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7432000" cy="9144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240" y="-156"/>
      </p:cViewPr>
      <p:guideLst>
        <p:guide orient="horz" pos="288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B5A2C-B211-4C5C-B490-78215CB4A583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A3C6-5C4A-4FFD-9BF5-8F15BDACAC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35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840569"/>
            <a:ext cx="2331720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181600"/>
            <a:ext cx="19202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05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19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243421"/>
            <a:ext cx="6172200" cy="52027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43421"/>
            <a:ext cx="18059400" cy="520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7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5875868"/>
            <a:ext cx="23317200" cy="181610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3875621"/>
            <a:ext cx="23317200" cy="2000250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09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22400"/>
            <a:ext cx="12115800" cy="402378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1422400"/>
            <a:ext cx="12115800" cy="402378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530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46818"/>
            <a:ext cx="12120564" cy="85301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99834"/>
            <a:ext cx="12120564" cy="526838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1" y="2046818"/>
            <a:ext cx="12125326" cy="85301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1" y="2899834"/>
            <a:ext cx="12125326" cy="526838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9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9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66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4" y="364066"/>
            <a:ext cx="9024940" cy="15494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1" y="364071"/>
            <a:ext cx="15335250" cy="78041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4" y="1913471"/>
            <a:ext cx="9024940" cy="625475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6400803"/>
            <a:ext cx="16459200" cy="7556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817034"/>
            <a:ext cx="16459200" cy="54864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7156453"/>
            <a:ext cx="16459200" cy="107315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9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33603"/>
            <a:ext cx="24688800" cy="6034618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8475137"/>
            <a:ext cx="6400800" cy="486834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C792-8F1E-419D-89BC-328E756CD7AE}" type="datetimeFigureOut">
              <a:rPr lang="en-PH" smtClean="0"/>
              <a:t>2/28/2017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8475137"/>
            <a:ext cx="8686800" cy="486834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8475137"/>
            <a:ext cx="6400800" cy="486834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FC2F-6B17-44EA-B61B-D6EA9C480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43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John Rovic State of Company 2016 - 2017\05. JRSC Foundations &amp; Organizations\02. JRSC Organizations\02. Local State Organizations\05. MSEIFI San Antonio\13. MSEIFI Site\envergasanantonio.edu v.03\images\14224714_743217652476575_3050859021888050629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264" b="19324"/>
          <a:stretch/>
        </p:blipFill>
        <p:spPr bwMode="auto">
          <a:xfrm>
            <a:off x="0" y="0"/>
            <a:ext cx="27453020" cy="9144000"/>
          </a:xfrm>
          <a:prstGeom prst="rect">
            <a:avLst/>
          </a:prstGeom>
          <a:solidFill>
            <a:srgbClr val="000000">
              <a:alpha val="10196"/>
            </a:srgbClr>
          </a:solidFill>
        </p:spPr>
      </p:pic>
      <p:sp>
        <p:nvSpPr>
          <p:cNvPr id="6" name="Rectangle 5"/>
          <p:cNvSpPr/>
          <p:nvPr/>
        </p:nvSpPr>
        <p:spPr>
          <a:xfrm>
            <a:off x="2110107" y="2362200"/>
            <a:ext cx="23211804" cy="46320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MAROON &amp; WHITE</a:t>
            </a:r>
          </a:p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FOREVER</a:t>
            </a:r>
            <a:endParaRPr lang="en-US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412480"/>
            <a:ext cx="27453020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700" dirty="0" smtClean="0"/>
              <a:t>| ACADEMIC CLUB | BAND | E-FORCE DANCERS | E-FORCE SINGERS | ENVERGAN GAZETTE | BLUE RIDGE | BOWLING GREEN | RED FISHER |</a:t>
            </a:r>
            <a:endParaRPr lang="en-PH" sz="3700" dirty="0"/>
          </a:p>
        </p:txBody>
      </p:sp>
      <p:sp>
        <p:nvSpPr>
          <p:cNvPr id="9" name="Round Same Side Corner Rectangle 8"/>
          <p:cNvSpPr/>
          <p:nvPr/>
        </p:nvSpPr>
        <p:spPr>
          <a:xfrm flipV="1">
            <a:off x="21717000" y="0"/>
            <a:ext cx="4614564" cy="847130"/>
          </a:xfrm>
          <a:prstGeom prst="round2Same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1937813" y="-76200"/>
            <a:ext cx="4172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itannic Bold" pitchFamily="34" charset="0"/>
                <a:ea typeface="Arial Unicode MS" pitchFamily="34" charset="-128"/>
                <a:cs typeface="Arial Unicode MS" pitchFamily="34" charset="-128"/>
              </a:rPr>
              <a:t>ENROLL NOW</a:t>
            </a:r>
            <a:endParaRPr lang="en-US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itann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99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John Rovic State of Company 2016 - 2017\05. JRSC Foundations &amp; Organizations\02. JRSC Organizations\02. Local State Organizations\05. MSEIFI San Antonio\13. MSEIFI Site\envergasanantonio.edu v.03\images\14224714_743217652476575_3050859021888050629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264" b="19324"/>
          <a:stretch/>
        </p:blipFill>
        <p:spPr bwMode="auto">
          <a:xfrm>
            <a:off x="0" y="0"/>
            <a:ext cx="27453020" cy="9144000"/>
          </a:xfrm>
          <a:prstGeom prst="rect">
            <a:avLst/>
          </a:prstGeom>
          <a:solidFill>
            <a:srgbClr val="000000">
              <a:alpha val="10196"/>
            </a:srgbClr>
          </a:solidFill>
        </p:spPr>
      </p:pic>
      <p:sp>
        <p:nvSpPr>
          <p:cNvPr id="6" name="Rectangle 5"/>
          <p:cNvSpPr/>
          <p:nvPr/>
        </p:nvSpPr>
        <p:spPr>
          <a:xfrm>
            <a:off x="2110107" y="2362200"/>
            <a:ext cx="23211804" cy="46320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MAROON &amp; WHITE</a:t>
            </a:r>
          </a:p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FOREVER</a:t>
            </a:r>
            <a:endParaRPr lang="en-US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412480"/>
            <a:ext cx="27453020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700" dirty="0" smtClean="0"/>
              <a:t>| ACADEMIC CLUB | BAND | E-FORCE DANCERS | E-FORCE SINGERS | ENVERGAN GAZETTE | BLUE RIDGE | BOWLING GREEN | RED FISHER |</a:t>
            </a:r>
            <a:endParaRPr lang="en-PH" sz="3700" dirty="0"/>
          </a:p>
        </p:txBody>
      </p:sp>
      <p:sp>
        <p:nvSpPr>
          <p:cNvPr id="9" name="Round Same Side Corner Rectangle 8"/>
          <p:cNvSpPr/>
          <p:nvPr/>
        </p:nvSpPr>
        <p:spPr>
          <a:xfrm flipV="1">
            <a:off x="21717000" y="0"/>
            <a:ext cx="4614564" cy="847130"/>
          </a:xfrm>
          <a:prstGeom prst="round2Same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1937813" y="-76200"/>
            <a:ext cx="4172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itannic Bold" pitchFamily="34" charset="0"/>
                <a:ea typeface="Arial Unicode MS" pitchFamily="34" charset="-128"/>
                <a:cs typeface="Arial Unicode MS" pitchFamily="34" charset="-128"/>
              </a:rPr>
              <a:t>ENROLL NOW</a:t>
            </a:r>
            <a:endParaRPr lang="en-US" b="0" cap="none" spc="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itann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 flipV="1">
            <a:off x="20497800" y="6705600"/>
            <a:ext cx="5779956" cy="847130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236" y="6763405"/>
            <a:ext cx="73152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1179026" y="6721733"/>
            <a:ext cx="50225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Demi ITC" pitchFamily="34" charset="0"/>
                <a:ea typeface="Arial Unicode MS" pitchFamily="34" charset="-128"/>
                <a:cs typeface="Consolas" pitchFamily="49" charset="0"/>
              </a:rPr>
              <a:t> 042 </a:t>
            </a:r>
            <a:r>
              <a:rPr lang="en-US" sz="48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Demi ITC" pitchFamily="34" charset="0"/>
                <a:ea typeface="Arial Unicode MS" pitchFamily="34" charset="-128"/>
                <a:cs typeface="Consolas" pitchFamily="49" charset="0"/>
              </a:rPr>
              <a:t>- 545 - 4113</a:t>
            </a:r>
            <a:endParaRPr lang="en-US" sz="32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ras Demi ITC" pitchFamily="34" charset="0"/>
              <a:ea typeface="Arial Unicode MS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66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2017-02-08T11:02:34Z</dcterms:created>
  <dcterms:modified xsi:type="dcterms:W3CDTF">2017-02-28T11:45:35Z</dcterms:modified>
</cp:coreProperties>
</file>