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8686800" cy="6519863"/>
  <p:notesSz cx="6858000" cy="9144000"/>
  <p:defaultTextStyle>
    <a:defPPr>
      <a:defRPr lang="en-US"/>
    </a:defPPr>
    <a:lvl1pPr marL="0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2712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5424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8135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0847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3559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6271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8982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1694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4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506" y="96"/>
      </p:cViewPr>
      <p:guideLst>
        <p:guide orient="horz" pos="2054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2025386"/>
            <a:ext cx="7383780" cy="13975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3694589"/>
            <a:ext cx="6080760" cy="1666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2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8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0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3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6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8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1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46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491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9044" y="261098"/>
            <a:ext cx="1758474" cy="556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607" y="261098"/>
            <a:ext cx="5133658" cy="556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78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0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8" y="4189617"/>
            <a:ext cx="7383780" cy="129491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8" y="2763397"/>
            <a:ext cx="7383780" cy="142621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27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4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81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08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35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62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789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1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59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607" y="1521303"/>
            <a:ext cx="3446065" cy="430280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450" y="1521303"/>
            <a:ext cx="3446066" cy="430280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61097"/>
            <a:ext cx="7818120" cy="10866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2" y="1459424"/>
            <a:ext cx="3838178" cy="6082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2712" indent="0">
              <a:buNone/>
              <a:defRPr sz="2100" b="1"/>
            </a:lvl2pPr>
            <a:lvl3pPr marL="965424" indent="0">
              <a:buNone/>
              <a:defRPr sz="1900" b="1"/>
            </a:lvl3pPr>
            <a:lvl4pPr marL="1448135" indent="0">
              <a:buNone/>
              <a:defRPr sz="1700" b="1"/>
            </a:lvl4pPr>
            <a:lvl5pPr marL="1930847" indent="0">
              <a:buNone/>
              <a:defRPr sz="1700" b="1"/>
            </a:lvl5pPr>
            <a:lvl6pPr marL="2413559" indent="0">
              <a:buNone/>
              <a:defRPr sz="1700" b="1"/>
            </a:lvl6pPr>
            <a:lvl7pPr marL="2896271" indent="0">
              <a:buNone/>
              <a:defRPr sz="1700" b="1"/>
            </a:lvl7pPr>
            <a:lvl8pPr marL="3378982" indent="0">
              <a:buNone/>
              <a:defRPr sz="1700" b="1"/>
            </a:lvl8pPr>
            <a:lvl9pPr marL="386169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2" y="2067643"/>
            <a:ext cx="3838178" cy="375646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4" y="1459424"/>
            <a:ext cx="3839687" cy="6082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2712" indent="0">
              <a:buNone/>
              <a:defRPr sz="2100" b="1"/>
            </a:lvl2pPr>
            <a:lvl3pPr marL="965424" indent="0">
              <a:buNone/>
              <a:defRPr sz="1900" b="1"/>
            </a:lvl3pPr>
            <a:lvl4pPr marL="1448135" indent="0">
              <a:buNone/>
              <a:defRPr sz="1700" b="1"/>
            </a:lvl4pPr>
            <a:lvl5pPr marL="1930847" indent="0">
              <a:buNone/>
              <a:defRPr sz="1700" b="1"/>
            </a:lvl5pPr>
            <a:lvl6pPr marL="2413559" indent="0">
              <a:buNone/>
              <a:defRPr sz="1700" b="1"/>
            </a:lvl6pPr>
            <a:lvl7pPr marL="2896271" indent="0">
              <a:buNone/>
              <a:defRPr sz="1700" b="1"/>
            </a:lvl7pPr>
            <a:lvl8pPr marL="3378982" indent="0">
              <a:buNone/>
              <a:defRPr sz="1700" b="1"/>
            </a:lvl8pPr>
            <a:lvl9pPr marL="386169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4" y="2067643"/>
            <a:ext cx="3839687" cy="375646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362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2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3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59587"/>
            <a:ext cx="2857898" cy="11047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9" y="259588"/>
            <a:ext cx="4856163" cy="556452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0" y="1364343"/>
            <a:ext cx="2857898" cy="4459768"/>
          </a:xfrm>
        </p:spPr>
        <p:txBody>
          <a:bodyPr/>
          <a:lstStyle>
            <a:lvl1pPr marL="0" indent="0">
              <a:buNone/>
              <a:defRPr sz="1500"/>
            </a:lvl1pPr>
            <a:lvl2pPr marL="482712" indent="0">
              <a:buNone/>
              <a:defRPr sz="1300"/>
            </a:lvl2pPr>
            <a:lvl3pPr marL="965424" indent="0">
              <a:buNone/>
              <a:defRPr sz="1100"/>
            </a:lvl3pPr>
            <a:lvl4pPr marL="1448135" indent="0">
              <a:buNone/>
              <a:defRPr sz="1000"/>
            </a:lvl4pPr>
            <a:lvl5pPr marL="1930847" indent="0">
              <a:buNone/>
              <a:defRPr sz="1000"/>
            </a:lvl5pPr>
            <a:lvl6pPr marL="2413559" indent="0">
              <a:buNone/>
              <a:defRPr sz="1000"/>
            </a:lvl6pPr>
            <a:lvl7pPr marL="2896271" indent="0">
              <a:buNone/>
              <a:defRPr sz="1000"/>
            </a:lvl7pPr>
            <a:lvl8pPr marL="3378982" indent="0">
              <a:buNone/>
              <a:defRPr sz="1000"/>
            </a:lvl8pPr>
            <a:lvl9pPr marL="38616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70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3" y="4563904"/>
            <a:ext cx="5212080" cy="53879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3" y="582562"/>
            <a:ext cx="5212080" cy="3911918"/>
          </a:xfrm>
        </p:spPr>
        <p:txBody>
          <a:bodyPr/>
          <a:lstStyle>
            <a:lvl1pPr marL="0" indent="0">
              <a:buNone/>
              <a:defRPr sz="3400"/>
            </a:lvl1pPr>
            <a:lvl2pPr marL="482712" indent="0">
              <a:buNone/>
              <a:defRPr sz="3000"/>
            </a:lvl2pPr>
            <a:lvl3pPr marL="965424" indent="0">
              <a:buNone/>
              <a:defRPr sz="2500"/>
            </a:lvl3pPr>
            <a:lvl4pPr marL="1448135" indent="0">
              <a:buNone/>
              <a:defRPr sz="2100"/>
            </a:lvl4pPr>
            <a:lvl5pPr marL="1930847" indent="0">
              <a:buNone/>
              <a:defRPr sz="2100"/>
            </a:lvl5pPr>
            <a:lvl6pPr marL="2413559" indent="0">
              <a:buNone/>
              <a:defRPr sz="2100"/>
            </a:lvl6pPr>
            <a:lvl7pPr marL="2896271" indent="0">
              <a:buNone/>
              <a:defRPr sz="2100"/>
            </a:lvl7pPr>
            <a:lvl8pPr marL="3378982" indent="0">
              <a:buNone/>
              <a:defRPr sz="2100"/>
            </a:lvl8pPr>
            <a:lvl9pPr marL="3861694" indent="0">
              <a:buNone/>
              <a:defRPr sz="2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3" y="5102699"/>
            <a:ext cx="5212080" cy="765178"/>
          </a:xfrm>
        </p:spPr>
        <p:txBody>
          <a:bodyPr/>
          <a:lstStyle>
            <a:lvl1pPr marL="0" indent="0">
              <a:buNone/>
              <a:defRPr sz="1500"/>
            </a:lvl1pPr>
            <a:lvl2pPr marL="482712" indent="0">
              <a:buNone/>
              <a:defRPr sz="1300"/>
            </a:lvl2pPr>
            <a:lvl3pPr marL="965424" indent="0">
              <a:buNone/>
              <a:defRPr sz="1100"/>
            </a:lvl3pPr>
            <a:lvl4pPr marL="1448135" indent="0">
              <a:buNone/>
              <a:defRPr sz="1000"/>
            </a:lvl4pPr>
            <a:lvl5pPr marL="1930847" indent="0">
              <a:buNone/>
              <a:defRPr sz="1000"/>
            </a:lvl5pPr>
            <a:lvl6pPr marL="2413559" indent="0">
              <a:buNone/>
              <a:defRPr sz="1000"/>
            </a:lvl6pPr>
            <a:lvl7pPr marL="2896271" indent="0">
              <a:buNone/>
              <a:defRPr sz="1000"/>
            </a:lvl7pPr>
            <a:lvl8pPr marL="3378982" indent="0">
              <a:buNone/>
              <a:defRPr sz="1000"/>
            </a:lvl8pPr>
            <a:lvl9pPr marL="38616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4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261097"/>
            <a:ext cx="7818120" cy="1086644"/>
          </a:xfrm>
          <a:prstGeom prst="rect">
            <a:avLst/>
          </a:prstGeom>
        </p:spPr>
        <p:txBody>
          <a:bodyPr vert="horz" lIns="96542" tIns="48271" rIns="96542" bIns="482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521303"/>
            <a:ext cx="7818120" cy="4302809"/>
          </a:xfrm>
          <a:prstGeom prst="rect">
            <a:avLst/>
          </a:prstGeom>
        </p:spPr>
        <p:txBody>
          <a:bodyPr vert="horz" lIns="96542" tIns="48271" rIns="96542" bIns="482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6042949"/>
            <a:ext cx="2026920" cy="347123"/>
          </a:xfrm>
          <a:prstGeom prst="rect">
            <a:avLst/>
          </a:prstGeom>
        </p:spPr>
        <p:txBody>
          <a:bodyPr vert="horz" lIns="96542" tIns="48271" rIns="96542" bIns="4827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3B3C-2BFF-4A9E-AFB9-54AE549042AA}" type="datetimeFigureOut">
              <a:rPr lang="en-PH" smtClean="0"/>
              <a:t>3/15/2017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6042949"/>
            <a:ext cx="2750820" cy="347123"/>
          </a:xfrm>
          <a:prstGeom prst="rect">
            <a:avLst/>
          </a:prstGeom>
        </p:spPr>
        <p:txBody>
          <a:bodyPr vert="horz" lIns="96542" tIns="48271" rIns="96542" bIns="4827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6042949"/>
            <a:ext cx="2026920" cy="347123"/>
          </a:xfrm>
          <a:prstGeom prst="rect">
            <a:avLst/>
          </a:prstGeom>
        </p:spPr>
        <p:txBody>
          <a:bodyPr vert="horz" lIns="96542" tIns="48271" rIns="96542" bIns="4827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67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542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034" indent="-362034" algn="l" defTabSz="9654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4407" indent="-301695" algn="l" defTabSz="9654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79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89491" indent="-241356" algn="l" defTabSz="9654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2203" indent="-241356" algn="l" defTabSz="9654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4915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7626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0338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3050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712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5424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8135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847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559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6271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8982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1694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86800" cy="65198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59531"/>
            <a:ext cx="4114800" cy="635508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Mission 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 Manuel S. </a:t>
            </a:r>
            <a:r>
              <a:rPr lang="en-US" sz="1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Enverga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Institute Foundation Incorporated is a private non sectarian educational foundation with three fold function - instruction , research , and community service - offering responsive and alternative learning programs in pursuit of national development goals and standards of global excellence.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59531"/>
            <a:ext cx="4114800" cy="63550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Vision</a:t>
            </a:r>
            <a:r>
              <a:rPr lang="en-US" sz="16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 Manuel S. </a:t>
            </a:r>
            <a:r>
              <a:rPr lang="en-US" sz="1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Enverga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Institute Foundation Incorporated is a center of excellence in the development Of citizens and leaders who live a moral life and guided by faith in god and love for fellowmen. </a:t>
            </a:r>
          </a:p>
        </p:txBody>
      </p:sp>
    </p:spTree>
    <p:extLst>
      <p:ext uri="{BB962C8B-B14F-4D97-AF65-F5344CB8AC3E}">
        <p14:creationId xmlns:p14="http://schemas.microsoft.com/office/powerpoint/2010/main" val="40095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86800" cy="65198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59531"/>
            <a:ext cx="4114800" cy="63550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Goal 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 Manuel S </a:t>
            </a:r>
            <a:r>
              <a:rPr lang="en-US" sz="1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Enverga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Institute Foundation Incorporated shall produce graduates who have research-based knowledge , leadership and managerial skills and professionalism.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59531"/>
            <a:ext cx="4114800" cy="635508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Maroon &amp; White Forever 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Maroon and White forever </a:t>
            </a:r>
            <a:r>
              <a:rPr lang="en-US" sz="1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forever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for me,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with burning loyalty and love our young hearts will be,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you're the star of our destiny through eternity,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maroon and white forever </a:t>
            </a:r>
            <a:r>
              <a:rPr lang="en-US" sz="1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enverga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you for me. 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Maroon and White forever </a:t>
            </a:r>
            <a:r>
              <a:rPr lang="en-US" sz="1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forever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for me,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with burning loyalty and love our young hearts will be,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you're the star of our destiny through eternity,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maroon and white forever </a:t>
            </a:r>
            <a:r>
              <a:rPr lang="en-US" sz="1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enverga</a:t>
            </a:r>
            <a:r>
              <a:rPr lang="en-US" sz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you for me. </a:t>
            </a:r>
          </a:p>
        </p:txBody>
      </p:sp>
    </p:spTree>
    <p:extLst>
      <p:ext uri="{BB962C8B-B14F-4D97-AF65-F5344CB8AC3E}">
        <p14:creationId xmlns:p14="http://schemas.microsoft.com/office/powerpoint/2010/main" val="41536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" y="160578"/>
            <a:ext cx="4114800" cy="6217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7700" y="160578"/>
            <a:ext cx="4114800" cy="6217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103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Batang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</cp:lastModifiedBy>
  <cp:revision>16</cp:revision>
  <dcterms:created xsi:type="dcterms:W3CDTF">2017-03-06T11:32:16Z</dcterms:created>
  <dcterms:modified xsi:type="dcterms:W3CDTF">2017-03-15T07:13:41Z</dcterms:modified>
</cp:coreProperties>
</file>