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2E0AD-BA19-406C-87E2-85B0B8B97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317D0A-0DA4-4B22-AEFD-B7C11AC6D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AA536C-315E-413C-99AE-4085DF6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87DA-CDB0-46DE-9E81-794F37C5D932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4CE26F-C70C-4512-AC6C-8D0E4109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D4533E-A28B-4136-99D3-A492FDED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3B1C-3335-4F3E-BDDE-22FBD5CE0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5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1ACAD-4C9D-4B67-BEF0-D10EBB14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19AF54-ABEB-4010-9E39-E22090B61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A71E6F-21F0-43FB-8C12-7751755F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87DA-CDB0-46DE-9E81-794F37C5D932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3EF07F-CCA7-4C50-ACB5-8E300EEA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43C1B5-0DAD-446A-A740-7B1EAC42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3B1C-3335-4F3E-BDDE-22FBD5CE0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10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02F18EC-495F-452A-A1CC-079D2DD60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EAABB4-65B5-4EC1-AB45-B64A1BF9A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5C26E9-EC6E-4E04-88BA-A668555D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87DA-CDB0-46DE-9E81-794F37C5D932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4EA9F4-01CA-4789-B7AF-0F314E77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A887E4-6AAB-4B2C-88C7-FF83662B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3B1C-3335-4F3E-BDDE-22FBD5CE0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00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65FD7C-0E30-4504-BFE9-D0E256B6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5BB2D2-BC5D-4881-9517-8C2FFDBD4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981DFD-1BE9-4B73-9F95-544D4A88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87DA-CDB0-46DE-9E81-794F37C5D932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73751E-EC49-4670-83B2-4E2367CD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8F93FD-C00C-45EA-A5AE-8E3ABBF8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3B1C-3335-4F3E-BDDE-22FBD5CE0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21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7B873-0A07-4C78-B889-CE430576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2DA0DA-D9BE-4A6C-8035-FF20C602A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020DE-DC4F-4388-94CF-ECACE26C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87DA-CDB0-46DE-9E81-794F37C5D932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1DED92-17C6-42F7-BC0D-17755245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F26E94-9350-443D-8C24-C04EBA90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3B1C-3335-4F3E-BDDE-22FBD5CE0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98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9A77F-7D44-4F3B-B24F-40709303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510CA5-462F-4FDB-A6F4-5F3AA51B8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8F9E59-A773-4363-B7EA-7B805DA7B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95583-3206-4761-A96A-8662DDE6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87DA-CDB0-46DE-9E81-794F37C5D932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3CE795-DD3C-4D3D-A10E-52198CDD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906DEF-7F64-47A6-91AA-1CEAC5F1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3B1C-3335-4F3E-BDDE-22FBD5CE0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40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E3A88-A509-4D6D-8F35-EF4032D89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79D49E-B401-4B4D-AEEB-105B2AEF9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05F0E6-C23D-4254-A18F-C63EDD1F4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F97BD3-03FD-476D-939F-F03C82085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E3E9DF-03BD-4654-904A-7BD559056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2EF0BA-74C8-4A58-9B62-8266C48A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87DA-CDB0-46DE-9E81-794F37C5D932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98584E2-A052-413F-9684-3D444D0B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85A9D6-94D1-4D91-AD33-438EB64C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3B1C-3335-4F3E-BDDE-22FBD5CE0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49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2DF5D-D063-4226-BB7D-9D21C2C8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201CA2-4283-422E-9524-BFEF6FB5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87DA-CDB0-46DE-9E81-794F37C5D932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46B66C-F7B2-43A2-B4CE-2A3B747C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6601B3-849D-4161-ACD3-132CB9C1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3B1C-3335-4F3E-BDDE-22FBD5CE0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44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95A0E0E-D5D5-43D3-A8DB-3A6B1296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87DA-CDB0-46DE-9E81-794F37C5D932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E25F401-5972-440D-90DC-980251A36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E134EB-2FD0-497E-AAA9-E88A765F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3B1C-3335-4F3E-BDDE-22FBD5CE0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47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19BC2-B624-455A-86C9-1DFC76FE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B5C7B1-5CCA-46E9-A4E6-A9E57E86E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179750-1D55-4B8B-9094-E5987836C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BD12DC-C222-42DA-874B-DBA18BB3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87DA-CDB0-46DE-9E81-794F37C5D932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C9E7D4-EAC1-460A-96EE-405FE717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3FF12C-4180-47FD-B6AE-022240DA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3B1C-3335-4F3E-BDDE-22FBD5CE0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48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0D3FC-3A9C-45E2-9ED8-B73052F2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D9CA02-DBF9-414A-8FCD-B18348537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0BCB6A-58F7-4770-9A55-FAAE4EBF0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506F7C-AC5E-4697-96D4-1E6C094A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87DA-CDB0-46DE-9E81-794F37C5D932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C23AE6-9836-4AE9-8E22-84E015AF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24476C-2190-456C-9D96-C19DA3F2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3B1C-3335-4F3E-BDDE-22FBD5CE0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16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D194F-C50B-4F5E-BAE7-0D6A97526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F41064-88A2-4276-B77E-61B8A2876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73024D-ACBA-41E3-A34C-8FB7ADE23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E87DA-CDB0-46DE-9E81-794F37C5D932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D4C05B-4465-4B08-A534-910CA7C05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EB1506-27EB-4078-BCAE-F286F789A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23B1C-3335-4F3E-BDDE-22FBD5CE0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76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2A75CC-1BBC-4174-881B-BD4C504E8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Руководство пользователя: Растровый редактор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F52C03-9DF5-4C2B-ABA4-0BCA2BC79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r"/>
            <a:r>
              <a:rPr lang="ru-RU"/>
              <a:t>Составитель: </a:t>
            </a:r>
            <a:r>
              <a:rPr lang="ru-RU" dirty="0"/>
              <a:t>студент Лазуренко Е. ПИ-20а</a:t>
            </a:r>
          </a:p>
        </p:txBody>
      </p:sp>
    </p:spTree>
    <p:extLst>
      <p:ext uri="{BB962C8B-B14F-4D97-AF65-F5344CB8AC3E}">
        <p14:creationId xmlns:p14="http://schemas.microsoft.com/office/powerpoint/2010/main" val="1561791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DF2A4-AF07-4CF9-A64C-93B4A787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Интеграция с облачными сервисами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76EEA6-A689-4B75-9CF4-D80C6CCCB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легкостью интегрируйте ваш редактор с облачными сервисами для сохранения и обмена вашими проектами между устройствами. Это позволит вам быть в курсе своей работы в любое время и в любом месте.</a:t>
            </a:r>
          </a:p>
        </p:txBody>
      </p:sp>
    </p:spTree>
    <p:extLst>
      <p:ext uri="{BB962C8B-B14F-4D97-AF65-F5344CB8AC3E}">
        <p14:creationId xmlns:p14="http://schemas.microsoft.com/office/powerpoint/2010/main" val="296140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F6105-6972-4DCB-87A8-D0E914E6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действий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6F517B-7E86-4660-AA4F-59C70D28D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бойтесь совершать ошибки! Растровый редактор сохраняет историю ваших действий, позволяя вам отменять или повторять изменения в любое время.</a:t>
            </a:r>
          </a:p>
        </p:txBody>
      </p:sp>
    </p:spTree>
    <p:extLst>
      <p:ext uri="{BB962C8B-B14F-4D97-AF65-F5344CB8AC3E}">
        <p14:creationId xmlns:p14="http://schemas.microsoft.com/office/powerpoint/2010/main" val="362154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382DD-1C65-48C1-8202-1F51217A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1D78D4-78AB-4317-B069-5293A5EB9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Добро пожаловать в Растровый редактор! Это мощный инструмент для работы с растровыми изображениями, предоставляющий широкие возможности для творчества и обработки фотографий.</a:t>
            </a:r>
          </a:p>
          <a:p>
            <a:r>
              <a:rPr lang="ru-RU" dirty="0"/>
              <a:t>Растровый редактор предоставляет вам множество возможностей для творчества и самовыражения.</a:t>
            </a:r>
          </a:p>
          <a:p>
            <a:r>
              <a:rPr lang="ru-RU" dirty="0"/>
              <a:t>В этом руководстве мы рассмотрим основные функции программы, которые позволят вам создавать и редактировать изображения с легкостью.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902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C963B-B664-4C57-A8D4-6841EE9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Открытие и сохранение файлов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220D5D-0E56-4108-807B-7B8F1A49A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Растровый редактор позволяет открывать изображения различных форматов, таких как JPEG, PNG, BMP и другие. Для этого выберите пункт "Файл" в верхнем меню, затем "Открыть", чтобы выбрать файл изображения на вашем компьютере. Также вы можете сохранить ваше изображение, выбрав "Файл" &gt; "Сохранить как" и указав нужный формат и расположение файла.</a:t>
            </a:r>
          </a:p>
        </p:txBody>
      </p:sp>
    </p:spTree>
    <p:extLst>
      <p:ext uri="{BB962C8B-B14F-4D97-AF65-F5344CB8AC3E}">
        <p14:creationId xmlns:p14="http://schemas.microsoft.com/office/powerpoint/2010/main" val="211061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FF72C-9C98-4FA2-AE5A-F4D24DDB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операции с изображениями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46A684-8BDB-4B72-8164-C3B88F9ED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 можете выполнять базовые операции над изображениями, такие как изменение размера, поворот, обрезка и другие. Для этого используйте соответствующие инструменты, доступные в меню "Изображение" или на панели инструментов. Вот основные операции:</a:t>
            </a:r>
          </a:p>
          <a:p>
            <a:pPr lvl="1"/>
            <a:r>
              <a:rPr lang="ru-RU" dirty="0"/>
              <a:t>Изменение размера изображения;</a:t>
            </a:r>
          </a:p>
          <a:p>
            <a:pPr lvl="1"/>
            <a:r>
              <a:rPr lang="ru-RU" dirty="0"/>
              <a:t>Поворот изображения;</a:t>
            </a:r>
          </a:p>
          <a:p>
            <a:pPr lvl="1"/>
            <a:r>
              <a:rPr lang="ru-RU" dirty="0"/>
              <a:t>Обрезка изображения.</a:t>
            </a:r>
          </a:p>
          <a:p>
            <a:r>
              <a:rPr lang="ru-RU" dirty="0"/>
              <a:t>Кроме того, вы можете выполнять другие операции над изображениями, такие как изменение разрешения, изменение цветовой гаммы, применение </a:t>
            </a:r>
            <a:r>
              <a:rPr lang="ru-RU" dirty="0" err="1"/>
              <a:t>ретушировки</a:t>
            </a:r>
            <a:r>
              <a:rPr lang="ru-RU" dirty="0"/>
              <a:t> и многое другое. </a:t>
            </a:r>
          </a:p>
        </p:txBody>
      </p:sp>
    </p:spTree>
    <p:extLst>
      <p:ext uri="{BB962C8B-B14F-4D97-AF65-F5344CB8AC3E}">
        <p14:creationId xmlns:p14="http://schemas.microsoft.com/office/powerpoint/2010/main" val="375619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5E49C-CF44-4D0D-A5F0-C6FDD8C0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текста на изображении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EE7670-8D11-4448-94D9-2915B5028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Добавьте текст на ваше изображение, выбрав инструмент текста и щелкнув на месте, где хотите разместить текст. Затем введите текст и настройте его параметры, такие как размер, цвет и шрифт, используя панель инструментов.</a:t>
            </a:r>
          </a:p>
        </p:txBody>
      </p:sp>
    </p:spTree>
    <p:extLst>
      <p:ext uri="{BB962C8B-B14F-4D97-AF65-F5344CB8AC3E}">
        <p14:creationId xmlns:p14="http://schemas.microsoft.com/office/powerpoint/2010/main" val="314195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3C76D-5EEB-4E12-98C9-E5E04ACA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рисования и редактирования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B0FA66-AF35-4182-94B1-487F5AF0D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рисунков и эскизов используйте инструменты рисования, такие как кисть, мазки, ластики и другие. Вы также можете редактировать уже существующие рисунки, изменяя их параметры и добавляя различные эффекты.</a:t>
            </a:r>
          </a:p>
        </p:txBody>
      </p:sp>
    </p:spTree>
    <p:extLst>
      <p:ext uri="{BB962C8B-B14F-4D97-AF65-F5344CB8AC3E}">
        <p14:creationId xmlns:p14="http://schemas.microsoft.com/office/powerpoint/2010/main" val="204157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9CE3E-4C0D-4F4B-9B30-E4CE01AA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фильтров и эффектов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1D1C6F-D026-4EED-91F7-D74E95743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Добавьте интересные эффекты к вашим изображениям с помощью различных фильтров и специальных эффектов. Это позволит вам придать вашим фотографиям уникальный стиль и настроение.</a:t>
            </a:r>
          </a:p>
        </p:txBody>
      </p:sp>
    </p:spTree>
    <p:extLst>
      <p:ext uri="{BB962C8B-B14F-4D97-AF65-F5344CB8AC3E}">
        <p14:creationId xmlns:p14="http://schemas.microsoft.com/office/powerpoint/2010/main" val="418626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ED006-8E14-44A9-BBB7-ECBA235A9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слоями изображения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39ECA6-39CE-4F3C-AB87-F55E42E81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более гибкого контроля над вашими проектами используйте функцию управления слоями изображения. Вы можете создавать новые слои, перемещать их, изменять прозрачность и многое другое.</a:t>
            </a:r>
          </a:p>
        </p:txBody>
      </p:sp>
    </p:spTree>
    <p:extLst>
      <p:ext uri="{BB962C8B-B14F-4D97-AF65-F5344CB8AC3E}">
        <p14:creationId xmlns:p14="http://schemas.microsoft.com/office/powerpoint/2010/main" val="397924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8199F-84AD-44A3-AC64-1450C2F0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100" dirty="0"/>
              <a:t>Создание и редактирование </a:t>
            </a:r>
            <a:r>
              <a:rPr lang="en-US" sz="4100" dirty="0"/>
              <a:t>GIF-</a:t>
            </a:r>
            <a:r>
              <a:rPr lang="ru-RU" sz="4100" dirty="0"/>
              <a:t>изображений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4BE33-9891-47B5-B2BB-811DCA3C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Растровый редактор позволяет вам создавать и редактировать анимированные GIF-изображения. Это отличный способ придать вашим работам живость и динамичность.</a:t>
            </a:r>
          </a:p>
        </p:txBody>
      </p:sp>
    </p:spTree>
    <p:extLst>
      <p:ext uri="{BB962C8B-B14F-4D97-AF65-F5344CB8AC3E}">
        <p14:creationId xmlns:p14="http://schemas.microsoft.com/office/powerpoint/2010/main" val="35784518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444</Words>
  <Application>Microsoft Office PowerPoint</Application>
  <PresentationFormat>Широкоэкранный</PresentationFormat>
  <Paragraphs>28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Руководство пользователя: Растровый редактор</vt:lpstr>
      <vt:lpstr>Введение</vt:lpstr>
      <vt:lpstr>Открытие и сохранение файлов</vt:lpstr>
      <vt:lpstr>Базовые операции с изображениями</vt:lpstr>
      <vt:lpstr>Редактирование текста на изображении</vt:lpstr>
      <vt:lpstr>Инструменты рисования и редактирования</vt:lpstr>
      <vt:lpstr>Применение фильтров и эффектов</vt:lpstr>
      <vt:lpstr>Управление слоями изображения</vt:lpstr>
      <vt:lpstr>Создание и редактирование GIF-изображений</vt:lpstr>
      <vt:lpstr>Интеграция с облачными сервисами</vt:lpstr>
      <vt:lpstr>История действий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Руководство пользователя: Растровый редактор</dc:title>
  <dc:creator>Евгений Лазуренко</dc:creator>
  <cp:lastModifiedBy>Евгений Лазуренко</cp:lastModifiedBy>
  <cp:revision>1</cp:revision>
  <dcterms:created xsi:type="dcterms:W3CDTF">2024-02-25T11:59:03Z</dcterms:created>
  <dcterms:modified xsi:type="dcterms:W3CDTF">2024-02-25T12:05:48Z</dcterms:modified>
</cp:coreProperties>
</file>