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8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3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9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9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4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1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6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2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9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1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9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4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sterMahjong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53B31F8F-D7B7-48D9-91EA-160609177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67862-B90A-4A88-B489-46194D369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Portfolio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B10C4-45E0-4E4A-89BE-6C645814A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000">
                <a:solidFill>
                  <a:schemeClr val="tx1"/>
                </a:solidFill>
              </a:rPr>
              <a:t>Presented by:</a:t>
            </a:r>
          </a:p>
          <a:p>
            <a:pPr>
              <a:lnSpc>
                <a:spcPct val="110000"/>
              </a:lnSpc>
            </a:pPr>
            <a:r>
              <a:rPr lang="en-US" sz="1000">
                <a:solidFill>
                  <a:schemeClr val="tx1"/>
                </a:solidFill>
              </a:rPr>
              <a:t>Lucas Wilkins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1629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4E4FB28-D425-4B2B-83EC-7F2C0FBDF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8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mans face&#10;&#10;Description automatically generated">
            <a:extLst>
              <a:ext uri="{FF2B5EF4-FFF2-40B4-BE49-F238E27FC236}">
                <a16:creationId xmlns:a16="http://schemas.microsoft.com/office/drawing/2014/main" id="{FA1D7385-DD09-41ED-B415-4264E96BCE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2" r="-2" b="9905"/>
          <a:stretch/>
        </p:blipFill>
        <p:spPr>
          <a:xfrm>
            <a:off x="20" y="3579"/>
            <a:ext cx="6014565" cy="685442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6EEF187-8434-4B76-BE40-006EEBB26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4585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A3C3F-7F78-441C-B3A9-CE466959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543" y="1480782"/>
            <a:ext cx="3971498" cy="38964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and What-Not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AA018AA-82BD-46C5-BDD6-119CDA5AF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" r="-3" b="13582"/>
          <a:stretch/>
        </p:blipFill>
        <p:spPr>
          <a:xfrm>
            <a:off x="6014564" y="0"/>
            <a:ext cx="12976519" cy="6854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8C3446-B7B2-46B5-8C44-452F069085B8}"/>
              </a:ext>
            </a:extLst>
          </p:cNvPr>
          <p:cNvSpPr txBox="1"/>
          <p:nvPr/>
        </p:nvSpPr>
        <p:spPr>
          <a:xfrm>
            <a:off x="6883401" y="3676052"/>
            <a:ext cx="4516920" cy="237575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405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picture containing ball, light&#10;&#10;Description automatically generated">
            <a:extLst>
              <a:ext uri="{FF2B5EF4-FFF2-40B4-BE49-F238E27FC236}">
                <a16:creationId xmlns:a16="http://schemas.microsoft.com/office/drawing/2014/main" id="{84ABF3CB-3B26-4344-9651-35C1DCFCD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r="16178" b="-1"/>
          <a:stretch/>
        </p:blipFill>
        <p:spPr>
          <a:xfrm>
            <a:off x="2843" y="10"/>
            <a:ext cx="7526128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A5A34-2465-4705-B4AF-7B32B2BC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Scripts ! 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A4CABDA9-43DF-4D6D-B9B7-7374D9238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648" y="2978254"/>
            <a:ext cx="3153580" cy="244423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Making the computer do stuff for us and hoping it doesn’t become self-aware.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2945D5-3358-464C-81EA-2C1758C9EC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2" b="4"/>
          <a:stretch/>
        </p:blipFill>
        <p:spPr>
          <a:xfrm>
            <a:off x="7613587" y="10"/>
            <a:ext cx="4572728" cy="3383270"/>
          </a:xfrm>
          <a:prstGeom prst="rect">
            <a:avLst/>
          </a:prstGeom>
        </p:spPr>
      </p:pic>
      <p:pic>
        <p:nvPicPr>
          <p:cNvPr id="9" name="Content Placeholder 8" descr="A picture containing video&#10;&#10;Description automatically generated">
            <a:extLst>
              <a:ext uri="{FF2B5EF4-FFF2-40B4-BE49-F238E27FC236}">
                <a16:creationId xmlns:a16="http://schemas.microsoft.com/office/drawing/2014/main" id="{965BD0F6-5164-4718-9EDE-A119472C2F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5" r="24764" b="-2"/>
          <a:stretch/>
        </p:blipFill>
        <p:spPr>
          <a:xfrm>
            <a:off x="7613587" y="3474720"/>
            <a:ext cx="4572728" cy="338328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196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400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DC341-FB8A-4910-931A-A9D9EA80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2" y="1144980"/>
            <a:ext cx="5063458" cy="1560716"/>
          </a:xfrm>
        </p:spPr>
        <p:txBody>
          <a:bodyPr>
            <a:normAutofit/>
          </a:bodyPr>
          <a:lstStyle/>
          <a:p>
            <a:r>
              <a:rPr lang="en-US" sz="4400"/>
              <a:t>TOOLS</a:t>
            </a:r>
            <a:br>
              <a:rPr lang="en-US" sz="4400"/>
            </a:br>
            <a:endParaRPr lang="en-US" sz="4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330AB8-A767-46C8-ABEF-2477854EF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4021058"/>
          </a:xfrm>
          <a:prstGeom prst="rect">
            <a:avLst/>
          </a:prstGeom>
          <a:solidFill>
            <a:srgbClr val="373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person, man, holding, posing&#10;&#10;Description automatically generated">
            <a:extLst>
              <a:ext uri="{FF2B5EF4-FFF2-40B4-BE49-F238E27FC236}">
                <a16:creationId xmlns:a16="http://schemas.microsoft.com/office/drawing/2014/main" id="{A37F40DD-B333-40C4-929C-1691AF2CC8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7" r="4" b="4"/>
          <a:stretch/>
        </p:blipFill>
        <p:spPr>
          <a:xfrm>
            <a:off x="870090" y="10"/>
            <a:ext cx="4572000" cy="38587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8E62604-C40E-4D56-9D66-FD94B0CA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4241249"/>
            <a:ext cx="4901184" cy="2616751"/>
          </a:xfrm>
          <a:prstGeom prst="rect">
            <a:avLst/>
          </a:prstGeom>
          <a:solidFill>
            <a:srgbClr val="373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8A8246-2EA4-43D0-B73C-8A64104274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" b="5"/>
          <a:stretch/>
        </p:blipFill>
        <p:spPr>
          <a:xfrm>
            <a:off x="870090" y="4407408"/>
            <a:ext cx="4572000" cy="245059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05BD834-288F-4E58-B168-CE41983C7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772" y="2978639"/>
            <a:ext cx="5063457" cy="2729196"/>
          </a:xfrm>
        </p:spPr>
        <p:txBody>
          <a:bodyPr>
            <a:normAutofit/>
          </a:bodyPr>
          <a:lstStyle/>
          <a:p>
            <a:r>
              <a:rPr lang="en-US" dirty="0"/>
              <a:t>TMUX</a:t>
            </a:r>
          </a:p>
          <a:p>
            <a:r>
              <a:rPr lang="en-US" dirty="0"/>
              <a:t>EMACS</a:t>
            </a:r>
          </a:p>
          <a:p>
            <a:r>
              <a:rPr lang="en-US" dirty="0"/>
              <a:t>Fail2Ban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err="1"/>
              <a:t>figlet</a:t>
            </a:r>
            <a:r>
              <a:rPr lang="en-US" dirty="0"/>
              <a:t>/</a:t>
            </a:r>
            <a:r>
              <a:rPr lang="en-US" dirty="0" err="1"/>
              <a:t>cowsay</a:t>
            </a:r>
            <a:r>
              <a:rPr lang="en-US" dirty="0"/>
              <a:t>/lolcat&lt;</a:t>
            </a:r>
          </a:p>
        </p:txBody>
      </p:sp>
    </p:spTree>
    <p:extLst>
      <p:ext uri="{BB962C8B-B14F-4D97-AF65-F5344CB8AC3E}">
        <p14:creationId xmlns:p14="http://schemas.microsoft.com/office/powerpoint/2010/main" val="1249384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4E4FB28-D425-4B2B-83EC-7F2C0FBDF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8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7C48CB88-4A28-4E60-A70B-5556C5996F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3" r="12846"/>
          <a:stretch/>
        </p:blipFill>
        <p:spPr>
          <a:xfrm>
            <a:off x="20" y="3579"/>
            <a:ext cx="6014565" cy="685442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6EEF187-8434-4B76-BE40-006EEBB26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4585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FE46E-3D4C-4BFC-B256-21738114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543" y="1480782"/>
            <a:ext cx="3971498" cy="38964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Docs for Customers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8F312E-D23C-45F1-A3A3-4EBF4A1531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24538"/>
          <a:stretch/>
        </p:blipFill>
        <p:spPr>
          <a:xfrm>
            <a:off x="6096000" y="1812573"/>
            <a:ext cx="5776708" cy="3051357"/>
          </a:xfrm>
          <a:prstGeom prst="rect">
            <a:avLst/>
          </a:prstGeom>
        </p:spPr>
      </p:pic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59C770BB-5DBD-4F37-8981-EFC8CA090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739" y="6858000"/>
            <a:ext cx="1135184" cy="839677"/>
          </a:xfrm>
        </p:spPr>
        <p:txBody>
          <a:bodyPr anchor="t"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3751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518F6-B357-45CF-A0C5-B6AEA9C7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       !Design!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884731-0172-4167-A6C6-0D572063E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52" y="4375024"/>
            <a:ext cx="3448259" cy="3342747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*graphic design is my passion :^)*</a:t>
            </a:r>
          </a:p>
        </p:txBody>
      </p:sp>
      <p:pic>
        <p:nvPicPr>
          <p:cNvPr id="5" name="Content Placeholder 4" descr="A picture containing photo, sign, different, sitting&#10;&#10;Description automatically generated">
            <a:extLst>
              <a:ext uri="{FF2B5EF4-FFF2-40B4-BE49-F238E27FC236}">
                <a16:creationId xmlns:a16="http://schemas.microsoft.com/office/drawing/2014/main" id="{1D738BE3-0FA0-42F0-8879-B93DA6CB5B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3" r="-1" b="5834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73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wearing a costume&#10;&#10;Description automatically generated">
            <a:extLst>
              <a:ext uri="{FF2B5EF4-FFF2-40B4-BE49-F238E27FC236}">
                <a16:creationId xmlns:a16="http://schemas.microsoft.com/office/drawing/2014/main" id="{C3A998B3-E4C8-4DA8-9C6A-35EDB9E55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2316E-7EC8-4177-856E-C0202655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is the part where I go through my </a:t>
            </a:r>
            <a:r>
              <a:rPr lang="en-US" sz="8000" kern="1200" spc="-5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</a:t>
            </a:r>
            <a:br>
              <a:rPr lang="en-US" sz="8000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8000" kern="1200" spc="-5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4820A-958B-43FE-8793-A1F85E5FB087}"/>
              </a:ext>
            </a:extLst>
          </p:cNvPr>
          <p:cNvSpPr txBox="1"/>
          <p:nvPr/>
        </p:nvSpPr>
        <p:spPr>
          <a:xfrm>
            <a:off x="1716258" y="5416062"/>
            <a:ext cx="399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https://github.com/MisterMahjong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13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13" descr="A picture containing shirt&#10;&#10;Description automatically generated">
            <a:extLst>
              <a:ext uri="{FF2B5EF4-FFF2-40B4-BE49-F238E27FC236}">
                <a16:creationId xmlns:a16="http://schemas.microsoft.com/office/drawing/2014/main" id="{694D9F70-AF86-4444-81BF-0D35DCF1A4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E366A4-9E13-4684-88CB-BED06DB3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 !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0C68A2-5270-40AE-B4A7-7C753B4FD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0051" y="4645152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2400" kern="1200" cap="all" spc="20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 did my best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0465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3024"/>
      </a:dk2>
      <a:lt2>
        <a:srgbClr val="E2E8E8"/>
      </a:lt2>
      <a:accent1>
        <a:srgbClr val="C89496"/>
      </a:accent1>
      <a:accent2>
        <a:srgbClr val="BC947D"/>
      </a:accent2>
      <a:accent3>
        <a:srgbClr val="ADA380"/>
      </a:accent3>
      <a:accent4>
        <a:srgbClr val="9DA970"/>
      </a:accent4>
      <a:accent5>
        <a:srgbClr val="90AC7F"/>
      </a:accent5>
      <a:accent6>
        <a:srgbClr val="75B178"/>
      </a:accent6>
      <a:hlink>
        <a:srgbClr val="568E8B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Sagona Book</vt:lpstr>
      <vt:lpstr>Sagona ExtraLight</vt:lpstr>
      <vt:lpstr>RetrospectVTI</vt:lpstr>
      <vt:lpstr>Portfolio Time</vt:lpstr>
      <vt:lpstr>Challenges and What-Not</vt:lpstr>
      <vt:lpstr>Scripts ! </vt:lpstr>
      <vt:lpstr>TOOLS </vt:lpstr>
      <vt:lpstr>Docs for Customers</vt:lpstr>
      <vt:lpstr>       !Design!</vt:lpstr>
      <vt:lpstr>This is the part where I go through my github </vt:lpstr>
      <vt:lpstr>Thanks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Time</dc:title>
  <dc:creator>crunchybytes99@gmail.com</dc:creator>
  <cp:lastModifiedBy>crunchybytes99@gmail.com</cp:lastModifiedBy>
  <cp:revision>1</cp:revision>
  <dcterms:created xsi:type="dcterms:W3CDTF">2019-10-23T18:08:00Z</dcterms:created>
  <dcterms:modified xsi:type="dcterms:W3CDTF">2019-10-23T18:10:24Z</dcterms:modified>
</cp:coreProperties>
</file>