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4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erMahjon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53B31F8F-D7B7-48D9-91EA-16060917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67862-B90A-4A88-B489-46194D36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Portfolio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B10C4-45E0-4E4A-89BE-6C645814A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</a:rPr>
              <a:t>Lucas Wilkins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62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FA1D7385-DD09-41ED-B415-4264E96BC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2" r="-2" b="9905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3C3F-7F78-441C-B3A9-CE466959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3" y="1480782"/>
            <a:ext cx="3971498" cy="389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and What-Not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A018AA-82BD-46C5-BDD6-119CDA5A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" r="-3" b="13582"/>
          <a:stretch/>
        </p:blipFill>
        <p:spPr>
          <a:xfrm>
            <a:off x="6014564" y="0"/>
            <a:ext cx="12976519" cy="6854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C3446-B7B2-46B5-8C44-452F069085B8}"/>
              </a:ext>
            </a:extLst>
          </p:cNvPr>
          <p:cNvSpPr txBox="1"/>
          <p:nvPr/>
        </p:nvSpPr>
        <p:spPr>
          <a:xfrm>
            <a:off x="6883401" y="3676052"/>
            <a:ext cx="4516920" cy="23757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40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ball, light&#10;&#10;Description automatically generated">
            <a:extLst>
              <a:ext uri="{FF2B5EF4-FFF2-40B4-BE49-F238E27FC236}">
                <a16:creationId xmlns:a16="http://schemas.microsoft.com/office/drawing/2014/main" id="{84ABF3CB-3B26-4344-9651-35C1DCFC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r="16178" b="-1"/>
          <a:stretch/>
        </p:blipFill>
        <p:spPr>
          <a:xfrm>
            <a:off x="2843" y="10"/>
            <a:ext cx="7526128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5A34-2465-4705-B4AF-7B32B2B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Scripts !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4CABDA9-43DF-4D6D-B9B7-7374D923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Making the computer do stuff for us and hoping it doesn’t become self-aware.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2945D5-3358-464C-81EA-2C1758C9E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2" b="4"/>
          <a:stretch/>
        </p:blipFill>
        <p:spPr>
          <a:xfrm>
            <a:off x="7613587" y="10"/>
            <a:ext cx="4572728" cy="3383270"/>
          </a:xfrm>
          <a:prstGeom prst="rect">
            <a:avLst/>
          </a:prstGeom>
        </p:spPr>
      </p:pic>
      <p:pic>
        <p:nvPicPr>
          <p:cNvPr id="9" name="Content Placeholder 8" descr="A picture containing video&#10;&#10;Description automatically generated">
            <a:extLst>
              <a:ext uri="{FF2B5EF4-FFF2-40B4-BE49-F238E27FC236}">
                <a16:creationId xmlns:a16="http://schemas.microsoft.com/office/drawing/2014/main" id="{965BD0F6-5164-4718-9EDE-A119472C2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r="24764" b="-2"/>
          <a:stretch/>
        </p:blipFill>
        <p:spPr>
          <a:xfrm>
            <a:off x="7613587" y="3474720"/>
            <a:ext cx="4572728" cy="33832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9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C48CB88-4A28-4E60-A70B-5556C5996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3" r="12846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FE46E-3D4C-4BFC-B256-21738114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3" y="1480782"/>
            <a:ext cx="3971498" cy="389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Docs for Customers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8F312E-D23C-45F1-A3A3-4EBF4A153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4538"/>
          <a:stretch/>
        </p:blipFill>
        <p:spPr>
          <a:xfrm>
            <a:off x="6096000" y="1812573"/>
            <a:ext cx="5776708" cy="3051357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9C770BB-5DBD-4F37-8981-EFC8CA09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739" y="6858000"/>
            <a:ext cx="1135184" cy="839677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75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18F6-B357-45CF-A0C5-B6AEA9C7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!Design!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84731-0172-4167-A6C6-0D572063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2" y="4375024"/>
            <a:ext cx="3448259" cy="334274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*graphic design is my passion :^)*</a:t>
            </a:r>
          </a:p>
        </p:txBody>
      </p:sp>
      <p:pic>
        <p:nvPicPr>
          <p:cNvPr id="5" name="Content Placeholder 4" descr="A picture containing photo, sign, different, sitting&#10;&#10;Description automatically generated">
            <a:extLst>
              <a:ext uri="{FF2B5EF4-FFF2-40B4-BE49-F238E27FC236}">
                <a16:creationId xmlns:a16="http://schemas.microsoft.com/office/drawing/2014/main" id="{1D738BE3-0FA0-42F0-8879-B93DA6CB5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r="-1" b="583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costume&#10;&#10;Description automatically generated">
            <a:extLst>
              <a:ext uri="{FF2B5EF4-FFF2-40B4-BE49-F238E27FC236}">
                <a16:creationId xmlns:a16="http://schemas.microsoft.com/office/drawing/2014/main" id="{C3A998B3-E4C8-4DA8-9C6A-35EDB9E55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2316E-7EC8-4177-856E-C0202655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the part where I go through my </a:t>
            </a:r>
            <a:r>
              <a:rPr lang="en-US" sz="8000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80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4820A-958B-43FE-8793-A1F85E5FB087}"/>
              </a:ext>
            </a:extLst>
          </p:cNvPr>
          <p:cNvSpPr txBox="1"/>
          <p:nvPr/>
        </p:nvSpPr>
        <p:spPr>
          <a:xfrm>
            <a:off x="1716258" y="5416062"/>
            <a:ext cx="39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https://github.com/MisterMahjong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picture containing shirt&#10;&#10;Description automatically generated">
            <a:extLst>
              <a:ext uri="{FF2B5EF4-FFF2-40B4-BE49-F238E27FC236}">
                <a16:creationId xmlns:a16="http://schemas.microsoft.com/office/drawing/2014/main" id="{694D9F70-AF86-4444-81BF-0D35DCF1A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366A4-9E13-4684-88CB-BED06DB3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!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0C68A2-5270-40AE-B4A7-7C753B4F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 did my best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46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Sagona Book</vt:lpstr>
      <vt:lpstr>Sagona ExtraLight</vt:lpstr>
      <vt:lpstr>RetrospectVTI</vt:lpstr>
      <vt:lpstr>Portfolio Time</vt:lpstr>
      <vt:lpstr>Challenges and What-Not</vt:lpstr>
      <vt:lpstr>Scripts ! </vt:lpstr>
      <vt:lpstr>Docs for Customers</vt:lpstr>
      <vt:lpstr>       !Design!</vt:lpstr>
      <vt:lpstr>This is the part where I go through my github 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Time</dc:title>
  <dc:creator>Wilkins, Lucas S</dc:creator>
  <cp:lastModifiedBy>Wilkins, Lucas S</cp:lastModifiedBy>
  <cp:revision>1</cp:revision>
  <dcterms:created xsi:type="dcterms:W3CDTF">2019-10-21T16:17:52Z</dcterms:created>
  <dcterms:modified xsi:type="dcterms:W3CDTF">2019-10-21T16:21:21Z</dcterms:modified>
</cp:coreProperties>
</file>