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184797-08E4-C08F-B92F-C13A7E5B2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905AD1E-CC0E-207B-36A3-D7E2E3113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4C12AF1-C732-9212-DF74-C97B284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A954-1999-4488-87AF-5FE9A0E5B463}" type="datetimeFigureOut">
              <a:rPr lang="hr-HR" smtClean="0"/>
              <a:t>15.4.2024.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C379CAD-65E3-E2A1-788B-5CD3B54C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B315D88-E970-4963-0E52-9224107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71EA-96CD-42C1-B5CE-0C6BE3CAEEA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395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E81730-42FD-448C-DF8B-443B92DB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C251C2BE-3015-0B55-9A64-B78B61923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173A731-D358-9E54-1BFF-C7BA6143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A954-1999-4488-87AF-5FE9A0E5B463}" type="datetimeFigureOut">
              <a:rPr lang="hr-HR" smtClean="0"/>
              <a:t>15.4.2024.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E37DE9C-A326-55D6-A8C7-D5A6EF3B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0B11F85-AA51-F473-8682-823D7ECA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71EA-96CD-42C1-B5CE-0C6BE3CAEEA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543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1D5ED97A-138B-66A4-81EC-4DE46FEA2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A434D756-62E8-778F-CB9A-3517E06C3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D2372DA-0823-FB72-AA13-445F8A32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A954-1999-4488-87AF-5FE9A0E5B463}" type="datetimeFigureOut">
              <a:rPr lang="hr-HR" smtClean="0"/>
              <a:t>15.4.2024.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3F029A1-2712-5CA6-604A-04C6E113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DA39AB8-F30B-AE7D-4137-D296D928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71EA-96CD-42C1-B5CE-0C6BE3CAEEA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9304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14B10BB-30E1-A4DF-8C78-060EA767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5E31A88-81A3-B137-1655-411B9E1E3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EEE57CD-7E22-8B53-EB0D-17CC361D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A954-1999-4488-87AF-5FE9A0E5B463}" type="datetimeFigureOut">
              <a:rPr lang="hr-HR" smtClean="0"/>
              <a:t>15.4.2024.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9BE444E-2D3A-CC47-3EDB-3078FFBF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FB1DBB5-522E-C3C4-A5CF-2B9C17F9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71EA-96CD-42C1-B5CE-0C6BE3CAEEA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363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39EA25-D0A5-8373-17A2-6788148E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3E010752-2C25-27AF-3F6B-235E36241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60ECEB3-DB1F-B2A7-8528-2A5765B3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A954-1999-4488-87AF-5FE9A0E5B463}" type="datetimeFigureOut">
              <a:rPr lang="hr-HR" smtClean="0"/>
              <a:t>15.4.2024.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23DC9B8-626F-8802-9381-F91E29C6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D2CD074-0505-83F8-AD4B-9C6302EA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71EA-96CD-42C1-B5CE-0C6BE3CAEEA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25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44A11AC-D504-A077-F144-C7497908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066FE78-976D-51AA-2F8D-961F716CC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0A9169D5-15BF-3FAE-40B0-EAC0A1012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E904BD4F-E798-61A9-F843-D4EEE592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A954-1999-4488-87AF-5FE9A0E5B463}" type="datetimeFigureOut">
              <a:rPr lang="hr-HR" smtClean="0"/>
              <a:t>15.4.2024.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33AF70B8-877C-4B57-55FA-6D44E211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791F8F74-395C-B873-B2DC-F0328B25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71EA-96CD-42C1-B5CE-0C6BE3CAEEA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047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DD105F-5A34-8C63-9CF4-1CA3B89D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013D7CB0-48A5-7172-8DAA-832BAE77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E4DBA387-7588-04FE-31D0-89169E8DD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0BB836B3-0095-D68D-D47F-E38BB1CCD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7EB5B43E-FC44-5D16-33D2-FF2DE7F12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DAE4A665-132D-4EF2-67E1-F34238B6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A954-1999-4488-87AF-5FE9A0E5B463}" type="datetimeFigureOut">
              <a:rPr lang="hr-HR" smtClean="0"/>
              <a:t>15.4.2024.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156709F7-9A2E-DFD1-E504-C62E4BCD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FF8A4E8D-5F63-8217-BF3F-9AE6EE42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71EA-96CD-42C1-B5CE-0C6BE3CAEEA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066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02135E-E02A-2363-82FD-40D60DFF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3A36FDFC-3D97-8AC8-CC1B-D8C3002F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A954-1999-4488-87AF-5FE9A0E5B463}" type="datetimeFigureOut">
              <a:rPr lang="hr-HR" smtClean="0"/>
              <a:t>15.4.2024.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7466691F-FBB9-AA0A-5218-5CF49096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F8F179C8-076F-7D95-5E70-5AE933A1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71EA-96CD-42C1-B5CE-0C6BE3CAEEA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4272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789200EB-2107-B07E-E8B6-D400A5EB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A954-1999-4488-87AF-5FE9A0E5B463}" type="datetimeFigureOut">
              <a:rPr lang="hr-HR" smtClean="0"/>
              <a:t>15.4.2024.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CD9D9689-8380-9406-ADDD-3DE99709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7FD7B89-FC4B-A62A-8890-4722114D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71EA-96CD-42C1-B5CE-0C6BE3CAEEA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656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585CE9B-3F68-E393-3339-7B47F2CF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2204B32-7450-D9C8-0314-C0D1A4996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F822DA50-3764-95E1-F37A-7A19887A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97965635-9858-A789-F8DE-DED42F6E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A954-1999-4488-87AF-5FE9A0E5B463}" type="datetimeFigureOut">
              <a:rPr lang="hr-HR" smtClean="0"/>
              <a:t>15.4.2024.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3E13F68-5227-0B52-0599-EA746CC7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1A99CF47-6A1B-1CB0-141F-CAC6539B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71EA-96CD-42C1-B5CE-0C6BE3CAEEA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349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09C981F-7B09-82B2-B46C-FFFFC3AD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3AABA2F6-554B-C166-7024-7EB6062CB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C98DBA23-8FBF-1A99-A4EA-F8B174950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BE0AD7D8-67F6-D131-4CE4-24C17016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A954-1999-4488-87AF-5FE9A0E5B463}" type="datetimeFigureOut">
              <a:rPr lang="hr-HR" smtClean="0"/>
              <a:t>15.4.2024.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1A71F5D1-7227-1B57-A8EF-A7B4B7B7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61AE03A7-334A-E683-0251-8BBD5C20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71EA-96CD-42C1-B5CE-0C6BE3CAEEA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400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28CEAB87-FFC0-F947-3E15-9FC3AD6C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DC153D64-D46D-DC28-A34E-3158E81D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B50015F-618B-773C-4B8C-F970E0F8C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A954-1999-4488-87AF-5FE9A0E5B463}" type="datetimeFigureOut">
              <a:rPr lang="hr-HR" smtClean="0"/>
              <a:t>15.4.2024.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E49364C-E814-C155-37EC-D5B8B8A4C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94FCFF1-2E9D-39FC-CF44-D4A783B2D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B71EA-96CD-42C1-B5CE-0C6BE3CAEEA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6627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EFD0CAD-4B81-239B-7B1D-9AE0A09B2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46987B4-0F17-3FD0-6E42-92C1728B2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43308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zaslon</PresentationFormat>
  <Paragraphs>0</Paragraphs>
  <Slides>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sustava Office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Mario Čičin-Šain</dc:creator>
  <cp:lastModifiedBy>Mario Čičin-Šain</cp:lastModifiedBy>
  <cp:revision>1</cp:revision>
  <dcterms:created xsi:type="dcterms:W3CDTF">2024-04-14T22:48:42Z</dcterms:created>
  <dcterms:modified xsi:type="dcterms:W3CDTF">2024-04-14T22:49:12Z</dcterms:modified>
</cp:coreProperties>
</file>