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4" r:id="rId8"/>
    <p:sldId id="263" r:id="rId9"/>
    <p:sldId id="265" r:id="rId10"/>
    <p:sldId id="260" r:id="rId11"/>
    <p:sldId id="261" r:id="rId12"/>
    <p:sldId id="262" r:id="rId13"/>
  </p:sldIdLst>
  <p:sldSz cx="9144000" cy="5143500" type="screen16x9"/>
  <p:notesSz cx="7772400" cy="10058400"/>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AD9D85B-382B-4A05-923A-A84884961599}"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8" name="PlaceHolder 2"/>
          <p:cNvSpPr>
            <a:spLocks noGrp="1"/>
          </p:cNvSpPr>
          <p:nvPr>
            <p:ph/>
          </p:nvPr>
        </p:nvSpPr>
        <p:spPr>
          <a:xfrm>
            <a:off x="628560" y="1369080"/>
            <a:ext cx="788652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29" name="PlaceHolder 3"/>
          <p:cNvSpPr>
            <a:spLocks noGrp="1"/>
          </p:cNvSpPr>
          <p:nvPr>
            <p:ph/>
          </p:nvPr>
        </p:nvSpPr>
        <p:spPr>
          <a:xfrm>
            <a:off x="628560" y="3073680"/>
            <a:ext cx="788652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EE9DEF1A-1908-4F76-9280-EC57243123A1}"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1" name="PlaceHolder 2"/>
          <p:cNvSpPr>
            <a:spLocks noGrp="1"/>
          </p:cNvSpPr>
          <p:nvPr>
            <p:ph/>
          </p:nvPr>
        </p:nvSpPr>
        <p:spPr>
          <a:xfrm>
            <a:off x="628560" y="13690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32" name="PlaceHolder 3"/>
          <p:cNvSpPr>
            <a:spLocks noGrp="1"/>
          </p:cNvSpPr>
          <p:nvPr>
            <p:ph/>
          </p:nvPr>
        </p:nvSpPr>
        <p:spPr>
          <a:xfrm>
            <a:off x="4669920" y="13690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33" name="PlaceHolder 4"/>
          <p:cNvSpPr>
            <a:spLocks noGrp="1"/>
          </p:cNvSpPr>
          <p:nvPr>
            <p:ph/>
          </p:nvPr>
        </p:nvSpPr>
        <p:spPr>
          <a:xfrm>
            <a:off x="628560" y="30736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34" name="PlaceHolder 5"/>
          <p:cNvSpPr>
            <a:spLocks noGrp="1"/>
          </p:cNvSpPr>
          <p:nvPr>
            <p:ph/>
          </p:nvPr>
        </p:nvSpPr>
        <p:spPr>
          <a:xfrm>
            <a:off x="4669920" y="30736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1E7EA7C-DCDE-4C42-9D8C-E8BB7769D5A6}"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6" name="PlaceHolder 2"/>
          <p:cNvSpPr>
            <a:spLocks noGrp="1"/>
          </p:cNvSpPr>
          <p:nvPr>
            <p:ph/>
          </p:nvPr>
        </p:nvSpPr>
        <p:spPr>
          <a:xfrm>
            <a:off x="628560" y="1369080"/>
            <a:ext cx="253908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37" name="PlaceHolder 3"/>
          <p:cNvSpPr>
            <a:spLocks noGrp="1"/>
          </p:cNvSpPr>
          <p:nvPr>
            <p:ph/>
          </p:nvPr>
        </p:nvSpPr>
        <p:spPr>
          <a:xfrm>
            <a:off x="3295080" y="1369080"/>
            <a:ext cx="253908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38" name="PlaceHolder 4"/>
          <p:cNvSpPr>
            <a:spLocks noGrp="1"/>
          </p:cNvSpPr>
          <p:nvPr>
            <p:ph/>
          </p:nvPr>
        </p:nvSpPr>
        <p:spPr>
          <a:xfrm>
            <a:off x="5961240" y="1369080"/>
            <a:ext cx="253908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39" name="PlaceHolder 5"/>
          <p:cNvSpPr>
            <a:spLocks noGrp="1"/>
          </p:cNvSpPr>
          <p:nvPr>
            <p:ph/>
          </p:nvPr>
        </p:nvSpPr>
        <p:spPr>
          <a:xfrm>
            <a:off x="628560" y="3073680"/>
            <a:ext cx="253908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40" name="PlaceHolder 6"/>
          <p:cNvSpPr>
            <a:spLocks noGrp="1"/>
          </p:cNvSpPr>
          <p:nvPr>
            <p:ph/>
          </p:nvPr>
        </p:nvSpPr>
        <p:spPr>
          <a:xfrm>
            <a:off x="3295080" y="3073680"/>
            <a:ext cx="253908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41" name="PlaceHolder 7"/>
          <p:cNvSpPr>
            <a:spLocks noGrp="1"/>
          </p:cNvSpPr>
          <p:nvPr>
            <p:ph/>
          </p:nvPr>
        </p:nvSpPr>
        <p:spPr>
          <a:xfrm>
            <a:off x="5961240" y="3073680"/>
            <a:ext cx="253908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84B93EB9-0FFD-4621-A91F-088254C7FD43}"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B44E8DAB-B1BE-49C3-BA1F-E3DE532B287E}"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49" name="PlaceHolder 2"/>
          <p:cNvSpPr>
            <a:spLocks noGrp="1"/>
          </p:cNvSpPr>
          <p:nvPr>
            <p:ph type="subTitle"/>
          </p:nvPr>
        </p:nvSpPr>
        <p:spPr>
          <a:xfrm>
            <a:off x="628560" y="1369080"/>
            <a:ext cx="7886520" cy="326304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1360BA58-72AF-4363-ABE6-BEEF9E74508B}"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1" name="PlaceHolder 2"/>
          <p:cNvSpPr>
            <a:spLocks noGrp="1"/>
          </p:cNvSpPr>
          <p:nvPr>
            <p:ph/>
          </p:nvPr>
        </p:nvSpPr>
        <p:spPr>
          <a:xfrm>
            <a:off x="628560" y="1369080"/>
            <a:ext cx="7886520" cy="326304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6116822-77EF-4F31-B344-BEC18B51427D}"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3" name="PlaceHolder 2"/>
          <p:cNvSpPr>
            <a:spLocks noGrp="1"/>
          </p:cNvSpPr>
          <p:nvPr>
            <p:ph/>
          </p:nvPr>
        </p:nvSpPr>
        <p:spPr>
          <a:xfrm>
            <a:off x="628560" y="1369080"/>
            <a:ext cx="3848400" cy="326304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54" name="PlaceHolder 3"/>
          <p:cNvSpPr>
            <a:spLocks noGrp="1"/>
          </p:cNvSpPr>
          <p:nvPr>
            <p:ph/>
          </p:nvPr>
        </p:nvSpPr>
        <p:spPr>
          <a:xfrm>
            <a:off x="4669920" y="1369080"/>
            <a:ext cx="3848400" cy="326304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D720589F-B879-47CA-AA57-E7D4D386732C}"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DE548DFA-B485-4D76-BF0B-D205CA4BFB79}"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28560" y="273960"/>
            <a:ext cx="7886520" cy="46087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45FE44B6-2D23-46AC-AF3D-AE1B62B54EC6}"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8" name="PlaceHolder 2"/>
          <p:cNvSpPr>
            <a:spLocks noGrp="1"/>
          </p:cNvSpPr>
          <p:nvPr>
            <p:ph/>
          </p:nvPr>
        </p:nvSpPr>
        <p:spPr>
          <a:xfrm>
            <a:off x="628560" y="13690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59" name="PlaceHolder 3"/>
          <p:cNvSpPr>
            <a:spLocks noGrp="1"/>
          </p:cNvSpPr>
          <p:nvPr>
            <p:ph/>
          </p:nvPr>
        </p:nvSpPr>
        <p:spPr>
          <a:xfrm>
            <a:off x="4669920" y="1369080"/>
            <a:ext cx="3848400" cy="326304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60" name="PlaceHolder 4"/>
          <p:cNvSpPr>
            <a:spLocks noGrp="1"/>
          </p:cNvSpPr>
          <p:nvPr>
            <p:ph/>
          </p:nvPr>
        </p:nvSpPr>
        <p:spPr>
          <a:xfrm>
            <a:off x="628560" y="30736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4B4D428-9B06-46C3-BDA8-0EFE32E8EDC7}"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 name="PlaceHolder 2"/>
          <p:cNvSpPr>
            <a:spLocks noGrp="1"/>
          </p:cNvSpPr>
          <p:nvPr>
            <p:ph type="subTitle"/>
          </p:nvPr>
        </p:nvSpPr>
        <p:spPr>
          <a:xfrm>
            <a:off x="628560" y="1369080"/>
            <a:ext cx="7886520" cy="326304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501DA1C3-016F-454A-A1B6-87580241CF7C}" type="slidenum">
              <a:t>‹#›</a:t>
            </a:fld>
            <a:endParaRPr/>
          </a:p>
        </p:txBody>
      </p:sp>
      <p:sp>
        <p:nvSpPr>
          <p:cNvPr id="2"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2" name="PlaceHolder 2"/>
          <p:cNvSpPr>
            <a:spLocks noGrp="1"/>
          </p:cNvSpPr>
          <p:nvPr>
            <p:ph/>
          </p:nvPr>
        </p:nvSpPr>
        <p:spPr>
          <a:xfrm>
            <a:off x="628560" y="1369080"/>
            <a:ext cx="3848400" cy="326304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63" name="PlaceHolder 3"/>
          <p:cNvSpPr>
            <a:spLocks noGrp="1"/>
          </p:cNvSpPr>
          <p:nvPr>
            <p:ph/>
          </p:nvPr>
        </p:nvSpPr>
        <p:spPr>
          <a:xfrm>
            <a:off x="4669920" y="13690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64" name="PlaceHolder 4"/>
          <p:cNvSpPr>
            <a:spLocks noGrp="1"/>
          </p:cNvSpPr>
          <p:nvPr>
            <p:ph/>
          </p:nvPr>
        </p:nvSpPr>
        <p:spPr>
          <a:xfrm>
            <a:off x="4669920" y="30736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7FAF312-98E8-4B4E-BE06-6E60D5CC4EF9}"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6" name="PlaceHolder 2"/>
          <p:cNvSpPr>
            <a:spLocks noGrp="1"/>
          </p:cNvSpPr>
          <p:nvPr>
            <p:ph/>
          </p:nvPr>
        </p:nvSpPr>
        <p:spPr>
          <a:xfrm>
            <a:off x="628560" y="13690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67" name="PlaceHolder 3"/>
          <p:cNvSpPr>
            <a:spLocks noGrp="1"/>
          </p:cNvSpPr>
          <p:nvPr>
            <p:ph/>
          </p:nvPr>
        </p:nvSpPr>
        <p:spPr>
          <a:xfrm>
            <a:off x="4669920" y="13690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68" name="PlaceHolder 4"/>
          <p:cNvSpPr>
            <a:spLocks noGrp="1"/>
          </p:cNvSpPr>
          <p:nvPr>
            <p:ph/>
          </p:nvPr>
        </p:nvSpPr>
        <p:spPr>
          <a:xfrm>
            <a:off x="628560" y="3073680"/>
            <a:ext cx="788652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9503BFF8-80D7-4059-B619-86FC41CB0E8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0" name="PlaceHolder 2"/>
          <p:cNvSpPr>
            <a:spLocks noGrp="1"/>
          </p:cNvSpPr>
          <p:nvPr>
            <p:ph/>
          </p:nvPr>
        </p:nvSpPr>
        <p:spPr>
          <a:xfrm>
            <a:off x="628560" y="1369080"/>
            <a:ext cx="788652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71" name="PlaceHolder 3"/>
          <p:cNvSpPr>
            <a:spLocks noGrp="1"/>
          </p:cNvSpPr>
          <p:nvPr>
            <p:ph/>
          </p:nvPr>
        </p:nvSpPr>
        <p:spPr>
          <a:xfrm>
            <a:off x="628560" y="3073680"/>
            <a:ext cx="788652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9C498018-8AC8-475D-90F9-C7B144CF7B11}"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3" name="PlaceHolder 2"/>
          <p:cNvSpPr>
            <a:spLocks noGrp="1"/>
          </p:cNvSpPr>
          <p:nvPr>
            <p:ph/>
          </p:nvPr>
        </p:nvSpPr>
        <p:spPr>
          <a:xfrm>
            <a:off x="628560" y="13690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74" name="PlaceHolder 3"/>
          <p:cNvSpPr>
            <a:spLocks noGrp="1"/>
          </p:cNvSpPr>
          <p:nvPr>
            <p:ph/>
          </p:nvPr>
        </p:nvSpPr>
        <p:spPr>
          <a:xfrm>
            <a:off x="4669920" y="13690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75" name="PlaceHolder 4"/>
          <p:cNvSpPr>
            <a:spLocks noGrp="1"/>
          </p:cNvSpPr>
          <p:nvPr>
            <p:ph/>
          </p:nvPr>
        </p:nvSpPr>
        <p:spPr>
          <a:xfrm>
            <a:off x="628560" y="30736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76" name="PlaceHolder 5"/>
          <p:cNvSpPr>
            <a:spLocks noGrp="1"/>
          </p:cNvSpPr>
          <p:nvPr>
            <p:ph/>
          </p:nvPr>
        </p:nvSpPr>
        <p:spPr>
          <a:xfrm>
            <a:off x="4669920" y="30736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2CF1A9FB-87C6-495E-8B0B-791F578BB0D0}"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8" name="PlaceHolder 2"/>
          <p:cNvSpPr>
            <a:spLocks noGrp="1"/>
          </p:cNvSpPr>
          <p:nvPr>
            <p:ph/>
          </p:nvPr>
        </p:nvSpPr>
        <p:spPr>
          <a:xfrm>
            <a:off x="628560" y="1369080"/>
            <a:ext cx="253908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79" name="PlaceHolder 3"/>
          <p:cNvSpPr>
            <a:spLocks noGrp="1"/>
          </p:cNvSpPr>
          <p:nvPr>
            <p:ph/>
          </p:nvPr>
        </p:nvSpPr>
        <p:spPr>
          <a:xfrm>
            <a:off x="3295080" y="1369080"/>
            <a:ext cx="253908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80" name="PlaceHolder 4"/>
          <p:cNvSpPr>
            <a:spLocks noGrp="1"/>
          </p:cNvSpPr>
          <p:nvPr>
            <p:ph/>
          </p:nvPr>
        </p:nvSpPr>
        <p:spPr>
          <a:xfrm>
            <a:off x="5961240" y="1369080"/>
            <a:ext cx="253908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81" name="PlaceHolder 5"/>
          <p:cNvSpPr>
            <a:spLocks noGrp="1"/>
          </p:cNvSpPr>
          <p:nvPr>
            <p:ph/>
          </p:nvPr>
        </p:nvSpPr>
        <p:spPr>
          <a:xfrm>
            <a:off x="628560" y="3073680"/>
            <a:ext cx="253908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82" name="PlaceHolder 6"/>
          <p:cNvSpPr>
            <a:spLocks noGrp="1"/>
          </p:cNvSpPr>
          <p:nvPr>
            <p:ph/>
          </p:nvPr>
        </p:nvSpPr>
        <p:spPr>
          <a:xfrm>
            <a:off x="3295080" y="3073680"/>
            <a:ext cx="253908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83" name="PlaceHolder 7"/>
          <p:cNvSpPr>
            <a:spLocks noGrp="1"/>
          </p:cNvSpPr>
          <p:nvPr>
            <p:ph/>
          </p:nvPr>
        </p:nvSpPr>
        <p:spPr>
          <a:xfrm>
            <a:off x="5961240" y="3073680"/>
            <a:ext cx="253908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8C268CDF-4EA2-4B6C-98F5-8DD239DF04C6}"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73A64F48-E311-411D-A318-5769764399C2}"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0" name="PlaceHolder 2"/>
          <p:cNvSpPr>
            <a:spLocks noGrp="1"/>
          </p:cNvSpPr>
          <p:nvPr>
            <p:ph type="subTitle"/>
          </p:nvPr>
        </p:nvSpPr>
        <p:spPr>
          <a:xfrm>
            <a:off x="628560" y="1369080"/>
            <a:ext cx="7886520" cy="326304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DCE8F12B-2CA4-4341-9B7B-D3D9D851054A}"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2" name="PlaceHolder 2"/>
          <p:cNvSpPr>
            <a:spLocks noGrp="1"/>
          </p:cNvSpPr>
          <p:nvPr>
            <p:ph/>
          </p:nvPr>
        </p:nvSpPr>
        <p:spPr>
          <a:xfrm>
            <a:off x="628560" y="1369080"/>
            <a:ext cx="7886520" cy="326304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B6FE732A-CB73-464A-824A-F51D27D67539}"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4" name="PlaceHolder 2"/>
          <p:cNvSpPr>
            <a:spLocks noGrp="1"/>
          </p:cNvSpPr>
          <p:nvPr>
            <p:ph/>
          </p:nvPr>
        </p:nvSpPr>
        <p:spPr>
          <a:xfrm>
            <a:off x="628560" y="1369080"/>
            <a:ext cx="3848400" cy="326304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95" name="PlaceHolder 3"/>
          <p:cNvSpPr>
            <a:spLocks noGrp="1"/>
          </p:cNvSpPr>
          <p:nvPr>
            <p:ph/>
          </p:nvPr>
        </p:nvSpPr>
        <p:spPr>
          <a:xfrm>
            <a:off x="4669920" y="1369080"/>
            <a:ext cx="3848400" cy="326304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42E551BA-018F-42C6-AF90-7F542DD5B325}"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A7ABBF9C-BB2D-4767-ACA9-AB0D79D76A20}"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 name="PlaceHolder 2"/>
          <p:cNvSpPr>
            <a:spLocks noGrp="1"/>
          </p:cNvSpPr>
          <p:nvPr>
            <p:ph/>
          </p:nvPr>
        </p:nvSpPr>
        <p:spPr>
          <a:xfrm>
            <a:off x="628560" y="1369080"/>
            <a:ext cx="7886520" cy="326304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866B32CD-DE4F-4623-9A8F-F487E12FED79}"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28560" y="273960"/>
            <a:ext cx="7886520" cy="46087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CC43784B-F64E-404C-AD15-56A5B7684FF0}"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9" name="PlaceHolder 2"/>
          <p:cNvSpPr>
            <a:spLocks noGrp="1"/>
          </p:cNvSpPr>
          <p:nvPr>
            <p:ph/>
          </p:nvPr>
        </p:nvSpPr>
        <p:spPr>
          <a:xfrm>
            <a:off x="628560" y="13690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100" name="PlaceHolder 3"/>
          <p:cNvSpPr>
            <a:spLocks noGrp="1"/>
          </p:cNvSpPr>
          <p:nvPr>
            <p:ph/>
          </p:nvPr>
        </p:nvSpPr>
        <p:spPr>
          <a:xfrm>
            <a:off x="4669920" y="1369080"/>
            <a:ext cx="3848400" cy="326304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101" name="PlaceHolder 4"/>
          <p:cNvSpPr>
            <a:spLocks noGrp="1"/>
          </p:cNvSpPr>
          <p:nvPr>
            <p:ph/>
          </p:nvPr>
        </p:nvSpPr>
        <p:spPr>
          <a:xfrm>
            <a:off x="628560" y="30736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678DDD1C-CF6C-4619-B46F-28C757730973}"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3" name="PlaceHolder 2"/>
          <p:cNvSpPr>
            <a:spLocks noGrp="1"/>
          </p:cNvSpPr>
          <p:nvPr>
            <p:ph/>
          </p:nvPr>
        </p:nvSpPr>
        <p:spPr>
          <a:xfrm>
            <a:off x="628560" y="1369080"/>
            <a:ext cx="3848400" cy="326304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104" name="PlaceHolder 3"/>
          <p:cNvSpPr>
            <a:spLocks noGrp="1"/>
          </p:cNvSpPr>
          <p:nvPr>
            <p:ph/>
          </p:nvPr>
        </p:nvSpPr>
        <p:spPr>
          <a:xfrm>
            <a:off x="4669920" y="13690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105" name="PlaceHolder 4"/>
          <p:cNvSpPr>
            <a:spLocks noGrp="1"/>
          </p:cNvSpPr>
          <p:nvPr>
            <p:ph/>
          </p:nvPr>
        </p:nvSpPr>
        <p:spPr>
          <a:xfrm>
            <a:off x="4669920" y="30736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A04BBE83-1148-419C-AF46-90D5048EFD33}"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7" name="PlaceHolder 2"/>
          <p:cNvSpPr>
            <a:spLocks noGrp="1"/>
          </p:cNvSpPr>
          <p:nvPr>
            <p:ph/>
          </p:nvPr>
        </p:nvSpPr>
        <p:spPr>
          <a:xfrm>
            <a:off x="628560" y="13690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108" name="PlaceHolder 3"/>
          <p:cNvSpPr>
            <a:spLocks noGrp="1"/>
          </p:cNvSpPr>
          <p:nvPr>
            <p:ph/>
          </p:nvPr>
        </p:nvSpPr>
        <p:spPr>
          <a:xfrm>
            <a:off x="4669920" y="13690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109" name="PlaceHolder 4"/>
          <p:cNvSpPr>
            <a:spLocks noGrp="1"/>
          </p:cNvSpPr>
          <p:nvPr>
            <p:ph/>
          </p:nvPr>
        </p:nvSpPr>
        <p:spPr>
          <a:xfrm>
            <a:off x="628560" y="3073680"/>
            <a:ext cx="788652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27AC2F3B-5382-436D-A716-421703E056B4}"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1" name="PlaceHolder 2"/>
          <p:cNvSpPr>
            <a:spLocks noGrp="1"/>
          </p:cNvSpPr>
          <p:nvPr>
            <p:ph/>
          </p:nvPr>
        </p:nvSpPr>
        <p:spPr>
          <a:xfrm>
            <a:off x="628560" y="1369080"/>
            <a:ext cx="788652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112" name="PlaceHolder 3"/>
          <p:cNvSpPr>
            <a:spLocks noGrp="1"/>
          </p:cNvSpPr>
          <p:nvPr>
            <p:ph/>
          </p:nvPr>
        </p:nvSpPr>
        <p:spPr>
          <a:xfrm>
            <a:off x="628560" y="3073680"/>
            <a:ext cx="788652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B49B957A-BB3F-4751-BF88-4D95447F6B1D}"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4" name="PlaceHolder 2"/>
          <p:cNvSpPr>
            <a:spLocks noGrp="1"/>
          </p:cNvSpPr>
          <p:nvPr>
            <p:ph/>
          </p:nvPr>
        </p:nvSpPr>
        <p:spPr>
          <a:xfrm>
            <a:off x="628560" y="13690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115" name="PlaceHolder 3"/>
          <p:cNvSpPr>
            <a:spLocks noGrp="1"/>
          </p:cNvSpPr>
          <p:nvPr>
            <p:ph/>
          </p:nvPr>
        </p:nvSpPr>
        <p:spPr>
          <a:xfrm>
            <a:off x="4669920" y="13690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116" name="PlaceHolder 4"/>
          <p:cNvSpPr>
            <a:spLocks noGrp="1"/>
          </p:cNvSpPr>
          <p:nvPr>
            <p:ph/>
          </p:nvPr>
        </p:nvSpPr>
        <p:spPr>
          <a:xfrm>
            <a:off x="628560" y="30736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117" name="PlaceHolder 5"/>
          <p:cNvSpPr>
            <a:spLocks noGrp="1"/>
          </p:cNvSpPr>
          <p:nvPr>
            <p:ph/>
          </p:nvPr>
        </p:nvSpPr>
        <p:spPr>
          <a:xfrm>
            <a:off x="4669920" y="30736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BA244207-91AD-443C-BD0C-C5C5510C6FC9}"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9" name="PlaceHolder 2"/>
          <p:cNvSpPr>
            <a:spLocks noGrp="1"/>
          </p:cNvSpPr>
          <p:nvPr>
            <p:ph/>
          </p:nvPr>
        </p:nvSpPr>
        <p:spPr>
          <a:xfrm>
            <a:off x="628560" y="1369080"/>
            <a:ext cx="253908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120" name="PlaceHolder 3"/>
          <p:cNvSpPr>
            <a:spLocks noGrp="1"/>
          </p:cNvSpPr>
          <p:nvPr>
            <p:ph/>
          </p:nvPr>
        </p:nvSpPr>
        <p:spPr>
          <a:xfrm>
            <a:off x="3295080" y="1369080"/>
            <a:ext cx="253908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121" name="PlaceHolder 4"/>
          <p:cNvSpPr>
            <a:spLocks noGrp="1"/>
          </p:cNvSpPr>
          <p:nvPr>
            <p:ph/>
          </p:nvPr>
        </p:nvSpPr>
        <p:spPr>
          <a:xfrm>
            <a:off x="5961240" y="1369080"/>
            <a:ext cx="253908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122" name="PlaceHolder 5"/>
          <p:cNvSpPr>
            <a:spLocks noGrp="1"/>
          </p:cNvSpPr>
          <p:nvPr>
            <p:ph/>
          </p:nvPr>
        </p:nvSpPr>
        <p:spPr>
          <a:xfrm>
            <a:off x="628560" y="3073680"/>
            <a:ext cx="253908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123" name="PlaceHolder 6"/>
          <p:cNvSpPr>
            <a:spLocks noGrp="1"/>
          </p:cNvSpPr>
          <p:nvPr>
            <p:ph/>
          </p:nvPr>
        </p:nvSpPr>
        <p:spPr>
          <a:xfrm>
            <a:off x="3295080" y="3073680"/>
            <a:ext cx="253908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124" name="PlaceHolder 7"/>
          <p:cNvSpPr>
            <a:spLocks noGrp="1"/>
          </p:cNvSpPr>
          <p:nvPr>
            <p:ph/>
          </p:nvPr>
        </p:nvSpPr>
        <p:spPr>
          <a:xfrm>
            <a:off x="5961240" y="3073680"/>
            <a:ext cx="253908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48A137EE-CD45-49E2-BF8D-502ACE7AF111}"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 name="PlaceHolder 2"/>
          <p:cNvSpPr>
            <a:spLocks noGrp="1"/>
          </p:cNvSpPr>
          <p:nvPr>
            <p:ph/>
          </p:nvPr>
        </p:nvSpPr>
        <p:spPr>
          <a:xfrm>
            <a:off x="628560" y="1369080"/>
            <a:ext cx="3848400" cy="326304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12" name="PlaceHolder 3"/>
          <p:cNvSpPr>
            <a:spLocks noGrp="1"/>
          </p:cNvSpPr>
          <p:nvPr>
            <p:ph/>
          </p:nvPr>
        </p:nvSpPr>
        <p:spPr>
          <a:xfrm>
            <a:off x="4669920" y="1369080"/>
            <a:ext cx="3848400" cy="326304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D50CBAB-19BD-4694-A64B-1ADF26FBE0CE}"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539DB1A-B39F-4996-A6E6-617C59D85945}"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28560" y="273960"/>
            <a:ext cx="7886520" cy="460872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BBC75F96-C8A1-4FC8-A37E-12886ECDFDFF}"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6" name="PlaceHolder 2"/>
          <p:cNvSpPr>
            <a:spLocks noGrp="1"/>
          </p:cNvSpPr>
          <p:nvPr>
            <p:ph/>
          </p:nvPr>
        </p:nvSpPr>
        <p:spPr>
          <a:xfrm>
            <a:off x="628560" y="13690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17" name="PlaceHolder 3"/>
          <p:cNvSpPr>
            <a:spLocks noGrp="1"/>
          </p:cNvSpPr>
          <p:nvPr>
            <p:ph/>
          </p:nvPr>
        </p:nvSpPr>
        <p:spPr>
          <a:xfrm>
            <a:off x="4669920" y="1369080"/>
            <a:ext cx="3848400" cy="326304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18" name="PlaceHolder 4"/>
          <p:cNvSpPr>
            <a:spLocks noGrp="1"/>
          </p:cNvSpPr>
          <p:nvPr>
            <p:ph/>
          </p:nvPr>
        </p:nvSpPr>
        <p:spPr>
          <a:xfrm>
            <a:off x="628560" y="30736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2CA78E0-46C5-4014-A29A-05720451299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0" name="PlaceHolder 2"/>
          <p:cNvSpPr>
            <a:spLocks noGrp="1"/>
          </p:cNvSpPr>
          <p:nvPr>
            <p:ph/>
          </p:nvPr>
        </p:nvSpPr>
        <p:spPr>
          <a:xfrm>
            <a:off x="628560" y="1369080"/>
            <a:ext cx="3848400" cy="326304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21" name="PlaceHolder 3"/>
          <p:cNvSpPr>
            <a:spLocks noGrp="1"/>
          </p:cNvSpPr>
          <p:nvPr>
            <p:ph/>
          </p:nvPr>
        </p:nvSpPr>
        <p:spPr>
          <a:xfrm>
            <a:off x="4669920" y="13690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22" name="PlaceHolder 4"/>
          <p:cNvSpPr>
            <a:spLocks noGrp="1"/>
          </p:cNvSpPr>
          <p:nvPr>
            <p:ph/>
          </p:nvPr>
        </p:nvSpPr>
        <p:spPr>
          <a:xfrm>
            <a:off x="4669920" y="30736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0B1FE74-9B3E-4673-8CDB-62955F4B91C7}"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28560" y="273960"/>
            <a:ext cx="7886520" cy="9939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4" name="PlaceHolder 2"/>
          <p:cNvSpPr>
            <a:spLocks noGrp="1"/>
          </p:cNvSpPr>
          <p:nvPr>
            <p:ph/>
          </p:nvPr>
        </p:nvSpPr>
        <p:spPr>
          <a:xfrm>
            <a:off x="628560" y="13690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25" name="PlaceHolder 3"/>
          <p:cNvSpPr>
            <a:spLocks noGrp="1"/>
          </p:cNvSpPr>
          <p:nvPr>
            <p:ph/>
          </p:nvPr>
        </p:nvSpPr>
        <p:spPr>
          <a:xfrm>
            <a:off x="4669920" y="1369080"/>
            <a:ext cx="384840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26" name="PlaceHolder 4"/>
          <p:cNvSpPr>
            <a:spLocks noGrp="1"/>
          </p:cNvSpPr>
          <p:nvPr>
            <p:ph/>
          </p:nvPr>
        </p:nvSpPr>
        <p:spPr>
          <a:xfrm>
            <a:off x="628560" y="3073680"/>
            <a:ext cx="7886520" cy="1556280"/>
          </a:xfrm>
          <a:prstGeom prst="rect">
            <a:avLst/>
          </a:prstGeom>
          <a:noFill/>
          <a:ln w="0">
            <a:noFill/>
          </a:ln>
        </p:spPr>
        <p:txBody>
          <a:bodyPr lIns="0" tIns="0" rIns="0" bIns="0"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6190383-F0A5-4307-8AD5-1BDF2FA70F7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630000" y="343080"/>
            <a:ext cx="2948760" cy="1199880"/>
          </a:xfrm>
          <a:prstGeom prst="rect">
            <a:avLst/>
          </a:prstGeom>
          <a:noFill/>
          <a:ln w="0">
            <a:noFill/>
          </a:ln>
        </p:spPr>
        <p:txBody>
          <a:bodyPr anchor="b">
            <a:noAutofit/>
          </a:bodyPr>
          <a:lstStyle/>
          <a:p>
            <a:pPr indent="0">
              <a:lnSpc>
                <a:spcPct val="90000"/>
              </a:lnSpc>
              <a:buNone/>
            </a:pPr>
            <a:r>
              <a:rPr lang="en-US" sz="2400" b="0" strike="noStrike" spc="-1">
                <a:solidFill>
                  <a:srgbClr val="000000"/>
                </a:solidFill>
                <a:latin typeface="Calibri Light"/>
              </a:rPr>
              <a:t>Click to edit Master title style</a:t>
            </a:r>
            <a:endParaRPr lang="en-US" sz="2400" b="0" strike="noStrike" spc="-1">
              <a:solidFill>
                <a:srgbClr val="000000"/>
              </a:solidFill>
              <a:latin typeface="Calibri"/>
            </a:endParaRPr>
          </a:p>
        </p:txBody>
      </p:sp>
      <p:sp>
        <p:nvSpPr>
          <p:cNvPr id="7" name="PlaceHolder 2"/>
          <p:cNvSpPr>
            <a:spLocks noGrp="1"/>
          </p:cNvSpPr>
          <p:nvPr>
            <p:ph type="body"/>
          </p:nvPr>
        </p:nvSpPr>
        <p:spPr>
          <a:xfrm>
            <a:off x="3887280" y="740520"/>
            <a:ext cx="4628880" cy="3654720"/>
          </a:xfrm>
          <a:prstGeom prst="rect">
            <a:avLst/>
          </a:prstGeom>
          <a:noFill/>
          <a:ln w="0">
            <a:noFill/>
          </a:ln>
        </p:spPr>
        <p:txBody>
          <a:bodyPr anchor="t">
            <a:noAutofit/>
          </a:bodyPr>
          <a:lstStyle/>
          <a:p>
            <a:pPr marL="432000" indent="-324000">
              <a:lnSpc>
                <a:spcPct val="90000"/>
              </a:lnSpc>
              <a:spcBef>
                <a:spcPts val="751"/>
              </a:spcBef>
              <a:buClr>
                <a:srgbClr val="000000"/>
              </a:buClr>
              <a:buSzPct val="45000"/>
              <a:buFont typeface="Wingdings" charset="2"/>
              <a:buChar char=""/>
            </a:pPr>
            <a:r>
              <a:rPr lang="en-US" sz="2400" b="0" strike="noStrike" spc="-1">
                <a:solidFill>
                  <a:srgbClr val="000000"/>
                </a:solidFill>
                <a:latin typeface="Calibri"/>
              </a:rPr>
              <a:t>Click to edit Master text styles</a:t>
            </a:r>
          </a:p>
          <a:p>
            <a:pPr marL="864000" lvl="1" indent="-324000">
              <a:lnSpc>
                <a:spcPct val="90000"/>
              </a:lnSpc>
              <a:spcBef>
                <a:spcPts val="374"/>
              </a:spcBef>
              <a:buClr>
                <a:srgbClr val="000000"/>
              </a:buClr>
              <a:buSzPct val="75000"/>
              <a:buFont typeface="Symbol" charset="2"/>
              <a:buChar char=""/>
            </a:pPr>
            <a:r>
              <a:rPr lang="en-US" sz="2100" b="0" strike="noStrike" spc="-1">
                <a:solidFill>
                  <a:srgbClr val="000000"/>
                </a:solidFill>
                <a:latin typeface="Calibri"/>
              </a:rPr>
              <a:t>Second level</a:t>
            </a:r>
          </a:p>
          <a:p>
            <a:pPr marL="1296000" lvl="2" indent="-288000">
              <a:lnSpc>
                <a:spcPct val="90000"/>
              </a:lnSpc>
              <a:spcBef>
                <a:spcPts val="374"/>
              </a:spcBef>
              <a:buClr>
                <a:srgbClr val="000000"/>
              </a:buClr>
              <a:buSzPct val="45000"/>
              <a:buFont typeface="Wingdings" charset="2"/>
              <a:buChar char=""/>
            </a:pPr>
            <a:r>
              <a:rPr lang="en-US" sz="1800" b="0" strike="noStrike" spc="-1">
                <a:solidFill>
                  <a:srgbClr val="000000"/>
                </a:solidFill>
                <a:latin typeface="Calibri"/>
              </a:rPr>
              <a:t>Third level</a:t>
            </a:r>
          </a:p>
          <a:p>
            <a:pPr marL="1728000" lvl="3" indent="-216000">
              <a:lnSpc>
                <a:spcPct val="90000"/>
              </a:lnSpc>
              <a:spcBef>
                <a:spcPts val="374"/>
              </a:spcBef>
              <a:buClr>
                <a:srgbClr val="000000"/>
              </a:buClr>
              <a:buSzPct val="75000"/>
              <a:buFont typeface="Symbol" charset="2"/>
              <a:buChar char=""/>
            </a:pPr>
            <a:r>
              <a:rPr lang="en-US" sz="1500" b="0" strike="noStrike" spc="-1">
                <a:solidFill>
                  <a:srgbClr val="000000"/>
                </a:solidFill>
                <a:latin typeface="Calibri"/>
              </a:rPr>
              <a:t>Fourth level</a:t>
            </a:r>
          </a:p>
          <a:p>
            <a:pPr marL="2160000" lvl="4" indent="-216000">
              <a:lnSpc>
                <a:spcPct val="90000"/>
              </a:lnSpc>
              <a:spcBef>
                <a:spcPts val="374"/>
              </a:spcBef>
              <a:buClr>
                <a:srgbClr val="000000"/>
              </a:buClr>
              <a:buSzPct val="45000"/>
              <a:buFont typeface="Wingdings" charset="2"/>
              <a:buChar char=""/>
            </a:pPr>
            <a:r>
              <a:rPr lang="en-US" sz="1500" b="0" strike="noStrike" spc="-1">
                <a:solidFill>
                  <a:srgbClr val="000000"/>
                </a:solidFill>
                <a:latin typeface="Calibri"/>
              </a:rPr>
              <a:t>Fifth level</a:t>
            </a:r>
          </a:p>
        </p:txBody>
      </p:sp>
      <p:sp>
        <p:nvSpPr>
          <p:cNvPr id="2" name="PlaceHolder 3"/>
          <p:cNvSpPr>
            <a:spLocks noGrp="1"/>
          </p:cNvSpPr>
          <p:nvPr>
            <p:ph type="body"/>
          </p:nvPr>
        </p:nvSpPr>
        <p:spPr>
          <a:xfrm>
            <a:off x="630000" y="1542960"/>
            <a:ext cx="2948760" cy="2858400"/>
          </a:xfrm>
          <a:prstGeom prst="rect">
            <a:avLst/>
          </a:prstGeom>
          <a:noFill/>
          <a:ln w="0">
            <a:noFill/>
          </a:ln>
        </p:spPr>
        <p:txBody>
          <a:bodyPr anchor="t">
            <a:noAutofit/>
          </a:bodyPr>
          <a:lstStyle/>
          <a:p>
            <a:pPr indent="0">
              <a:lnSpc>
                <a:spcPct val="90000"/>
              </a:lnSpc>
              <a:spcBef>
                <a:spcPts val="751"/>
              </a:spcBef>
              <a:buNone/>
              <a:tabLst>
                <a:tab pos="0" algn="l"/>
              </a:tabLst>
            </a:pPr>
            <a:r>
              <a:rPr lang="en-US" sz="1200" b="0" strike="noStrike" spc="-1">
                <a:solidFill>
                  <a:srgbClr val="000000"/>
                </a:solidFill>
                <a:latin typeface="Calibri"/>
              </a:rPr>
              <a:t>Click to edit Master text styles</a:t>
            </a:r>
          </a:p>
        </p:txBody>
      </p:sp>
      <p:sp>
        <p:nvSpPr>
          <p:cNvPr id="3" name="PlaceHolder 4"/>
          <p:cNvSpPr>
            <a:spLocks noGrp="1"/>
          </p:cNvSpPr>
          <p:nvPr>
            <p:ph type="dt" idx="1"/>
          </p:nvPr>
        </p:nvSpPr>
        <p:spPr>
          <a:xfrm>
            <a:off x="628560" y="4767120"/>
            <a:ext cx="2057040" cy="273600"/>
          </a:xfrm>
          <a:prstGeom prst="rect">
            <a:avLst/>
          </a:prstGeom>
          <a:noFill/>
          <a:ln w="0">
            <a:noFill/>
          </a:ln>
        </p:spPr>
        <p:txBody>
          <a:bodyPr anchor="ctr">
            <a:noAutofit/>
          </a:bodyPr>
          <a:lstStyle>
            <a:lvl1pPr indent="0">
              <a:lnSpc>
                <a:spcPct val="100000"/>
              </a:lnSpc>
              <a:buNone/>
              <a:defRPr lang="en-US" sz="900" b="0" strike="noStrike" spc="-1">
                <a:solidFill>
                  <a:srgbClr val="8B8B8B"/>
                </a:solidFill>
                <a:latin typeface="Calibri"/>
              </a:defRPr>
            </a:lvl1pPr>
          </a:lstStyle>
          <a:p>
            <a:pPr indent="0">
              <a:lnSpc>
                <a:spcPct val="100000"/>
              </a:lnSpc>
              <a:buNone/>
            </a:pPr>
            <a:r>
              <a:rPr lang="en-US" sz="900" b="0" strike="noStrike" spc="-1">
                <a:solidFill>
                  <a:srgbClr val="8B8B8B"/>
                </a:solidFill>
                <a:latin typeface="Calibri"/>
              </a:rPr>
              <a:t> </a:t>
            </a:r>
            <a:endParaRPr lang="en-US" sz="900" b="0" strike="noStrike" spc="-1">
              <a:solidFill>
                <a:srgbClr val="000000"/>
              </a:solidFill>
              <a:latin typeface="Times New Roman"/>
            </a:endParaRPr>
          </a:p>
        </p:txBody>
      </p:sp>
      <p:sp>
        <p:nvSpPr>
          <p:cNvPr id="4" name="PlaceHolder 5"/>
          <p:cNvSpPr>
            <a:spLocks noGrp="1"/>
          </p:cNvSpPr>
          <p:nvPr>
            <p:ph type="ftr" idx="2"/>
          </p:nvPr>
        </p:nvSpPr>
        <p:spPr>
          <a:xfrm>
            <a:off x="3029040" y="4767120"/>
            <a:ext cx="3085920" cy="273600"/>
          </a:xfrm>
          <a:prstGeom prst="rect">
            <a:avLst/>
          </a:prstGeom>
          <a:noFill/>
          <a:ln w="0">
            <a:noFill/>
          </a:ln>
        </p:spPr>
        <p:txBody>
          <a:bodyPr anchor="ctr">
            <a:noAutofit/>
          </a:bodyPr>
          <a:lstStyle>
            <a:lvl1pPr indent="0" algn="ctr">
              <a:lnSpc>
                <a:spcPct val="100000"/>
              </a:lnSpc>
              <a:buNone/>
              <a:defRPr lang="en-US" sz="900" b="0" strike="noStrike" spc="-1">
                <a:solidFill>
                  <a:srgbClr val="8B8B8B"/>
                </a:solidFill>
                <a:latin typeface="Calibri"/>
              </a:defRPr>
            </a:lvl1pPr>
          </a:lstStyle>
          <a:p>
            <a:pPr indent="0" algn="ctr">
              <a:lnSpc>
                <a:spcPct val="100000"/>
              </a:lnSpc>
              <a:buNone/>
            </a:pPr>
            <a:r>
              <a:rPr lang="en-US" sz="900" b="0" strike="noStrike" spc="-1">
                <a:solidFill>
                  <a:srgbClr val="8B8B8B"/>
                </a:solidFill>
                <a:latin typeface="Calibri"/>
              </a:rPr>
              <a:t> </a:t>
            </a:r>
            <a:endParaRPr lang="en-US" sz="900" b="0" strike="noStrike" spc="-1">
              <a:solidFill>
                <a:srgbClr val="000000"/>
              </a:solidFill>
              <a:latin typeface="Times New Roman"/>
            </a:endParaRPr>
          </a:p>
        </p:txBody>
      </p:sp>
      <p:sp>
        <p:nvSpPr>
          <p:cNvPr id="5" name="PlaceHolder 6"/>
          <p:cNvSpPr>
            <a:spLocks noGrp="1"/>
          </p:cNvSpPr>
          <p:nvPr>
            <p:ph type="sldNum" idx="3"/>
          </p:nvPr>
        </p:nvSpPr>
        <p:spPr>
          <a:xfrm>
            <a:off x="6458040" y="4767120"/>
            <a:ext cx="2057040" cy="273600"/>
          </a:xfrm>
          <a:prstGeom prst="rect">
            <a:avLst/>
          </a:prstGeom>
          <a:noFill/>
          <a:ln w="0">
            <a:noFill/>
          </a:ln>
        </p:spPr>
        <p:txBody>
          <a:bodyPr anchor="ctr">
            <a:noAutofit/>
          </a:bodyPr>
          <a:lstStyle>
            <a:lvl1pPr indent="0" algn="r">
              <a:lnSpc>
                <a:spcPct val="100000"/>
              </a:lnSpc>
              <a:buNone/>
              <a:defRPr lang="en-US" sz="900" b="0" strike="noStrike" spc="-1">
                <a:solidFill>
                  <a:srgbClr val="8B8B8B"/>
                </a:solidFill>
                <a:latin typeface="Calibri"/>
              </a:defRPr>
            </a:lvl1pPr>
          </a:lstStyle>
          <a:p>
            <a:pPr indent="0" algn="r">
              <a:lnSpc>
                <a:spcPct val="100000"/>
              </a:lnSpc>
              <a:buNone/>
            </a:pPr>
            <a:fld id="{34B3171A-BF32-47C7-9691-A38CE39CE7BB}" type="slidenum">
              <a:rPr lang="en-US" sz="900" b="0" strike="noStrike" spc="-1">
                <a:solidFill>
                  <a:srgbClr val="8B8B8B"/>
                </a:solidFill>
                <a:latin typeface="Calibri"/>
              </a:rPr>
              <a:t>‹#›</a:t>
            </a:fld>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628560" y="273960"/>
            <a:ext cx="7886520" cy="993960"/>
          </a:xfrm>
          <a:prstGeom prst="rect">
            <a:avLst/>
          </a:prstGeom>
          <a:noFill/>
          <a:ln w="0">
            <a:noFill/>
          </a:ln>
        </p:spPr>
        <p:txBody>
          <a:bodyPr anchor="ctr">
            <a:noAutofit/>
          </a:bodyPr>
          <a:lstStyle/>
          <a:p>
            <a:pPr indent="0">
              <a:lnSpc>
                <a:spcPct val="90000"/>
              </a:lnSpc>
              <a:buNone/>
            </a:pPr>
            <a:r>
              <a:rPr lang="en-US" sz="3300" b="0" strike="noStrike" spc="-1">
                <a:solidFill>
                  <a:srgbClr val="000000"/>
                </a:solidFill>
                <a:latin typeface="Calibri Light"/>
              </a:rPr>
              <a:t>Click to edit Master title style</a:t>
            </a:r>
            <a:endParaRPr lang="en-US" sz="3300" b="0" strike="noStrike" spc="-1">
              <a:solidFill>
                <a:srgbClr val="000000"/>
              </a:solidFill>
              <a:latin typeface="Calibri"/>
            </a:endParaRPr>
          </a:p>
        </p:txBody>
      </p:sp>
      <p:sp>
        <p:nvSpPr>
          <p:cNvPr id="43" name="PlaceHolder 2"/>
          <p:cNvSpPr>
            <a:spLocks noGrp="1"/>
          </p:cNvSpPr>
          <p:nvPr>
            <p:ph type="body"/>
          </p:nvPr>
        </p:nvSpPr>
        <p:spPr>
          <a:xfrm>
            <a:off x="628560" y="1369080"/>
            <a:ext cx="3885840" cy="3263040"/>
          </a:xfrm>
          <a:prstGeom prst="rect">
            <a:avLst/>
          </a:prstGeom>
          <a:noFill/>
          <a:ln w="0">
            <a:noFill/>
          </a:ln>
        </p:spPr>
        <p:txBody>
          <a:bodyPr anchor="t">
            <a:noAutofit/>
          </a:bodyPr>
          <a:lstStyle/>
          <a:p>
            <a:pPr marL="432000" indent="-324000">
              <a:lnSpc>
                <a:spcPct val="90000"/>
              </a:lnSpc>
              <a:spcBef>
                <a:spcPts val="751"/>
              </a:spcBef>
              <a:buClr>
                <a:srgbClr val="000000"/>
              </a:buClr>
              <a:buSzPct val="45000"/>
              <a:buFont typeface="Wingdings" charset="2"/>
              <a:buChar char=""/>
            </a:pPr>
            <a:r>
              <a:rPr lang="en-US" sz="2100" b="0" strike="noStrike" spc="-1">
                <a:solidFill>
                  <a:srgbClr val="000000"/>
                </a:solidFill>
                <a:latin typeface="Calibri"/>
              </a:rPr>
              <a:t>Click to edit Master text styles</a:t>
            </a:r>
          </a:p>
          <a:p>
            <a:pPr marL="864000" lvl="1" indent="-324000">
              <a:lnSpc>
                <a:spcPct val="90000"/>
              </a:lnSpc>
              <a:spcBef>
                <a:spcPts val="374"/>
              </a:spcBef>
              <a:buClr>
                <a:srgbClr val="000000"/>
              </a:buClr>
              <a:buSzPct val="75000"/>
              <a:buFont typeface="Symbol" charset="2"/>
              <a:buChar char=""/>
            </a:pPr>
            <a:r>
              <a:rPr lang="en-US" sz="1800" b="0" strike="noStrike" spc="-1">
                <a:solidFill>
                  <a:srgbClr val="000000"/>
                </a:solidFill>
                <a:latin typeface="Calibri"/>
              </a:rPr>
              <a:t>Second level</a:t>
            </a:r>
          </a:p>
          <a:p>
            <a:pPr marL="1296000" lvl="2" indent="-288000">
              <a:lnSpc>
                <a:spcPct val="90000"/>
              </a:lnSpc>
              <a:spcBef>
                <a:spcPts val="374"/>
              </a:spcBef>
              <a:buClr>
                <a:srgbClr val="000000"/>
              </a:buClr>
              <a:buSzPct val="45000"/>
              <a:buFont typeface="Wingdings" charset="2"/>
              <a:buChar char=""/>
            </a:pPr>
            <a:r>
              <a:rPr lang="en-US" sz="1500" b="0" strike="noStrike" spc="-1">
                <a:solidFill>
                  <a:srgbClr val="000000"/>
                </a:solidFill>
                <a:latin typeface="Calibri"/>
              </a:rPr>
              <a:t>Third level</a:t>
            </a:r>
          </a:p>
          <a:p>
            <a:pPr marL="1728000" lvl="3" indent="-216000">
              <a:lnSpc>
                <a:spcPct val="90000"/>
              </a:lnSpc>
              <a:spcBef>
                <a:spcPts val="374"/>
              </a:spcBef>
              <a:buClr>
                <a:srgbClr val="000000"/>
              </a:buClr>
              <a:buSzPct val="75000"/>
              <a:buFont typeface="Symbol" charset="2"/>
              <a:buChar char=""/>
            </a:pPr>
            <a:r>
              <a:rPr lang="en-US" sz="1350" b="0" strike="noStrike" spc="-1">
                <a:solidFill>
                  <a:srgbClr val="000000"/>
                </a:solidFill>
                <a:latin typeface="Calibri"/>
              </a:rPr>
              <a:t>Fourth level</a:t>
            </a:r>
          </a:p>
          <a:p>
            <a:pPr marL="2160000" lvl="4" indent="-216000">
              <a:lnSpc>
                <a:spcPct val="90000"/>
              </a:lnSpc>
              <a:spcBef>
                <a:spcPts val="374"/>
              </a:spcBef>
              <a:buClr>
                <a:srgbClr val="000000"/>
              </a:buClr>
              <a:buSzPct val="45000"/>
              <a:buFont typeface="Wingdings" charset="2"/>
              <a:buChar char=""/>
            </a:pPr>
            <a:r>
              <a:rPr lang="en-US" sz="1350" b="0" strike="noStrike" spc="-1">
                <a:solidFill>
                  <a:srgbClr val="000000"/>
                </a:solidFill>
                <a:latin typeface="Calibri"/>
              </a:rPr>
              <a:t>Fifth level</a:t>
            </a:r>
          </a:p>
        </p:txBody>
      </p:sp>
      <p:sp>
        <p:nvSpPr>
          <p:cNvPr id="44" name="PlaceHolder 3"/>
          <p:cNvSpPr>
            <a:spLocks noGrp="1"/>
          </p:cNvSpPr>
          <p:nvPr>
            <p:ph type="body"/>
          </p:nvPr>
        </p:nvSpPr>
        <p:spPr>
          <a:xfrm>
            <a:off x="4629240" y="1369080"/>
            <a:ext cx="3885840" cy="3263040"/>
          </a:xfrm>
          <a:prstGeom prst="rect">
            <a:avLst/>
          </a:prstGeom>
          <a:noFill/>
          <a:ln w="0">
            <a:noFill/>
          </a:ln>
        </p:spPr>
        <p:txBody>
          <a:bodyPr anchor="t">
            <a:noAutofit/>
          </a:bodyPr>
          <a:lstStyle/>
          <a:p>
            <a:pPr marL="171360" indent="-171360">
              <a:lnSpc>
                <a:spcPct val="90000"/>
              </a:lnSpc>
              <a:spcBef>
                <a:spcPts val="751"/>
              </a:spcBef>
              <a:buClr>
                <a:srgbClr val="000000"/>
              </a:buClr>
              <a:buFont typeface="Arial"/>
              <a:buChar char="•"/>
            </a:pPr>
            <a:r>
              <a:rPr lang="en-US" sz="2100" b="0" strike="noStrike" spc="-1">
                <a:solidFill>
                  <a:srgbClr val="000000"/>
                </a:solidFill>
                <a:latin typeface="Calibri"/>
              </a:rPr>
              <a:t>Click to edit Master text styles</a:t>
            </a:r>
          </a:p>
          <a:p>
            <a:pPr marL="514440" lvl="1" indent="-171360">
              <a:lnSpc>
                <a:spcPct val="90000"/>
              </a:lnSpc>
              <a:spcBef>
                <a:spcPts val="374"/>
              </a:spcBef>
              <a:buClr>
                <a:srgbClr val="000000"/>
              </a:buClr>
              <a:buFont typeface="Arial"/>
              <a:buChar char="•"/>
            </a:pPr>
            <a:r>
              <a:rPr lang="en-US" sz="1800" b="0" strike="noStrike" spc="-1">
                <a:solidFill>
                  <a:srgbClr val="000000"/>
                </a:solidFill>
                <a:latin typeface="Calibri"/>
              </a:rPr>
              <a:t>Second level</a:t>
            </a:r>
          </a:p>
          <a:p>
            <a:pPr marL="857160" lvl="2" indent="-171360">
              <a:lnSpc>
                <a:spcPct val="90000"/>
              </a:lnSpc>
              <a:spcBef>
                <a:spcPts val="374"/>
              </a:spcBef>
              <a:buClr>
                <a:srgbClr val="000000"/>
              </a:buClr>
              <a:buFont typeface="Arial"/>
              <a:buChar char="•"/>
            </a:pPr>
            <a:r>
              <a:rPr lang="en-US" sz="1500" b="0" strike="noStrike" spc="-1">
                <a:solidFill>
                  <a:srgbClr val="000000"/>
                </a:solidFill>
                <a:latin typeface="Calibri"/>
              </a:rPr>
              <a:t>Third level</a:t>
            </a:r>
          </a:p>
          <a:p>
            <a:pPr marL="1200240" lvl="3" indent="-171360">
              <a:lnSpc>
                <a:spcPct val="90000"/>
              </a:lnSpc>
              <a:spcBef>
                <a:spcPts val="374"/>
              </a:spcBef>
              <a:buClr>
                <a:srgbClr val="000000"/>
              </a:buClr>
              <a:buFont typeface="Arial"/>
              <a:buChar char="•"/>
            </a:pPr>
            <a:r>
              <a:rPr lang="en-US" sz="1350" b="0" strike="noStrike" spc="-1">
                <a:solidFill>
                  <a:srgbClr val="000000"/>
                </a:solidFill>
                <a:latin typeface="Calibri"/>
              </a:rPr>
              <a:t>Fourth level</a:t>
            </a:r>
          </a:p>
          <a:p>
            <a:pPr marL="1542960" lvl="4" indent="-171360">
              <a:lnSpc>
                <a:spcPct val="90000"/>
              </a:lnSpc>
              <a:spcBef>
                <a:spcPts val="374"/>
              </a:spcBef>
              <a:buClr>
                <a:srgbClr val="000000"/>
              </a:buClr>
              <a:buFont typeface="Arial"/>
              <a:buChar char="•"/>
            </a:pPr>
            <a:r>
              <a:rPr lang="en-US" sz="1350" b="0" strike="noStrike" spc="-1">
                <a:solidFill>
                  <a:srgbClr val="000000"/>
                </a:solidFill>
                <a:latin typeface="Calibri"/>
              </a:rPr>
              <a:t>Fifth level</a:t>
            </a:r>
          </a:p>
        </p:txBody>
      </p:sp>
      <p:sp>
        <p:nvSpPr>
          <p:cNvPr id="45" name="PlaceHolder 4"/>
          <p:cNvSpPr>
            <a:spLocks noGrp="1"/>
          </p:cNvSpPr>
          <p:nvPr>
            <p:ph type="dt" idx="4"/>
          </p:nvPr>
        </p:nvSpPr>
        <p:spPr>
          <a:xfrm>
            <a:off x="628560" y="4767120"/>
            <a:ext cx="2057040" cy="273600"/>
          </a:xfrm>
          <a:prstGeom prst="rect">
            <a:avLst/>
          </a:prstGeom>
          <a:noFill/>
          <a:ln w="0">
            <a:noFill/>
          </a:ln>
        </p:spPr>
        <p:txBody>
          <a:bodyPr anchor="ctr">
            <a:noAutofit/>
          </a:bodyPr>
          <a:lstStyle>
            <a:lvl1pPr indent="0">
              <a:lnSpc>
                <a:spcPct val="100000"/>
              </a:lnSpc>
              <a:buNone/>
              <a:defRPr lang="en-US" sz="900" b="0" strike="noStrike" spc="-1">
                <a:solidFill>
                  <a:srgbClr val="8B8B8B"/>
                </a:solidFill>
                <a:latin typeface="Calibri"/>
              </a:defRPr>
            </a:lvl1pPr>
          </a:lstStyle>
          <a:p>
            <a:pPr indent="0">
              <a:lnSpc>
                <a:spcPct val="100000"/>
              </a:lnSpc>
              <a:buNone/>
            </a:pPr>
            <a:r>
              <a:rPr lang="en-US" sz="900" b="0" strike="noStrike" spc="-1">
                <a:solidFill>
                  <a:srgbClr val="8B8B8B"/>
                </a:solidFill>
                <a:latin typeface="Calibri"/>
              </a:rPr>
              <a:t>&lt;date/time&gt;</a:t>
            </a:r>
            <a:endParaRPr lang="en-US" sz="900" b="0" strike="noStrike" spc="-1">
              <a:solidFill>
                <a:srgbClr val="000000"/>
              </a:solidFill>
              <a:latin typeface="Times New Roman"/>
            </a:endParaRPr>
          </a:p>
        </p:txBody>
      </p:sp>
      <p:sp>
        <p:nvSpPr>
          <p:cNvPr id="46" name="PlaceHolder 5"/>
          <p:cNvSpPr>
            <a:spLocks noGrp="1"/>
          </p:cNvSpPr>
          <p:nvPr>
            <p:ph type="ftr" idx="5"/>
          </p:nvPr>
        </p:nvSpPr>
        <p:spPr>
          <a:xfrm>
            <a:off x="3029040" y="4767120"/>
            <a:ext cx="3085920" cy="273600"/>
          </a:xfrm>
          <a:prstGeom prst="rect">
            <a:avLst/>
          </a:prstGeom>
          <a:noFill/>
          <a:ln w="0">
            <a:noFill/>
          </a:ln>
        </p:spPr>
        <p:txBody>
          <a:bodyPr anchor="ctr">
            <a:noAutofit/>
          </a:bodyPr>
          <a:lstStyle>
            <a:lvl1pPr indent="0" algn="ctr">
              <a:lnSpc>
                <a:spcPct val="100000"/>
              </a:lnSpc>
              <a:buNone/>
              <a:defRPr lang="en-US" sz="900" b="0" strike="noStrike" spc="-1">
                <a:solidFill>
                  <a:srgbClr val="8B8B8B"/>
                </a:solidFill>
                <a:latin typeface="Calibri"/>
              </a:defRPr>
            </a:lvl1pPr>
          </a:lstStyle>
          <a:p>
            <a:pPr indent="0" algn="ctr">
              <a:lnSpc>
                <a:spcPct val="100000"/>
              </a:lnSpc>
              <a:buNone/>
            </a:pPr>
            <a:r>
              <a:rPr lang="en-US" sz="900" b="0" strike="noStrike" spc="-1">
                <a:solidFill>
                  <a:srgbClr val="8B8B8B"/>
                </a:solidFill>
                <a:latin typeface="Calibri"/>
              </a:rPr>
              <a:t>&lt;footer&gt;</a:t>
            </a:r>
            <a:endParaRPr lang="en-US" sz="900" b="0" strike="noStrike" spc="-1">
              <a:solidFill>
                <a:srgbClr val="000000"/>
              </a:solidFill>
              <a:latin typeface="Times New Roman"/>
            </a:endParaRPr>
          </a:p>
        </p:txBody>
      </p:sp>
      <p:sp>
        <p:nvSpPr>
          <p:cNvPr id="47" name="PlaceHolder 6"/>
          <p:cNvSpPr>
            <a:spLocks noGrp="1"/>
          </p:cNvSpPr>
          <p:nvPr>
            <p:ph type="sldNum" idx="6"/>
          </p:nvPr>
        </p:nvSpPr>
        <p:spPr>
          <a:xfrm>
            <a:off x="6458040" y="4767120"/>
            <a:ext cx="2057040" cy="273600"/>
          </a:xfrm>
          <a:prstGeom prst="rect">
            <a:avLst/>
          </a:prstGeom>
          <a:noFill/>
          <a:ln w="0">
            <a:noFill/>
          </a:ln>
        </p:spPr>
        <p:txBody>
          <a:bodyPr anchor="ctr">
            <a:noAutofit/>
          </a:bodyPr>
          <a:lstStyle>
            <a:lvl1pPr indent="0" algn="r">
              <a:lnSpc>
                <a:spcPct val="100000"/>
              </a:lnSpc>
              <a:buNone/>
              <a:defRPr lang="en-US" sz="900" b="0" strike="noStrike" spc="-1">
                <a:solidFill>
                  <a:srgbClr val="8B8B8B"/>
                </a:solidFill>
                <a:latin typeface="Calibri"/>
              </a:defRPr>
            </a:lvl1pPr>
          </a:lstStyle>
          <a:p>
            <a:pPr indent="0" algn="r">
              <a:lnSpc>
                <a:spcPct val="100000"/>
              </a:lnSpc>
              <a:buNone/>
            </a:pPr>
            <a:fld id="{7E80A5BD-CFAD-4F65-BCEF-475923625A93}" type="slidenum">
              <a:rPr lang="en-US" sz="900" b="0" strike="noStrike" spc="-1">
                <a:solidFill>
                  <a:srgbClr val="8B8B8B"/>
                </a:solidFill>
                <a:latin typeface="Calibri"/>
              </a:rPr>
              <a:t>‹#›</a:t>
            </a:fld>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628560" y="273960"/>
            <a:ext cx="7886520" cy="993960"/>
          </a:xfrm>
          <a:prstGeom prst="rect">
            <a:avLst/>
          </a:prstGeom>
          <a:noFill/>
          <a:ln w="0">
            <a:noFill/>
          </a:ln>
        </p:spPr>
        <p:txBody>
          <a:bodyPr anchor="ctr">
            <a:noAutofit/>
          </a:bodyPr>
          <a:lstStyle/>
          <a:p>
            <a:pPr indent="0">
              <a:lnSpc>
                <a:spcPct val="90000"/>
              </a:lnSpc>
              <a:buNone/>
            </a:pPr>
            <a:r>
              <a:rPr lang="en-US" sz="3300" b="0" strike="noStrike" spc="-1">
                <a:solidFill>
                  <a:srgbClr val="000000"/>
                </a:solidFill>
                <a:latin typeface="Calibri Light"/>
              </a:rPr>
              <a:t>Click to edit Master title style</a:t>
            </a:r>
            <a:endParaRPr lang="en-US" sz="3300" b="0" strike="noStrike" spc="-1">
              <a:solidFill>
                <a:srgbClr val="000000"/>
              </a:solidFill>
              <a:latin typeface="Calibri"/>
            </a:endParaRPr>
          </a:p>
        </p:txBody>
      </p:sp>
      <p:sp>
        <p:nvSpPr>
          <p:cNvPr id="85" name="PlaceHolder 2"/>
          <p:cNvSpPr>
            <a:spLocks noGrp="1"/>
          </p:cNvSpPr>
          <p:nvPr>
            <p:ph type="body"/>
          </p:nvPr>
        </p:nvSpPr>
        <p:spPr>
          <a:xfrm>
            <a:off x="628560" y="1369080"/>
            <a:ext cx="7886520" cy="3263040"/>
          </a:xfrm>
          <a:prstGeom prst="rect">
            <a:avLst/>
          </a:prstGeom>
          <a:noFill/>
          <a:ln w="0">
            <a:noFill/>
          </a:ln>
        </p:spPr>
        <p:txBody>
          <a:bodyPr anchor="t">
            <a:noAutofit/>
          </a:bodyPr>
          <a:lstStyle/>
          <a:p>
            <a:pPr marL="432000" indent="-324000">
              <a:lnSpc>
                <a:spcPct val="90000"/>
              </a:lnSpc>
              <a:spcBef>
                <a:spcPts val="751"/>
              </a:spcBef>
              <a:buClr>
                <a:srgbClr val="000000"/>
              </a:buClr>
              <a:buSzPct val="45000"/>
              <a:buFont typeface="Wingdings" charset="2"/>
              <a:buChar char=""/>
            </a:pPr>
            <a:r>
              <a:rPr lang="en-US" sz="2100" b="0" strike="noStrike" spc="-1">
                <a:solidFill>
                  <a:srgbClr val="000000"/>
                </a:solidFill>
                <a:latin typeface="Calibri"/>
              </a:rPr>
              <a:t>Click to edit Master text styles</a:t>
            </a:r>
          </a:p>
          <a:p>
            <a:pPr marL="864000" lvl="1" indent="-324000">
              <a:lnSpc>
                <a:spcPct val="90000"/>
              </a:lnSpc>
              <a:spcBef>
                <a:spcPts val="374"/>
              </a:spcBef>
              <a:buClr>
                <a:srgbClr val="000000"/>
              </a:buClr>
              <a:buSzPct val="75000"/>
              <a:buFont typeface="Symbol" charset="2"/>
              <a:buChar char=""/>
            </a:pPr>
            <a:r>
              <a:rPr lang="en-US" sz="1800" b="0" strike="noStrike" spc="-1">
                <a:solidFill>
                  <a:srgbClr val="000000"/>
                </a:solidFill>
                <a:latin typeface="Calibri"/>
              </a:rPr>
              <a:t>Second level</a:t>
            </a:r>
          </a:p>
          <a:p>
            <a:pPr marL="1296000" lvl="2" indent="-288000">
              <a:lnSpc>
                <a:spcPct val="90000"/>
              </a:lnSpc>
              <a:spcBef>
                <a:spcPts val="374"/>
              </a:spcBef>
              <a:buClr>
                <a:srgbClr val="000000"/>
              </a:buClr>
              <a:buSzPct val="45000"/>
              <a:buFont typeface="Wingdings" charset="2"/>
              <a:buChar char=""/>
            </a:pPr>
            <a:r>
              <a:rPr lang="en-US" sz="1500" b="0" strike="noStrike" spc="-1">
                <a:solidFill>
                  <a:srgbClr val="000000"/>
                </a:solidFill>
                <a:latin typeface="Calibri"/>
              </a:rPr>
              <a:t>Third level</a:t>
            </a:r>
          </a:p>
          <a:p>
            <a:pPr marL="1728000" lvl="3" indent="-216000">
              <a:lnSpc>
                <a:spcPct val="90000"/>
              </a:lnSpc>
              <a:spcBef>
                <a:spcPts val="374"/>
              </a:spcBef>
              <a:buClr>
                <a:srgbClr val="000000"/>
              </a:buClr>
              <a:buSzPct val="75000"/>
              <a:buFont typeface="Symbol" charset="2"/>
              <a:buChar char=""/>
            </a:pPr>
            <a:r>
              <a:rPr lang="en-US" sz="1350" b="0" strike="noStrike" spc="-1">
                <a:solidFill>
                  <a:srgbClr val="000000"/>
                </a:solidFill>
                <a:latin typeface="Calibri"/>
              </a:rPr>
              <a:t>Fourth level</a:t>
            </a:r>
          </a:p>
          <a:p>
            <a:pPr marL="2160000" lvl="4" indent="-216000">
              <a:lnSpc>
                <a:spcPct val="90000"/>
              </a:lnSpc>
              <a:spcBef>
                <a:spcPts val="374"/>
              </a:spcBef>
              <a:buClr>
                <a:srgbClr val="000000"/>
              </a:buClr>
              <a:buSzPct val="45000"/>
              <a:buFont typeface="Wingdings" charset="2"/>
              <a:buChar char=""/>
            </a:pPr>
            <a:r>
              <a:rPr lang="en-US" sz="1350" b="0" strike="noStrike" spc="-1">
                <a:solidFill>
                  <a:srgbClr val="000000"/>
                </a:solidFill>
                <a:latin typeface="Calibri"/>
              </a:rPr>
              <a:t>Fifth level</a:t>
            </a:r>
          </a:p>
        </p:txBody>
      </p:sp>
      <p:sp>
        <p:nvSpPr>
          <p:cNvPr id="86" name="PlaceHolder 3"/>
          <p:cNvSpPr>
            <a:spLocks noGrp="1"/>
          </p:cNvSpPr>
          <p:nvPr>
            <p:ph type="dt" idx="7"/>
          </p:nvPr>
        </p:nvSpPr>
        <p:spPr>
          <a:xfrm>
            <a:off x="628560" y="4767120"/>
            <a:ext cx="2057040" cy="273600"/>
          </a:xfrm>
          <a:prstGeom prst="rect">
            <a:avLst/>
          </a:prstGeom>
          <a:noFill/>
          <a:ln w="0">
            <a:noFill/>
          </a:ln>
        </p:spPr>
        <p:txBody>
          <a:bodyPr anchor="ctr">
            <a:noAutofit/>
          </a:bodyPr>
          <a:lstStyle>
            <a:lvl1pPr indent="0">
              <a:lnSpc>
                <a:spcPct val="100000"/>
              </a:lnSpc>
              <a:buNone/>
              <a:defRPr lang="en-US" sz="900" b="0" strike="noStrike" spc="-1">
                <a:solidFill>
                  <a:srgbClr val="8B8B8B"/>
                </a:solidFill>
                <a:latin typeface="Calibri"/>
              </a:defRPr>
            </a:lvl1pPr>
          </a:lstStyle>
          <a:p>
            <a:pPr indent="0">
              <a:lnSpc>
                <a:spcPct val="100000"/>
              </a:lnSpc>
              <a:buNone/>
            </a:pPr>
            <a:r>
              <a:rPr lang="en-US" sz="900" b="0" strike="noStrike" spc="-1">
                <a:solidFill>
                  <a:srgbClr val="8B8B8B"/>
                </a:solidFill>
                <a:latin typeface="Calibri"/>
              </a:rPr>
              <a:t>&lt;date/time&gt;</a:t>
            </a:r>
            <a:endParaRPr lang="en-US" sz="900" b="0" strike="noStrike" spc="-1">
              <a:solidFill>
                <a:srgbClr val="000000"/>
              </a:solidFill>
              <a:latin typeface="Times New Roman"/>
            </a:endParaRPr>
          </a:p>
        </p:txBody>
      </p:sp>
      <p:sp>
        <p:nvSpPr>
          <p:cNvPr id="87" name="PlaceHolder 4"/>
          <p:cNvSpPr>
            <a:spLocks noGrp="1"/>
          </p:cNvSpPr>
          <p:nvPr>
            <p:ph type="ftr" idx="8"/>
          </p:nvPr>
        </p:nvSpPr>
        <p:spPr>
          <a:xfrm>
            <a:off x="3029040" y="4767120"/>
            <a:ext cx="3085920" cy="273600"/>
          </a:xfrm>
          <a:prstGeom prst="rect">
            <a:avLst/>
          </a:prstGeom>
          <a:noFill/>
          <a:ln w="0">
            <a:noFill/>
          </a:ln>
        </p:spPr>
        <p:txBody>
          <a:bodyPr anchor="ctr">
            <a:noAutofit/>
          </a:bodyPr>
          <a:lstStyle>
            <a:lvl1pPr indent="0" algn="ctr">
              <a:lnSpc>
                <a:spcPct val="100000"/>
              </a:lnSpc>
              <a:buNone/>
              <a:defRPr lang="en-US" sz="900" b="0" strike="noStrike" spc="-1">
                <a:solidFill>
                  <a:srgbClr val="8B8B8B"/>
                </a:solidFill>
                <a:latin typeface="Calibri"/>
              </a:defRPr>
            </a:lvl1pPr>
          </a:lstStyle>
          <a:p>
            <a:pPr indent="0" algn="ctr">
              <a:lnSpc>
                <a:spcPct val="100000"/>
              </a:lnSpc>
              <a:buNone/>
            </a:pPr>
            <a:r>
              <a:rPr lang="en-US" sz="900" b="0" strike="noStrike" spc="-1">
                <a:solidFill>
                  <a:srgbClr val="8B8B8B"/>
                </a:solidFill>
                <a:latin typeface="Calibri"/>
              </a:rPr>
              <a:t>&lt;footer&gt;</a:t>
            </a:r>
            <a:endParaRPr lang="en-US" sz="900" b="0" strike="noStrike" spc="-1">
              <a:solidFill>
                <a:srgbClr val="000000"/>
              </a:solidFill>
              <a:latin typeface="Times New Roman"/>
            </a:endParaRPr>
          </a:p>
        </p:txBody>
      </p:sp>
      <p:sp>
        <p:nvSpPr>
          <p:cNvPr id="88" name="PlaceHolder 5"/>
          <p:cNvSpPr>
            <a:spLocks noGrp="1"/>
          </p:cNvSpPr>
          <p:nvPr>
            <p:ph type="sldNum" idx="9"/>
          </p:nvPr>
        </p:nvSpPr>
        <p:spPr>
          <a:xfrm>
            <a:off x="6458040" y="4767120"/>
            <a:ext cx="2057040" cy="273600"/>
          </a:xfrm>
          <a:prstGeom prst="rect">
            <a:avLst/>
          </a:prstGeom>
          <a:noFill/>
          <a:ln w="0">
            <a:noFill/>
          </a:ln>
        </p:spPr>
        <p:txBody>
          <a:bodyPr anchor="ctr">
            <a:noAutofit/>
          </a:bodyPr>
          <a:lstStyle>
            <a:lvl1pPr indent="0" algn="r">
              <a:lnSpc>
                <a:spcPct val="100000"/>
              </a:lnSpc>
              <a:buNone/>
              <a:defRPr lang="en-US" sz="900" b="0" strike="noStrike" spc="-1">
                <a:solidFill>
                  <a:srgbClr val="8B8B8B"/>
                </a:solidFill>
                <a:latin typeface="Calibri"/>
              </a:defRPr>
            </a:lvl1pPr>
          </a:lstStyle>
          <a:p>
            <a:pPr indent="0" algn="r">
              <a:lnSpc>
                <a:spcPct val="100000"/>
              </a:lnSpc>
              <a:buNone/>
            </a:pPr>
            <a:fld id="{D7B33FDA-81E1-4210-8ACC-58839D3D8B49}" type="slidenum">
              <a:rPr lang="en-US" sz="900" b="0" strike="noStrike" spc="-1">
                <a:solidFill>
                  <a:srgbClr val="8B8B8B"/>
                </a:solidFill>
                <a:latin typeface="Calibri"/>
              </a:rPr>
              <a:t>‹#›</a:t>
            </a:fld>
            <a:endParaRPr lang="en-US"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xweb.stat.si/SiStat/sl/Podrocja/Index/186/energetik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76680" y="73080"/>
            <a:ext cx="2300400" cy="2228400"/>
          </a:xfrm>
          <a:prstGeom prst="rect">
            <a:avLst/>
          </a:prstGeom>
          <a:noFill/>
          <a:ln w="0">
            <a:solidFill>
              <a:srgbClr val="000000"/>
            </a:solidFill>
          </a:ln>
        </p:spPr>
        <p:txBody>
          <a:bodyPr anchor="t">
            <a:normAutofit/>
          </a:bodyPr>
          <a:lstStyle/>
          <a:p>
            <a:pPr indent="0">
              <a:lnSpc>
                <a:spcPct val="90000"/>
              </a:lnSpc>
              <a:buNone/>
            </a:pPr>
            <a:r>
              <a:rPr lang="en-US" sz="2400" b="0" strike="noStrike" spc="-1">
                <a:solidFill>
                  <a:srgbClr val="000000"/>
                </a:solidFill>
                <a:latin typeface="Calibri Light"/>
              </a:rPr>
              <a:t>Električna neodvisnost, sposobnost in dejstva Slovenije</a:t>
            </a:r>
            <a:endParaRPr lang="en-US" sz="2400" b="0" strike="noStrike" spc="-1">
              <a:solidFill>
                <a:srgbClr val="000000"/>
              </a:solidFill>
              <a:latin typeface="Calibri"/>
            </a:endParaRPr>
          </a:p>
        </p:txBody>
      </p:sp>
      <p:sp>
        <p:nvSpPr>
          <p:cNvPr id="126" name="PlaceHolder 2"/>
          <p:cNvSpPr>
            <a:spLocks noGrp="1"/>
          </p:cNvSpPr>
          <p:nvPr>
            <p:ph/>
          </p:nvPr>
        </p:nvSpPr>
        <p:spPr>
          <a:xfrm>
            <a:off x="2457000" y="73080"/>
            <a:ext cx="6609960" cy="4727160"/>
          </a:xfrm>
          <a:prstGeom prst="rect">
            <a:avLst/>
          </a:prstGeom>
          <a:noFill/>
          <a:ln w="0">
            <a:solidFill>
              <a:srgbClr val="000000"/>
            </a:solidFill>
          </a:ln>
        </p:spPr>
        <p:txBody>
          <a:bodyPr anchor="t">
            <a:normAutofit fontScale="79000" lnSpcReduction="10000"/>
          </a:bodyPr>
          <a:lstStyle/>
          <a:p>
            <a:pPr indent="0">
              <a:lnSpc>
                <a:spcPct val="90000"/>
              </a:lnSpc>
              <a:spcBef>
                <a:spcPts val="751"/>
              </a:spcBef>
              <a:buNone/>
              <a:tabLst>
                <a:tab pos="0" algn="l"/>
              </a:tabLst>
            </a:pPr>
            <a:r>
              <a:rPr lang="en-US" sz="1600" b="1" strike="noStrike" spc="-1">
                <a:solidFill>
                  <a:srgbClr val="000000"/>
                </a:solidFill>
                <a:latin typeface="Calibri"/>
              </a:rPr>
              <a:t>Podatki</a:t>
            </a:r>
            <a:endParaRPr lang="en-US" sz="1600" b="0" strike="noStrike" spc="-1">
              <a:solidFill>
                <a:srgbClr val="000000"/>
              </a:solidFill>
              <a:latin typeface="Calibri"/>
            </a:endParaRPr>
          </a:p>
          <a:p>
            <a:pPr marL="159120" indent="-159120">
              <a:lnSpc>
                <a:spcPct val="90000"/>
              </a:lnSpc>
              <a:spcBef>
                <a:spcPts val="751"/>
              </a:spcBef>
              <a:buClr>
                <a:srgbClr val="000000"/>
              </a:buClr>
              <a:buFont typeface="Arial"/>
              <a:buChar char="-"/>
              <a:tabLst>
                <a:tab pos="0" algn="l"/>
              </a:tabLst>
            </a:pPr>
            <a:r>
              <a:rPr lang="en-SI" sz="1600" b="0" strike="noStrike" spc="-1">
                <a:solidFill>
                  <a:srgbClr val="000000"/>
                </a:solidFill>
                <a:latin typeface="Calibri"/>
              </a:rPr>
              <a:t>Vir podatkov: SURS</a:t>
            </a:r>
            <a:endParaRPr lang="en-US" sz="1600" b="0" strike="noStrike" spc="-1">
              <a:solidFill>
                <a:srgbClr val="000000"/>
              </a:solidFill>
              <a:latin typeface="Calibri"/>
            </a:endParaRPr>
          </a:p>
          <a:p>
            <a:pPr marL="477720" lvl="1" indent="-159120">
              <a:lnSpc>
                <a:spcPct val="90000"/>
              </a:lnSpc>
              <a:spcBef>
                <a:spcPts val="374"/>
              </a:spcBef>
              <a:buClr>
                <a:srgbClr val="000000"/>
              </a:buClr>
              <a:buFont typeface="OpenSymbol"/>
              <a:buChar char="-"/>
              <a:tabLst>
                <a:tab pos="0" algn="l"/>
              </a:tabLst>
            </a:pPr>
            <a:r>
              <a:rPr lang="en-US" sz="1300" b="0" u="sng" strike="noStrike" spc="-1">
                <a:solidFill>
                  <a:srgbClr val="0563C1"/>
                </a:solidFill>
                <a:uFillTx/>
                <a:latin typeface="Calibri"/>
                <a:hlinkClick r:id="rId2"/>
              </a:rPr>
              <a:t>https://pxweb.stat.si/SiStat/sl/Podrocja/Index/186/energetika</a:t>
            </a:r>
            <a:endParaRPr lang="en-US" sz="1300" b="0" strike="noStrike" spc="-1">
              <a:solidFill>
                <a:srgbClr val="000000"/>
              </a:solidFill>
              <a:latin typeface="Calibri"/>
            </a:endParaRPr>
          </a:p>
          <a:p>
            <a:pPr marL="159120" indent="-159120">
              <a:lnSpc>
                <a:spcPct val="90000"/>
              </a:lnSpc>
              <a:spcBef>
                <a:spcPts val="751"/>
              </a:spcBef>
              <a:buClr>
                <a:srgbClr val="000000"/>
              </a:buClr>
              <a:buFont typeface="Arial"/>
              <a:buChar char="-"/>
              <a:tabLst>
                <a:tab pos="0" algn="l"/>
              </a:tabLst>
            </a:pPr>
            <a:r>
              <a:rPr lang="en-SI" sz="1600" b="0" strike="noStrike" spc="-1">
                <a:solidFill>
                  <a:srgbClr val="000000"/>
                </a:solidFill>
                <a:latin typeface="Calibri"/>
              </a:rPr>
              <a:t>Prvotni namen</a:t>
            </a:r>
            <a:endParaRPr lang="en-US" sz="1600" b="0" strike="noStrike" spc="-1">
              <a:solidFill>
                <a:srgbClr val="000000"/>
              </a:solidFill>
              <a:latin typeface="Calibri"/>
            </a:endParaRPr>
          </a:p>
          <a:p>
            <a:pPr marL="477720" lvl="1" indent="-159120">
              <a:lnSpc>
                <a:spcPct val="90000"/>
              </a:lnSpc>
              <a:spcBef>
                <a:spcPts val="374"/>
              </a:spcBef>
              <a:buClr>
                <a:srgbClr val="000000"/>
              </a:buClr>
              <a:buFont typeface="OpenSymbol"/>
              <a:buChar char="-"/>
              <a:tabLst>
                <a:tab pos="0" algn="l"/>
              </a:tabLst>
            </a:pPr>
            <a:r>
              <a:rPr lang="sl-SI" sz="1200" b="0" strike="noStrike" spc="-1">
                <a:solidFill>
                  <a:srgbClr val="000000"/>
                </a:solidFill>
                <a:latin typeface="Calibri"/>
              </a:rPr>
              <a:t>Namen zbiranja podatkov je analiza in merjenje različnih pojavov v družbi, gospodarstvu, okolju in drugih področjih, ki so pomembni za razvoj države in dobrobit njenih prebivalcev. Podatki SURSa se uporabljajo za različne namene, na primer pri sprejemanju odločitev na ravni vlade, pri načrtovanju gospodarskih politik in pri spremljanju trendov in sprememb v družbi.</a:t>
            </a:r>
            <a:endParaRPr lang="en-US" sz="1200" b="0" strike="noStrike" spc="-1">
              <a:solidFill>
                <a:srgbClr val="000000"/>
              </a:solidFill>
              <a:latin typeface="Calibri"/>
            </a:endParaRPr>
          </a:p>
          <a:p>
            <a:pPr marL="159120" indent="-159120">
              <a:lnSpc>
                <a:spcPct val="90000"/>
              </a:lnSpc>
              <a:spcBef>
                <a:spcPts val="751"/>
              </a:spcBef>
              <a:buClr>
                <a:srgbClr val="000000"/>
              </a:buClr>
              <a:buFont typeface="Arial"/>
              <a:buChar char="-"/>
              <a:tabLst>
                <a:tab pos="0" algn="l"/>
              </a:tabLst>
            </a:pPr>
            <a:r>
              <a:rPr lang="en-SI" sz="1600" b="0" strike="noStrike" spc="-1">
                <a:solidFill>
                  <a:srgbClr val="000000"/>
                </a:solidFill>
                <a:latin typeface="Calibri"/>
              </a:rPr>
              <a:t>Podatki so v obliki meritev in agregacije podatkov. Obsegajo različne domene in kategorije</a:t>
            </a:r>
            <a:endParaRPr lang="en-US" sz="1600" b="0" strike="noStrike" spc="-1">
              <a:solidFill>
                <a:srgbClr val="000000"/>
              </a:solidFill>
              <a:latin typeface="Calibri"/>
            </a:endParaRPr>
          </a:p>
          <a:p>
            <a:pPr marL="477720" lvl="1" indent="-159120">
              <a:lnSpc>
                <a:spcPct val="90000"/>
              </a:lnSpc>
              <a:spcBef>
                <a:spcPts val="374"/>
              </a:spcBef>
              <a:buClr>
                <a:srgbClr val="000000"/>
              </a:buClr>
              <a:buFont typeface="OpenSymbol"/>
              <a:buChar char="-"/>
              <a:tabLst>
                <a:tab pos="0" algn="l"/>
              </a:tabLst>
            </a:pPr>
            <a:r>
              <a:rPr lang="en-SI" sz="1300" b="0" strike="noStrike" spc="-1">
                <a:solidFill>
                  <a:srgbClr val="000000"/>
                </a:solidFill>
                <a:latin typeface="Calibri"/>
              </a:rPr>
              <a:t>Na primer, cene elektrike so agregirane količina proizvodnje pa je izmerjena in poročana. Podatki obsegajo proizvodnjo, porabo, ceno, ... za gospodinjstva, ne gospodinjstva. Večina podatkov je zato multidimenzionalna z atributi.</a:t>
            </a:r>
            <a:endParaRPr lang="en-US" sz="1300" b="0" strike="noStrike" spc="-1">
              <a:solidFill>
                <a:srgbClr val="000000"/>
              </a:solidFill>
              <a:latin typeface="Calibri"/>
            </a:endParaRPr>
          </a:p>
          <a:p>
            <a:pPr marL="159120" indent="-159120">
              <a:lnSpc>
                <a:spcPct val="90000"/>
              </a:lnSpc>
              <a:spcBef>
                <a:spcPts val="751"/>
              </a:spcBef>
              <a:buClr>
                <a:srgbClr val="000000"/>
              </a:buClr>
              <a:buFont typeface="Arial"/>
              <a:buChar char="-"/>
              <a:tabLst>
                <a:tab pos="0" algn="l"/>
              </a:tabLst>
            </a:pPr>
            <a:r>
              <a:rPr lang="en-SI" sz="1600" b="0" strike="noStrike" spc="-1">
                <a:solidFill>
                  <a:srgbClr val="000000"/>
                </a:solidFill>
                <a:latin typeface="Calibri"/>
              </a:rPr>
              <a:t>Obstajajo manjše količine manjkajočih podatkov</a:t>
            </a:r>
            <a:endParaRPr lang="en-US" sz="1600" b="0" strike="noStrike" spc="-1">
              <a:solidFill>
                <a:srgbClr val="000000"/>
              </a:solidFill>
              <a:latin typeface="Calibri"/>
            </a:endParaRPr>
          </a:p>
          <a:p>
            <a:pPr marL="477720" lvl="1" indent="-159120">
              <a:lnSpc>
                <a:spcPct val="90000"/>
              </a:lnSpc>
              <a:spcBef>
                <a:spcPts val="374"/>
              </a:spcBef>
              <a:buClr>
                <a:srgbClr val="000000"/>
              </a:buClr>
              <a:buFont typeface="OpenSymbol"/>
              <a:buChar char="-"/>
              <a:tabLst>
                <a:tab pos="0" algn="l"/>
              </a:tabLst>
            </a:pPr>
            <a:r>
              <a:rPr lang="en-SI" sz="1300" b="0" strike="noStrike" spc="-1">
                <a:solidFill>
                  <a:srgbClr val="000000"/>
                </a:solidFill>
                <a:latin typeface="Calibri"/>
              </a:rPr>
              <a:t>Manjkajo, na primer, ker se meritve za neko kategorijo ob nekem času še niso izvajale, medtem ko se za druge so ter </a:t>
            </a:r>
            <a:r>
              <a:rPr lang="sl-SI" sz="1300" b="0" strike="noStrike" spc="-1">
                <a:solidFill>
                  <a:srgbClr val="000000"/>
                </a:solidFill>
                <a:latin typeface="Calibri"/>
              </a:rPr>
              <a:t>so</a:t>
            </a:r>
            <a:r>
              <a:rPr lang="en-SI" sz="1300" b="0" strike="noStrike" spc="-1">
                <a:solidFill>
                  <a:srgbClr val="000000"/>
                </a:solidFill>
                <a:latin typeface="Calibri"/>
              </a:rPr>
              <a:t> se podatki nato združili v eno tabelo. Možno je tudi, da se meritve takrat niso izvajale, ker bi bile irelevantne (merjenje nečesa kar ne obstaja – npr. veterne elektrarne.)</a:t>
            </a:r>
            <a:endParaRPr lang="en-US" sz="1300" b="0" strike="noStrike" spc="-1">
              <a:solidFill>
                <a:srgbClr val="000000"/>
              </a:solidFill>
              <a:latin typeface="Calibri"/>
            </a:endParaRPr>
          </a:p>
          <a:p>
            <a:pPr marL="159120" indent="-159120">
              <a:lnSpc>
                <a:spcPct val="90000"/>
              </a:lnSpc>
              <a:spcBef>
                <a:spcPts val="751"/>
              </a:spcBef>
              <a:buClr>
                <a:srgbClr val="000000"/>
              </a:buClr>
              <a:buFont typeface="Arial"/>
              <a:buChar char="-"/>
              <a:tabLst>
                <a:tab pos="0" algn="l"/>
              </a:tabLst>
            </a:pPr>
            <a:r>
              <a:rPr lang="en-SI" sz="1600" b="0" strike="noStrike" spc="-1">
                <a:solidFill>
                  <a:srgbClr val="000000"/>
                </a:solidFill>
                <a:latin typeface="Calibri"/>
              </a:rPr>
              <a:t>Predprocesiranje</a:t>
            </a:r>
            <a:endParaRPr lang="en-US" sz="1600" b="0" strike="noStrike" spc="-1">
              <a:solidFill>
                <a:srgbClr val="000000"/>
              </a:solidFill>
              <a:latin typeface="Calibri"/>
            </a:endParaRPr>
          </a:p>
          <a:p>
            <a:pPr marL="477720" lvl="1" indent="-159120">
              <a:lnSpc>
                <a:spcPct val="90000"/>
              </a:lnSpc>
              <a:spcBef>
                <a:spcPts val="374"/>
              </a:spcBef>
              <a:buClr>
                <a:srgbClr val="000000"/>
              </a:buClr>
              <a:buFont typeface="OpenSymbol"/>
              <a:buChar char="-"/>
              <a:tabLst>
                <a:tab pos="0" algn="l"/>
              </a:tabLst>
            </a:pPr>
            <a:r>
              <a:rPr lang="en-SI" sz="1400" b="0" strike="noStrike" spc="-1">
                <a:solidFill>
                  <a:srgbClr val="000000"/>
                </a:solidFill>
                <a:latin typeface="Calibri"/>
              </a:rPr>
              <a:t>Podatki so originalno v obliki PX datoteke, ki je v namenskih programih zelo pregledna vendar je pri procesiranju dokaj neuporabna. Zato se jih pretvori v CSV datoteke, kjer se ohranijo le določeni atributi, ki so zanimivi za določeno raziskavo.</a:t>
            </a:r>
            <a:endParaRPr lang="en-US" sz="1400" b="0" strike="noStrike" spc="-1">
              <a:solidFill>
                <a:srgbClr val="000000"/>
              </a:solidFill>
              <a:latin typeface="Calibri"/>
            </a:endParaRPr>
          </a:p>
          <a:p>
            <a:pPr indent="0">
              <a:lnSpc>
                <a:spcPct val="90000"/>
              </a:lnSpc>
              <a:spcBef>
                <a:spcPts val="751"/>
              </a:spcBef>
              <a:buNone/>
              <a:tabLst>
                <a:tab pos="0" algn="l"/>
              </a:tabLst>
            </a:pPr>
            <a:r>
              <a:rPr lang="en-US" sz="1600" b="1" strike="noStrike" spc="-1">
                <a:solidFill>
                  <a:srgbClr val="000000"/>
                </a:solidFill>
                <a:latin typeface="Calibri"/>
              </a:rPr>
              <a:t>Glavn</a:t>
            </a:r>
            <a:r>
              <a:rPr lang="en-SI" sz="1600" b="1" strike="noStrike" spc="-1">
                <a:solidFill>
                  <a:srgbClr val="000000"/>
                </a:solidFill>
                <a:latin typeface="Calibri"/>
              </a:rPr>
              <a:t>i </a:t>
            </a:r>
            <a:r>
              <a:rPr lang="en-US" sz="1600" b="1" strike="noStrike" spc="-1">
                <a:solidFill>
                  <a:srgbClr val="000000"/>
                </a:solidFill>
                <a:latin typeface="Calibri"/>
              </a:rPr>
              <a:t>cilji </a:t>
            </a:r>
            <a:r>
              <a:rPr lang="en-SI" sz="1600" b="1" strike="noStrike" spc="-1">
                <a:solidFill>
                  <a:srgbClr val="000000"/>
                </a:solidFill>
                <a:latin typeface="Calibri"/>
              </a:rPr>
              <a:t>projekta</a:t>
            </a:r>
            <a:endParaRPr lang="en-US" sz="1600" b="0" strike="noStrike" spc="-1">
              <a:solidFill>
                <a:srgbClr val="000000"/>
              </a:solidFill>
              <a:latin typeface="Calibri"/>
            </a:endParaRPr>
          </a:p>
          <a:p>
            <a:pPr marL="159120" indent="-159120">
              <a:lnSpc>
                <a:spcPct val="90000"/>
              </a:lnSpc>
              <a:spcBef>
                <a:spcPts val="751"/>
              </a:spcBef>
              <a:buClr>
                <a:srgbClr val="000000"/>
              </a:buClr>
              <a:buFont typeface="Arial"/>
              <a:buChar char="-"/>
              <a:tabLst>
                <a:tab pos="0" algn="l"/>
              </a:tabLst>
            </a:pPr>
            <a:r>
              <a:rPr lang="en-US" sz="1600" b="0" strike="noStrike" spc="-1">
                <a:solidFill>
                  <a:srgbClr val="000000"/>
                </a:solidFill>
                <a:latin typeface="Calibri"/>
              </a:rPr>
              <a:t>Kako močno vpliva poraba elektrike na njeno ceno?</a:t>
            </a:r>
          </a:p>
          <a:p>
            <a:pPr marL="477720" lvl="1" indent="-159120">
              <a:lnSpc>
                <a:spcPct val="90000"/>
              </a:lnSpc>
              <a:spcBef>
                <a:spcPts val="374"/>
              </a:spcBef>
              <a:buClr>
                <a:srgbClr val="000000"/>
              </a:buClr>
              <a:buFont typeface="OpenSymbol"/>
              <a:buChar char="-"/>
              <a:tabLst>
                <a:tab pos="0" algn="l"/>
              </a:tabLst>
            </a:pPr>
            <a:r>
              <a:rPr lang="en-US" sz="1300" b="0" strike="noStrike" spc="-1">
                <a:solidFill>
                  <a:srgbClr val="000000"/>
                </a:solidFill>
                <a:latin typeface="Calibri"/>
              </a:rPr>
              <a:t>Ali imajo zasebne mini-elektrarne vpliv na ceno elektrike?</a:t>
            </a:r>
          </a:p>
          <a:p>
            <a:pPr marL="159120" indent="-159120">
              <a:lnSpc>
                <a:spcPct val="90000"/>
              </a:lnSpc>
              <a:spcBef>
                <a:spcPts val="751"/>
              </a:spcBef>
              <a:buClr>
                <a:srgbClr val="000000"/>
              </a:buClr>
              <a:buFont typeface="Arial"/>
              <a:buChar char="-"/>
              <a:tabLst>
                <a:tab pos="0" algn="l"/>
              </a:tabLst>
            </a:pPr>
            <a:r>
              <a:rPr lang="en-US" sz="1600" b="0" strike="noStrike" spc="-1">
                <a:solidFill>
                  <a:srgbClr val="000000"/>
                </a:solidFill>
                <a:latin typeface="Calibri"/>
              </a:rPr>
              <a:t>Kakšno je razmerje med proizvodnjo in porabo električne energije v Sloveniji? </a:t>
            </a:r>
          </a:p>
          <a:p>
            <a:pPr marL="159120" indent="-159120">
              <a:lnSpc>
                <a:spcPct val="90000"/>
              </a:lnSpc>
              <a:spcBef>
                <a:spcPts val="751"/>
              </a:spcBef>
              <a:buClr>
                <a:srgbClr val="000000"/>
              </a:buClr>
              <a:buFont typeface="Arial"/>
              <a:buChar char="-"/>
              <a:tabLst>
                <a:tab pos="0" algn="l"/>
              </a:tabLst>
            </a:pPr>
            <a:r>
              <a:rPr lang="en-US" sz="1600" b="0" strike="noStrike" spc="-1">
                <a:solidFill>
                  <a:srgbClr val="000000"/>
                </a:solidFill>
                <a:latin typeface="Calibri"/>
              </a:rPr>
              <a:t>Kakšni so premiki električne industrije v Sloveniji v zeleno smer?</a:t>
            </a:r>
          </a:p>
        </p:txBody>
      </p:sp>
      <p:sp>
        <p:nvSpPr>
          <p:cNvPr id="127" name="PlaceHolder 3"/>
          <p:cNvSpPr>
            <a:spLocks noGrp="1"/>
          </p:cNvSpPr>
          <p:nvPr>
            <p:ph/>
          </p:nvPr>
        </p:nvSpPr>
        <p:spPr>
          <a:xfrm>
            <a:off x="76680" y="2480760"/>
            <a:ext cx="2300400" cy="2319480"/>
          </a:xfrm>
          <a:prstGeom prst="rect">
            <a:avLst/>
          </a:prstGeom>
          <a:noFill/>
          <a:ln w="0">
            <a:solidFill>
              <a:srgbClr val="000000"/>
            </a:solidFill>
          </a:ln>
        </p:spPr>
        <p:txBody>
          <a:bodyPr anchor="t">
            <a:noAutofit/>
          </a:bodyPr>
          <a:lstStyle/>
          <a:p>
            <a:pPr indent="0">
              <a:lnSpc>
                <a:spcPct val="90000"/>
              </a:lnSpc>
              <a:spcBef>
                <a:spcPts val="751"/>
              </a:spcBef>
              <a:buNone/>
              <a:tabLst>
                <a:tab pos="0" algn="l"/>
              </a:tabLst>
            </a:pPr>
            <a:r>
              <a:rPr lang="en-SI" sz="1200" b="0" strike="noStrike" spc="-1">
                <a:solidFill>
                  <a:srgbClr val="000000"/>
                </a:solidFill>
                <a:latin typeface="Calibri"/>
              </a:rPr>
              <a:t>Tilen Aleksander Levak</a:t>
            </a:r>
            <a:endParaRPr lang="en-US" sz="1200" b="0" strike="noStrike" spc="-1">
              <a:solidFill>
                <a:srgbClr val="000000"/>
              </a:solidFill>
              <a:latin typeface="Calibri"/>
            </a:endParaRPr>
          </a:p>
          <a:p>
            <a:pPr indent="0">
              <a:lnSpc>
                <a:spcPct val="90000"/>
              </a:lnSpc>
              <a:spcBef>
                <a:spcPts val="751"/>
              </a:spcBef>
              <a:buNone/>
              <a:tabLst>
                <a:tab pos="0" algn="l"/>
              </a:tabLst>
            </a:pPr>
            <a:r>
              <a:rPr lang="en-SI" sz="1200" b="0" strike="noStrike" spc="-1">
                <a:solidFill>
                  <a:srgbClr val="000000"/>
                </a:solidFill>
                <a:latin typeface="Calibri"/>
              </a:rPr>
              <a:t>Tadej Skrbinek</a:t>
            </a:r>
            <a:endParaRPr lang="en-US" sz="1200" b="0" strike="noStrike" spc="-1">
              <a:solidFill>
                <a:srgbClr val="000000"/>
              </a:solidFill>
              <a:latin typeface="Calibri"/>
            </a:endParaRPr>
          </a:p>
          <a:p>
            <a:pPr indent="0">
              <a:lnSpc>
                <a:spcPct val="90000"/>
              </a:lnSpc>
              <a:spcBef>
                <a:spcPts val="751"/>
              </a:spcBef>
              <a:buNone/>
              <a:tabLst>
                <a:tab pos="0" algn="l"/>
              </a:tabLst>
            </a:pPr>
            <a:endParaRPr lang="en-US" sz="1200" b="0" strike="noStrike" spc="-1">
              <a:solidFill>
                <a:srgbClr val="000000"/>
              </a:solidFill>
              <a:latin typeface="Calibri"/>
            </a:endParaRPr>
          </a:p>
          <a:p>
            <a:pPr indent="0">
              <a:lnSpc>
                <a:spcPct val="90000"/>
              </a:lnSpc>
              <a:spcBef>
                <a:spcPts val="751"/>
              </a:spcBef>
              <a:buNone/>
              <a:tabLst>
                <a:tab pos="0" algn="l"/>
              </a:tabLst>
            </a:pPr>
            <a:endParaRPr lang="en-US" sz="1200" b="0" strike="noStrike" spc="-1">
              <a:solidFill>
                <a:srgbClr val="000000"/>
              </a:solidFill>
              <a:latin typeface="Calibri"/>
            </a:endParaRPr>
          </a:p>
        </p:txBody>
      </p:sp>
      <p:sp>
        <p:nvSpPr>
          <p:cNvPr id="128" name="PlaceHolder 4"/>
          <p:cNvSpPr>
            <a:spLocks noGrp="1"/>
          </p:cNvSpPr>
          <p:nvPr>
            <p:ph type="dt" idx="10"/>
          </p:nvPr>
        </p:nvSpPr>
        <p:spPr>
          <a:xfrm>
            <a:off x="76680" y="4800600"/>
            <a:ext cx="3753720" cy="273600"/>
          </a:xfrm>
          <a:prstGeom prst="rect">
            <a:avLst/>
          </a:prstGeom>
          <a:noFill/>
          <a:ln w="0">
            <a:noFill/>
          </a:ln>
        </p:spPr>
        <p:txBody>
          <a:bodyPr anchor="ctr">
            <a:noAutofit/>
          </a:bodyPr>
          <a:lstStyle>
            <a:lvl1pPr indent="0">
              <a:lnSpc>
                <a:spcPct val="100000"/>
              </a:lnSpc>
              <a:buNone/>
              <a:defRPr lang="en-US" sz="900" b="0" strike="noStrike" spc="-1">
                <a:solidFill>
                  <a:srgbClr val="8B8B8B"/>
                </a:solidFill>
                <a:latin typeface="Calibri"/>
              </a:defRPr>
            </a:lvl1pPr>
          </a:lstStyle>
          <a:p>
            <a:pPr indent="0">
              <a:lnSpc>
                <a:spcPct val="100000"/>
              </a:lnSpc>
              <a:buNone/>
            </a:pPr>
            <a:r>
              <a:rPr lang="en-US" sz="900" b="0" strike="noStrike" spc="-1">
                <a:solidFill>
                  <a:srgbClr val="8B8B8B"/>
                </a:solidFill>
                <a:latin typeface="Calibri"/>
              </a:rPr>
              <a:t>23. 5. 2023</a:t>
            </a:r>
            <a:endParaRPr lang="en-US" sz="900" b="0" strike="noStrike" spc="-1">
              <a:solidFill>
                <a:srgbClr val="000000"/>
              </a:solidFill>
              <a:latin typeface="Times New Roman"/>
            </a:endParaRPr>
          </a:p>
        </p:txBody>
      </p:sp>
      <p:sp>
        <p:nvSpPr>
          <p:cNvPr id="129" name="PlaceHolder 5"/>
          <p:cNvSpPr>
            <a:spLocks noGrp="1"/>
          </p:cNvSpPr>
          <p:nvPr>
            <p:ph type="ftr" idx="11"/>
          </p:nvPr>
        </p:nvSpPr>
        <p:spPr>
          <a:xfrm>
            <a:off x="3029040" y="4767120"/>
            <a:ext cx="3085920" cy="273600"/>
          </a:xfrm>
          <a:prstGeom prst="rect">
            <a:avLst/>
          </a:prstGeom>
          <a:noFill/>
          <a:ln w="0">
            <a:noFill/>
          </a:ln>
        </p:spPr>
        <p:txBody>
          <a:bodyPr anchor="ctr">
            <a:noAutofit/>
          </a:bodyPr>
          <a:lstStyle>
            <a:lvl1pPr indent="0" algn="ctr">
              <a:lnSpc>
                <a:spcPct val="100000"/>
              </a:lnSpc>
              <a:buNone/>
              <a:defRPr lang="en-US" sz="900" b="0" strike="noStrike" spc="-1">
                <a:solidFill>
                  <a:srgbClr val="8B8B8B"/>
                </a:solidFill>
                <a:latin typeface="Calibri"/>
              </a:defRPr>
            </a:lvl1pPr>
          </a:lstStyle>
          <a:p>
            <a:pPr indent="0" algn="ctr">
              <a:lnSpc>
                <a:spcPct val="100000"/>
              </a:lnSpc>
              <a:buNone/>
            </a:pPr>
            <a:r>
              <a:rPr lang="en-US" sz="900" b="0" strike="noStrike" spc="-1">
                <a:solidFill>
                  <a:srgbClr val="8B8B8B"/>
                </a:solidFill>
                <a:latin typeface="Calibri"/>
              </a:rPr>
              <a:t>PR22-23, Končna predstavitev</a:t>
            </a:r>
            <a:endParaRPr lang="en-US" sz="900" b="0" strike="noStrike" spc="-1">
              <a:solidFill>
                <a:srgbClr val="000000"/>
              </a:solidFill>
              <a:latin typeface="Times New Roman"/>
            </a:endParaRPr>
          </a:p>
        </p:txBody>
      </p:sp>
      <p:sp>
        <p:nvSpPr>
          <p:cNvPr id="7" name="PlaceHolder 6"/>
          <p:cNvSpPr>
            <a:spLocks noGrp="1"/>
          </p:cNvSpPr>
          <p:nvPr>
            <p:ph type="sldNum" idx="3"/>
          </p:nvPr>
        </p:nvSpPr>
        <p:spPr/>
        <p:txBody>
          <a:bodyPr/>
          <a:lstStyle/>
          <a:p>
            <a:fld id="{6AB5F7F0-3507-480C-8784-A612D91EA8D4}" type="slidenum">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99360" y="102240"/>
            <a:ext cx="8944920" cy="410760"/>
          </a:xfrm>
          <a:prstGeom prst="rect">
            <a:avLst/>
          </a:prstGeom>
          <a:noFill/>
          <a:ln w="0">
            <a:noFill/>
          </a:ln>
        </p:spPr>
        <p:txBody>
          <a:bodyPr anchor="ctr">
            <a:normAutofit/>
          </a:bodyPr>
          <a:lstStyle/>
          <a:p>
            <a:pPr indent="0">
              <a:lnSpc>
                <a:spcPct val="90000"/>
              </a:lnSpc>
              <a:buNone/>
            </a:pPr>
            <a:r>
              <a:rPr lang="en-US" sz="1600" b="1" strike="noStrike" spc="-1">
                <a:solidFill>
                  <a:srgbClr val="000000"/>
                </a:solidFill>
                <a:latin typeface="Calibri"/>
              </a:rPr>
              <a:t>Dodatna prosojnica za rezultate</a:t>
            </a:r>
            <a:endParaRPr lang="en-US" sz="1600" b="0" strike="noStrike" spc="-1">
              <a:solidFill>
                <a:srgbClr val="000000"/>
              </a:solidFill>
              <a:latin typeface="Calibri"/>
            </a:endParaRPr>
          </a:p>
        </p:txBody>
      </p:sp>
      <p:pic>
        <p:nvPicPr>
          <p:cNvPr id="163" name="Picture 162"/>
          <p:cNvPicPr/>
          <p:nvPr/>
        </p:nvPicPr>
        <p:blipFill>
          <a:blip r:embed="rId2"/>
          <a:stretch/>
        </p:blipFill>
        <p:spPr>
          <a:xfrm>
            <a:off x="-406400" y="-74786"/>
            <a:ext cx="9751206" cy="4875386"/>
          </a:xfrm>
          <a:prstGeom prst="rect">
            <a:avLst/>
          </a:prstGeom>
          <a:ln w="0">
            <a:noFill/>
          </a:ln>
        </p:spPr>
      </p:pic>
      <p:sp>
        <p:nvSpPr>
          <p:cNvPr id="164" name="PlaceHolder 2"/>
          <p:cNvSpPr>
            <a:spLocks noGrp="1"/>
          </p:cNvSpPr>
          <p:nvPr>
            <p:ph type="dt" idx="22"/>
          </p:nvPr>
        </p:nvSpPr>
        <p:spPr>
          <a:xfrm>
            <a:off x="76680" y="4800600"/>
            <a:ext cx="3753720" cy="273600"/>
          </a:xfrm>
          <a:prstGeom prst="rect">
            <a:avLst/>
          </a:prstGeom>
          <a:noFill/>
          <a:ln w="0">
            <a:noFill/>
          </a:ln>
        </p:spPr>
        <p:txBody>
          <a:bodyPr anchor="ctr">
            <a:noAutofit/>
          </a:bodyPr>
          <a:lstStyle>
            <a:lvl1pPr indent="0">
              <a:lnSpc>
                <a:spcPct val="100000"/>
              </a:lnSpc>
              <a:buNone/>
              <a:defRPr lang="en-US" sz="900" b="0" strike="noStrike" spc="-1">
                <a:solidFill>
                  <a:srgbClr val="8B8B8B"/>
                </a:solidFill>
                <a:latin typeface="Calibri"/>
              </a:defRPr>
            </a:lvl1pPr>
          </a:lstStyle>
          <a:p>
            <a:pPr indent="0">
              <a:lnSpc>
                <a:spcPct val="100000"/>
              </a:lnSpc>
              <a:buNone/>
            </a:pPr>
            <a:r>
              <a:rPr lang="en-US" sz="900" b="0" strike="noStrike" spc="-1">
                <a:solidFill>
                  <a:srgbClr val="8B8B8B"/>
                </a:solidFill>
                <a:latin typeface="Calibri"/>
              </a:rPr>
              <a:t>23. 5. 2023</a:t>
            </a:r>
            <a:endParaRPr lang="en-US" sz="900" b="0" strike="noStrike" spc="-1">
              <a:solidFill>
                <a:srgbClr val="000000"/>
              </a:solidFill>
              <a:latin typeface="Times New Roman"/>
            </a:endParaRPr>
          </a:p>
        </p:txBody>
      </p:sp>
      <p:sp>
        <p:nvSpPr>
          <p:cNvPr id="165" name="PlaceHolder 3"/>
          <p:cNvSpPr>
            <a:spLocks noGrp="1"/>
          </p:cNvSpPr>
          <p:nvPr>
            <p:ph type="ftr" idx="23"/>
          </p:nvPr>
        </p:nvSpPr>
        <p:spPr>
          <a:xfrm>
            <a:off x="3029040" y="4767120"/>
            <a:ext cx="3085920" cy="273600"/>
          </a:xfrm>
          <a:prstGeom prst="rect">
            <a:avLst/>
          </a:prstGeom>
          <a:noFill/>
          <a:ln w="0">
            <a:noFill/>
          </a:ln>
        </p:spPr>
        <p:txBody>
          <a:bodyPr anchor="ctr">
            <a:noAutofit/>
          </a:bodyPr>
          <a:lstStyle>
            <a:lvl1pPr indent="0" algn="ctr">
              <a:lnSpc>
                <a:spcPct val="100000"/>
              </a:lnSpc>
              <a:buNone/>
              <a:defRPr lang="en-US" sz="900" b="0" strike="noStrike" spc="-1">
                <a:solidFill>
                  <a:srgbClr val="8B8B8B"/>
                </a:solidFill>
                <a:latin typeface="Calibri"/>
              </a:defRPr>
            </a:lvl1pPr>
          </a:lstStyle>
          <a:p>
            <a:pPr indent="0" algn="ctr">
              <a:lnSpc>
                <a:spcPct val="100000"/>
              </a:lnSpc>
              <a:buNone/>
            </a:pPr>
            <a:r>
              <a:rPr lang="en-US" sz="900" b="0" strike="noStrike" spc="-1">
                <a:solidFill>
                  <a:srgbClr val="8B8B8B"/>
                </a:solidFill>
                <a:latin typeface="Calibri"/>
              </a:rPr>
              <a:t>PR22-23, Končna predstavitev</a:t>
            </a:r>
            <a:endParaRPr lang="en-US" sz="900" b="0" strike="noStrike" spc="-1">
              <a:solidFill>
                <a:srgbClr val="000000"/>
              </a:solidFill>
              <a:latin typeface="Times New Roman"/>
            </a:endParaRPr>
          </a:p>
        </p:txBody>
      </p:sp>
      <p:sp>
        <p:nvSpPr>
          <p:cNvPr id="5" name="PlaceHolder 4"/>
          <p:cNvSpPr>
            <a:spLocks noGrp="1"/>
          </p:cNvSpPr>
          <p:nvPr>
            <p:ph type="sldNum" idx="9"/>
          </p:nvPr>
        </p:nvSpPr>
        <p:spPr/>
        <p:txBody>
          <a:bodyPr/>
          <a:lstStyle/>
          <a:p>
            <a:fld id="{54BEF26C-6AA6-4F1A-BE23-9DE3F4F2B975}" type="slidenum">
              <a:rPr/>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Picture 136"/>
          <p:cNvPicPr/>
          <p:nvPr/>
        </p:nvPicPr>
        <p:blipFill>
          <a:blip r:embed="rId2"/>
          <a:stretch/>
        </p:blipFill>
        <p:spPr>
          <a:xfrm>
            <a:off x="3798777" y="1217230"/>
            <a:ext cx="5664126" cy="3566270"/>
          </a:xfrm>
          <a:prstGeom prst="rect">
            <a:avLst/>
          </a:prstGeom>
          <a:ln w="0">
            <a:noFill/>
          </a:ln>
        </p:spPr>
      </p:pic>
      <p:sp>
        <p:nvSpPr>
          <p:cNvPr id="130" name="PlaceHolder 1"/>
          <p:cNvSpPr>
            <a:spLocks noGrp="1"/>
          </p:cNvSpPr>
          <p:nvPr>
            <p:ph/>
          </p:nvPr>
        </p:nvSpPr>
        <p:spPr>
          <a:xfrm>
            <a:off x="228600" y="589320"/>
            <a:ext cx="3793320" cy="4177440"/>
          </a:xfrm>
          <a:prstGeom prst="rect">
            <a:avLst/>
          </a:prstGeom>
          <a:noFill/>
          <a:ln w="0">
            <a:solidFill>
              <a:srgbClr val="000000"/>
            </a:solidFill>
          </a:ln>
        </p:spPr>
        <p:txBody>
          <a:bodyPr anchor="t">
            <a:normAutofit/>
          </a:bodyPr>
          <a:lstStyle/>
          <a:p>
            <a:pPr indent="0">
              <a:lnSpc>
                <a:spcPct val="90000"/>
              </a:lnSpc>
              <a:spcBef>
                <a:spcPts val="751"/>
              </a:spcBef>
              <a:buNone/>
              <a:tabLst>
                <a:tab pos="0" algn="l"/>
              </a:tabLst>
            </a:pPr>
            <a:r>
              <a:rPr lang="en-US" sz="1350" b="1" strike="noStrike" spc="-1" dirty="0" err="1">
                <a:solidFill>
                  <a:srgbClr val="000000"/>
                </a:solidFill>
                <a:latin typeface="Calibri"/>
              </a:rPr>
              <a:t>Kakšno</a:t>
            </a:r>
            <a:r>
              <a:rPr lang="en-US" sz="1350" b="1" strike="noStrike" spc="-1" dirty="0">
                <a:solidFill>
                  <a:srgbClr val="000000"/>
                </a:solidFill>
                <a:latin typeface="Calibri"/>
              </a:rPr>
              <a:t> je </a:t>
            </a:r>
            <a:r>
              <a:rPr lang="en-US" sz="1350" b="1" strike="noStrike" spc="-1" dirty="0" err="1">
                <a:solidFill>
                  <a:srgbClr val="000000"/>
                </a:solidFill>
                <a:latin typeface="Calibri"/>
              </a:rPr>
              <a:t>razmerje</a:t>
            </a:r>
            <a:r>
              <a:rPr lang="en-US" sz="1350" b="1" strike="noStrike" spc="-1" dirty="0">
                <a:solidFill>
                  <a:srgbClr val="000000"/>
                </a:solidFill>
                <a:latin typeface="Calibri"/>
              </a:rPr>
              <a:t> med </a:t>
            </a:r>
            <a:r>
              <a:rPr lang="en-US" sz="1350" b="1" strike="noStrike" spc="-1" dirty="0" err="1">
                <a:solidFill>
                  <a:srgbClr val="000000"/>
                </a:solidFill>
                <a:latin typeface="Calibri"/>
              </a:rPr>
              <a:t>proizvodnjo</a:t>
            </a:r>
            <a:r>
              <a:rPr lang="en-US" sz="1350" b="1" strike="noStrike" spc="-1" dirty="0">
                <a:solidFill>
                  <a:srgbClr val="000000"/>
                </a:solidFill>
                <a:latin typeface="Calibri"/>
              </a:rPr>
              <a:t> in </a:t>
            </a:r>
            <a:r>
              <a:rPr lang="en-US" sz="1350" b="1" strike="noStrike" spc="-1" dirty="0" err="1">
                <a:solidFill>
                  <a:srgbClr val="000000"/>
                </a:solidFill>
                <a:latin typeface="Calibri"/>
              </a:rPr>
              <a:t>porabo</a:t>
            </a:r>
            <a:r>
              <a:rPr lang="en-US" sz="1350" b="1" strike="noStrike" spc="-1" dirty="0">
                <a:solidFill>
                  <a:srgbClr val="000000"/>
                </a:solidFill>
                <a:latin typeface="Calibri"/>
              </a:rPr>
              <a:t> </a:t>
            </a:r>
            <a:r>
              <a:rPr lang="en-US" sz="1350" b="1" strike="noStrike" spc="-1" dirty="0" err="1">
                <a:solidFill>
                  <a:srgbClr val="000000"/>
                </a:solidFill>
                <a:latin typeface="Calibri"/>
              </a:rPr>
              <a:t>električne</a:t>
            </a:r>
            <a:r>
              <a:rPr lang="en-US" sz="1350" b="1" strike="noStrike" spc="-1" dirty="0">
                <a:solidFill>
                  <a:srgbClr val="000000"/>
                </a:solidFill>
                <a:latin typeface="Calibri"/>
              </a:rPr>
              <a:t> </a:t>
            </a:r>
            <a:r>
              <a:rPr lang="en-US" sz="1350" b="1" strike="noStrike" spc="-1" dirty="0" err="1">
                <a:solidFill>
                  <a:srgbClr val="000000"/>
                </a:solidFill>
                <a:latin typeface="Calibri"/>
              </a:rPr>
              <a:t>energije</a:t>
            </a:r>
            <a:r>
              <a:rPr lang="en-US" sz="1350" b="1" strike="noStrike" spc="-1" dirty="0">
                <a:solidFill>
                  <a:srgbClr val="000000"/>
                </a:solidFill>
                <a:latin typeface="Calibri"/>
              </a:rPr>
              <a:t> v </a:t>
            </a:r>
            <a:r>
              <a:rPr lang="en-US" sz="1350" b="1" strike="noStrike" spc="-1" dirty="0" err="1">
                <a:solidFill>
                  <a:srgbClr val="000000"/>
                </a:solidFill>
                <a:latin typeface="Calibri"/>
              </a:rPr>
              <a:t>Sloveniji</a:t>
            </a:r>
            <a:r>
              <a:rPr lang="en-US" sz="1350" b="1" strike="noStrike" spc="-1" dirty="0">
                <a:solidFill>
                  <a:srgbClr val="000000"/>
                </a:solidFill>
                <a:latin typeface="Calibri"/>
              </a:rPr>
              <a:t>?</a:t>
            </a:r>
            <a:endParaRPr lang="en-US" sz="1350" b="0" strike="noStrike" spc="-1" dirty="0">
              <a:solidFill>
                <a:srgbClr val="000000"/>
              </a:solidFill>
              <a:latin typeface="Calibri"/>
            </a:endParaRPr>
          </a:p>
          <a:p>
            <a:pPr indent="0">
              <a:lnSpc>
                <a:spcPct val="90000"/>
              </a:lnSpc>
              <a:spcBef>
                <a:spcPts val="751"/>
              </a:spcBef>
              <a:buNone/>
              <a:tabLst>
                <a:tab pos="0" algn="l"/>
              </a:tabLst>
            </a:pPr>
            <a:endParaRPr lang="en-US" sz="1350" b="0" strike="noStrike" spc="-1" dirty="0">
              <a:solidFill>
                <a:srgbClr val="000000"/>
              </a:solidFill>
              <a:latin typeface="Calibri"/>
            </a:endParaRPr>
          </a:p>
          <a:p>
            <a:pPr indent="0">
              <a:lnSpc>
                <a:spcPct val="90000"/>
              </a:lnSpc>
              <a:spcBef>
                <a:spcPts val="751"/>
              </a:spcBef>
              <a:buNone/>
              <a:tabLst>
                <a:tab pos="0" algn="l"/>
              </a:tabLst>
            </a:pPr>
            <a:r>
              <a:rPr lang="en-SI" sz="1200" b="0" strike="noStrike" spc="-1" dirty="0" err="1">
                <a:solidFill>
                  <a:srgbClr val="000000"/>
                </a:solidFill>
                <a:latin typeface="Calibri"/>
              </a:rPr>
              <a:t>Odgovor</a:t>
            </a:r>
            <a:r>
              <a:rPr lang="en-SI" sz="1200" b="0" strike="noStrike" spc="-1" dirty="0">
                <a:solidFill>
                  <a:srgbClr val="000000"/>
                </a:solidFill>
                <a:latin typeface="Calibri"/>
              </a:rPr>
              <a:t> </a:t>
            </a:r>
            <a:r>
              <a:rPr lang="en-SI" sz="1200" b="0" strike="noStrike" spc="-1" dirty="0" err="1">
                <a:solidFill>
                  <a:srgbClr val="000000"/>
                </a:solidFill>
                <a:latin typeface="Calibri"/>
              </a:rPr>
              <a:t>na</a:t>
            </a:r>
            <a:r>
              <a:rPr lang="en-SI" sz="1200" b="0" strike="noStrike" spc="-1" dirty="0">
                <a:solidFill>
                  <a:srgbClr val="000000"/>
                </a:solidFill>
                <a:latin typeface="Calibri"/>
              </a:rPr>
              <a:t> to </a:t>
            </a:r>
            <a:r>
              <a:rPr lang="en-SI" sz="1200" b="0" strike="noStrike" spc="-1" dirty="0" err="1">
                <a:solidFill>
                  <a:srgbClr val="000000"/>
                </a:solidFill>
                <a:latin typeface="Calibri"/>
              </a:rPr>
              <a:t>vprašanje</a:t>
            </a:r>
            <a:r>
              <a:rPr lang="en-SI" sz="1200" b="0" strike="noStrike" spc="-1" dirty="0">
                <a:solidFill>
                  <a:srgbClr val="000000"/>
                </a:solidFill>
                <a:latin typeface="Calibri"/>
              </a:rPr>
              <a:t> </a:t>
            </a:r>
            <a:r>
              <a:rPr lang="en-SI" sz="1200" b="0" strike="noStrike" spc="-1" dirty="0" err="1">
                <a:solidFill>
                  <a:srgbClr val="000000"/>
                </a:solidFill>
                <a:latin typeface="Calibri"/>
              </a:rPr>
              <a:t>nam</a:t>
            </a:r>
            <a:r>
              <a:rPr lang="en-SI" sz="1200" b="0" strike="noStrike" spc="-1" dirty="0">
                <a:solidFill>
                  <a:srgbClr val="000000"/>
                </a:solidFill>
                <a:latin typeface="Calibri"/>
              </a:rPr>
              <a:t> </a:t>
            </a:r>
            <a:r>
              <a:rPr lang="en-SI" sz="1200" b="0" strike="noStrike" spc="-1" dirty="0" err="1">
                <a:solidFill>
                  <a:srgbClr val="000000"/>
                </a:solidFill>
                <a:latin typeface="Calibri"/>
              </a:rPr>
              <a:t>omogoča</a:t>
            </a:r>
            <a:r>
              <a:rPr lang="en-SI" sz="1200" b="0" strike="noStrike" spc="-1" dirty="0">
                <a:solidFill>
                  <a:srgbClr val="000000"/>
                </a:solidFill>
                <a:latin typeface="Calibri"/>
              </a:rPr>
              <a:t> </a:t>
            </a:r>
            <a:r>
              <a:rPr lang="en-SI" sz="1200" b="0" strike="noStrike" spc="-1" dirty="0" err="1">
                <a:solidFill>
                  <a:srgbClr val="000000"/>
                </a:solidFill>
                <a:latin typeface="Calibri"/>
              </a:rPr>
              <a:t>celovit</a:t>
            </a:r>
            <a:r>
              <a:rPr lang="en-SI" sz="1200" b="0" strike="noStrike" spc="-1" dirty="0">
                <a:solidFill>
                  <a:srgbClr val="000000"/>
                </a:solidFill>
                <a:latin typeface="Calibri"/>
              </a:rPr>
              <a:t> </a:t>
            </a:r>
            <a:r>
              <a:rPr lang="en-SI" sz="1200" b="0" strike="noStrike" spc="-1" dirty="0" err="1">
                <a:solidFill>
                  <a:srgbClr val="000000"/>
                </a:solidFill>
                <a:latin typeface="Calibri"/>
              </a:rPr>
              <a:t>vpogled</a:t>
            </a:r>
            <a:r>
              <a:rPr lang="en-SI" sz="1200" b="0" strike="noStrike" spc="-1" dirty="0">
                <a:solidFill>
                  <a:srgbClr val="000000"/>
                </a:solidFill>
                <a:latin typeface="Calibri"/>
              </a:rPr>
              <a:t> v </a:t>
            </a:r>
            <a:r>
              <a:rPr lang="en-SI" sz="1200" b="0" strike="noStrike" spc="-1" dirty="0" err="1">
                <a:solidFill>
                  <a:srgbClr val="000000"/>
                </a:solidFill>
                <a:latin typeface="Calibri"/>
              </a:rPr>
              <a:t>stanje</a:t>
            </a:r>
            <a:r>
              <a:rPr lang="en-SI" sz="1200" b="0" strike="noStrike" spc="-1" dirty="0">
                <a:solidFill>
                  <a:srgbClr val="000000"/>
                </a:solidFill>
                <a:latin typeface="Calibri"/>
              </a:rPr>
              <a:t> in </a:t>
            </a:r>
            <a:r>
              <a:rPr lang="en-SI" sz="1200" b="0" strike="noStrike" spc="-1" dirty="0" err="1">
                <a:solidFill>
                  <a:srgbClr val="000000"/>
                </a:solidFill>
                <a:latin typeface="Calibri"/>
              </a:rPr>
              <a:t>razmerje</a:t>
            </a:r>
            <a:r>
              <a:rPr lang="en-SI" sz="1200" b="0" strike="noStrike" spc="-1" dirty="0">
                <a:solidFill>
                  <a:srgbClr val="000000"/>
                </a:solidFill>
                <a:latin typeface="Calibri"/>
              </a:rPr>
              <a:t> med </a:t>
            </a:r>
            <a:r>
              <a:rPr lang="en-SI" sz="1200" b="0" strike="noStrike" spc="-1" dirty="0" err="1">
                <a:solidFill>
                  <a:srgbClr val="000000"/>
                </a:solidFill>
                <a:latin typeface="Calibri"/>
              </a:rPr>
              <a:t>proizvodnjo</a:t>
            </a:r>
            <a:r>
              <a:rPr lang="en-SI" sz="1200" b="0" strike="noStrike" spc="-1" dirty="0">
                <a:solidFill>
                  <a:srgbClr val="000000"/>
                </a:solidFill>
                <a:latin typeface="Calibri"/>
              </a:rPr>
              <a:t> in </a:t>
            </a:r>
            <a:r>
              <a:rPr lang="en-SI" sz="1200" b="0" strike="noStrike" spc="-1" dirty="0" err="1">
                <a:solidFill>
                  <a:srgbClr val="000000"/>
                </a:solidFill>
                <a:latin typeface="Calibri"/>
              </a:rPr>
              <a:t>porabo</a:t>
            </a:r>
            <a:r>
              <a:rPr lang="en-SI" sz="1200" b="0" strike="noStrike" spc="-1" dirty="0">
                <a:solidFill>
                  <a:srgbClr val="000000"/>
                </a:solidFill>
                <a:latin typeface="Calibri"/>
              </a:rPr>
              <a:t> </a:t>
            </a:r>
            <a:r>
              <a:rPr lang="en-SI" sz="1200" b="0" strike="noStrike" spc="-1" dirty="0" err="1">
                <a:solidFill>
                  <a:srgbClr val="000000"/>
                </a:solidFill>
                <a:latin typeface="Calibri"/>
              </a:rPr>
              <a:t>električne</a:t>
            </a:r>
            <a:r>
              <a:rPr lang="en-SI" sz="1200" b="0" strike="noStrike" spc="-1" dirty="0">
                <a:solidFill>
                  <a:srgbClr val="000000"/>
                </a:solidFill>
                <a:latin typeface="Calibri"/>
              </a:rPr>
              <a:t> </a:t>
            </a:r>
            <a:r>
              <a:rPr lang="en-SI" sz="1200" b="0" strike="noStrike" spc="-1" dirty="0" err="1">
                <a:solidFill>
                  <a:srgbClr val="000000"/>
                </a:solidFill>
                <a:latin typeface="Calibri"/>
              </a:rPr>
              <a:t>energije</a:t>
            </a:r>
            <a:r>
              <a:rPr lang="en-SI" sz="1200" b="0" strike="noStrike" spc="-1" dirty="0">
                <a:solidFill>
                  <a:srgbClr val="000000"/>
                </a:solidFill>
                <a:latin typeface="Calibri"/>
              </a:rPr>
              <a:t> v </a:t>
            </a:r>
            <a:r>
              <a:rPr lang="en-SI" sz="1200" b="0" strike="noStrike" spc="-1" dirty="0" err="1">
                <a:solidFill>
                  <a:srgbClr val="000000"/>
                </a:solidFill>
                <a:latin typeface="Calibri"/>
              </a:rPr>
              <a:t>Sloveniji</a:t>
            </a:r>
            <a:r>
              <a:rPr lang="en-SI" sz="1200" b="0" strike="noStrike" spc="-1" dirty="0">
                <a:solidFill>
                  <a:srgbClr val="000000"/>
                </a:solidFill>
                <a:latin typeface="Calibri"/>
              </a:rPr>
              <a:t>. S </a:t>
            </a:r>
            <a:r>
              <a:rPr lang="en-SI" sz="1200" b="0" strike="noStrike" spc="-1" dirty="0" err="1">
                <a:solidFill>
                  <a:srgbClr val="000000"/>
                </a:solidFill>
                <a:latin typeface="Calibri"/>
              </a:rPr>
              <a:t>tem</a:t>
            </a:r>
            <a:r>
              <a:rPr lang="en-SI" sz="1200" b="0" strike="noStrike" spc="-1" dirty="0">
                <a:solidFill>
                  <a:srgbClr val="000000"/>
                </a:solidFill>
                <a:latin typeface="Calibri"/>
              </a:rPr>
              <a:t> se </a:t>
            </a:r>
            <a:r>
              <a:rPr lang="en-SI" sz="1200" b="0" strike="noStrike" spc="-1" dirty="0" err="1">
                <a:solidFill>
                  <a:srgbClr val="000000"/>
                </a:solidFill>
                <a:latin typeface="Calibri"/>
              </a:rPr>
              <a:t>lahko</a:t>
            </a:r>
            <a:r>
              <a:rPr lang="en-SI" sz="1200" b="0" strike="noStrike" spc="-1" dirty="0">
                <a:solidFill>
                  <a:srgbClr val="000000"/>
                </a:solidFill>
                <a:latin typeface="Calibri"/>
              </a:rPr>
              <a:t> </a:t>
            </a:r>
            <a:r>
              <a:rPr lang="en-SI" sz="1200" b="0" strike="noStrike" spc="-1" dirty="0" err="1">
                <a:solidFill>
                  <a:srgbClr val="000000"/>
                </a:solidFill>
                <a:latin typeface="Calibri"/>
              </a:rPr>
              <a:t>sprejemajo</a:t>
            </a:r>
            <a:r>
              <a:rPr lang="en-SI" sz="1200" b="0" strike="noStrike" spc="-1" dirty="0">
                <a:solidFill>
                  <a:srgbClr val="000000"/>
                </a:solidFill>
                <a:latin typeface="Calibri"/>
              </a:rPr>
              <a:t> </a:t>
            </a:r>
            <a:r>
              <a:rPr lang="en-SI" sz="1200" b="0" strike="noStrike" spc="-1" dirty="0" err="1">
                <a:solidFill>
                  <a:srgbClr val="000000"/>
                </a:solidFill>
                <a:latin typeface="Calibri"/>
              </a:rPr>
              <a:t>bolj</a:t>
            </a:r>
            <a:r>
              <a:rPr lang="en-SI" sz="1200" b="0" strike="noStrike" spc="-1" dirty="0">
                <a:solidFill>
                  <a:srgbClr val="000000"/>
                </a:solidFill>
                <a:latin typeface="Calibri"/>
              </a:rPr>
              <a:t> </a:t>
            </a:r>
            <a:r>
              <a:rPr lang="en-SI" sz="1200" b="0" strike="noStrike" spc="-1" dirty="0" err="1">
                <a:solidFill>
                  <a:srgbClr val="000000"/>
                </a:solidFill>
                <a:latin typeface="Calibri"/>
              </a:rPr>
              <a:t>informirane</a:t>
            </a:r>
            <a:r>
              <a:rPr lang="en-SI" sz="1200" b="0" strike="noStrike" spc="-1" dirty="0">
                <a:solidFill>
                  <a:srgbClr val="000000"/>
                </a:solidFill>
                <a:latin typeface="Calibri"/>
              </a:rPr>
              <a:t> </a:t>
            </a:r>
            <a:r>
              <a:rPr lang="en-SI" sz="1200" b="0" strike="noStrike" spc="-1" dirty="0" err="1">
                <a:solidFill>
                  <a:srgbClr val="000000"/>
                </a:solidFill>
                <a:latin typeface="Calibri"/>
              </a:rPr>
              <a:t>odločitve</a:t>
            </a:r>
            <a:r>
              <a:rPr lang="en-SI" sz="1200" b="0" strike="noStrike" spc="-1" dirty="0">
                <a:solidFill>
                  <a:srgbClr val="000000"/>
                </a:solidFill>
                <a:latin typeface="Calibri"/>
              </a:rPr>
              <a:t> in </a:t>
            </a:r>
            <a:r>
              <a:rPr lang="en-SI" sz="1200" b="0" strike="noStrike" spc="-1" dirty="0" err="1">
                <a:solidFill>
                  <a:srgbClr val="000000"/>
                </a:solidFill>
                <a:latin typeface="Calibri"/>
              </a:rPr>
              <a:t>oblikujejo</a:t>
            </a:r>
            <a:r>
              <a:rPr lang="en-SI" sz="1200" b="0" strike="noStrike" spc="-1" dirty="0">
                <a:solidFill>
                  <a:srgbClr val="000000"/>
                </a:solidFill>
                <a:latin typeface="Calibri"/>
              </a:rPr>
              <a:t> </a:t>
            </a:r>
            <a:r>
              <a:rPr lang="en-SI" sz="1200" b="0" strike="noStrike" spc="-1" dirty="0" err="1">
                <a:solidFill>
                  <a:srgbClr val="000000"/>
                </a:solidFill>
                <a:latin typeface="Calibri"/>
              </a:rPr>
              <a:t>ukrepi</a:t>
            </a:r>
            <a:r>
              <a:rPr lang="en-SI" sz="1200" b="0" strike="noStrike" spc="-1" dirty="0">
                <a:solidFill>
                  <a:srgbClr val="000000"/>
                </a:solidFill>
                <a:latin typeface="Calibri"/>
              </a:rPr>
              <a:t> za </a:t>
            </a:r>
            <a:r>
              <a:rPr lang="en-SI" sz="1200" b="0" strike="noStrike" spc="-1" dirty="0" err="1">
                <a:solidFill>
                  <a:srgbClr val="000000"/>
                </a:solidFill>
                <a:latin typeface="Calibri"/>
              </a:rPr>
              <a:t>izboljšanje</a:t>
            </a:r>
            <a:r>
              <a:rPr lang="en-SI" sz="1200" b="0" strike="noStrike" spc="-1" dirty="0">
                <a:solidFill>
                  <a:srgbClr val="000000"/>
                </a:solidFill>
                <a:latin typeface="Calibri"/>
              </a:rPr>
              <a:t> </a:t>
            </a:r>
            <a:r>
              <a:rPr lang="en-SI" sz="1200" b="0" strike="noStrike" spc="-1" dirty="0" err="1">
                <a:solidFill>
                  <a:srgbClr val="000000"/>
                </a:solidFill>
                <a:latin typeface="Calibri"/>
              </a:rPr>
              <a:t>energetske</a:t>
            </a:r>
            <a:r>
              <a:rPr lang="en-SI" sz="1200" b="0" strike="noStrike" spc="-1" dirty="0">
                <a:solidFill>
                  <a:srgbClr val="000000"/>
                </a:solidFill>
                <a:latin typeface="Calibri"/>
              </a:rPr>
              <a:t> </a:t>
            </a:r>
            <a:r>
              <a:rPr lang="en-SI" sz="1200" b="0" strike="noStrike" spc="-1" dirty="0" err="1">
                <a:solidFill>
                  <a:srgbClr val="000000"/>
                </a:solidFill>
                <a:latin typeface="Calibri"/>
              </a:rPr>
              <a:t>učinkovitosti</a:t>
            </a:r>
            <a:r>
              <a:rPr lang="en-SI" sz="1200" b="0" strike="noStrike" spc="-1" dirty="0">
                <a:solidFill>
                  <a:srgbClr val="000000"/>
                </a:solidFill>
                <a:latin typeface="Calibri"/>
              </a:rPr>
              <a:t> , </a:t>
            </a:r>
            <a:r>
              <a:rPr lang="en-SI" sz="1200" b="0" strike="noStrike" spc="-1" dirty="0" err="1">
                <a:solidFill>
                  <a:srgbClr val="000000"/>
                </a:solidFill>
                <a:latin typeface="Calibri"/>
              </a:rPr>
              <a:t>povečanjeproizvodnje</a:t>
            </a:r>
            <a:r>
              <a:rPr lang="en-SI" sz="1200" b="0" strike="noStrike" spc="-1" dirty="0">
                <a:solidFill>
                  <a:srgbClr val="000000"/>
                </a:solidFill>
                <a:latin typeface="Calibri"/>
              </a:rPr>
              <a:t> </a:t>
            </a:r>
            <a:r>
              <a:rPr lang="en-SI" sz="1200" b="0" strike="noStrike" spc="-1" dirty="0" err="1">
                <a:solidFill>
                  <a:srgbClr val="000000"/>
                </a:solidFill>
                <a:latin typeface="Calibri"/>
              </a:rPr>
              <a:t>obnovljivih</a:t>
            </a:r>
            <a:r>
              <a:rPr lang="en-SI" sz="1200" b="0" strike="noStrike" spc="-1" dirty="0">
                <a:solidFill>
                  <a:srgbClr val="000000"/>
                </a:solidFill>
                <a:latin typeface="Calibri"/>
              </a:rPr>
              <a:t> </a:t>
            </a:r>
            <a:r>
              <a:rPr lang="en-SI" sz="1200" b="0" strike="noStrike" spc="-1" dirty="0" err="1">
                <a:solidFill>
                  <a:srgbClr val="000000"/>
                </a:solidFill>
                <a:latin typeface="Calibri"/>
              </a:rPr>
              <a:t>virov</a:t>
            </a:r>
            <a:r>
              <a:rPr lang="en-SI" sz="1200" b="0" strike="noStrike" spc="-1" dirty="0">
                <a:solidFill>
                  <a:srgbClr val="000000"/>
                </a:solidFill>
                <a:latin typeface="Calibri"/>
              </a:rPr>
              <a:t> </a:t>
            </a:r>
            <a:r>
              <a:rPr lang="en-SI" sz="1200" b="0" strike="noStrike" spc="-1" dirty="0" err="1">
                <a:solidFill>
                  <a:srgbClr val="000000"/>
                </a:solidFill>
                <a:latin typeface="Calibri"/>
              </a:rPr>
              <a:t>energije</a:t>
            </a:r>
            <a:r>
              <a:rPr lang="en-SI" sz="1200" b="0" strike="noStrike" spc="-1" dirty="0">
                <a:solidFill>
                  <a:srgbClr val="000000"/>
                </a:solidFill>
                <a:latin typeface="Calibri"/>
              </a:rPr>
              <a:t> </a:t>
            </a:r>
            <a:r>
              <a:rPr lang="en-SI" sz="1200" b="0" strike="noStrike" spc="-1" dirty="0" err="1">
                <a:solidFill>
                  <a:srgbClr val="000000"/>
                </a:solidFill>
                <a:latin typeface="Calibri"/>
              </a:rPr>
              <a:t>ter</a:t>
            </a:r>
            <a:r>
              <a:rPr lang="en-SI" sz="1200" b="0" strike="noStrike" spc="-1" dirty="0">
                <a:solidFill>
                  <a:srgbClr val="000000"/>
                </a:solidFill>
                <a:latin typeface="Calibri"/>
              </a:rPr>
              <a:t> </a:t>
            </a:r>
            <a:r>
              <a:rPr lang="en-SI" sz="1200" b="0" strike="noStrike" spc="-1" dirty="0" err="1">
                <a:solidFill>
                  <a:srgbClr val="000000"/>
                </a:solidFill>
                <a:latin typeface="Calibri"/>
              </a:rPr>
              <a:t>doseganje</a:t>
            </a:r>
            <a:r>
              <a:rPr lang="en-SI" sz="1200" b="0" strike="noStrike" spc="-1" dirty="0">
                <a:solidFill>
                  <a:srgbClr val="000000"/>
                </a:solidFill>
                <a:latin typeface="Calibri"/>
              </a:rPr>
              <a:t> </a:t>
            </a:r>
            <a:r>
              <a:rPr lang="en-SI" sz="1200" b="0" strike="noStrike" spc="-1" dirty="0" err="1">
                <a:solidFill>
                  <a:srgbClr val="000000"/>
                </a:solidFill>
                <a:latin typeface="Calibri"/>
              </a:rPr>
              <a:t>večje</a:t>
            </a:r>
            <a:r>
              <a:rPr lang="en-SI" sz="1200" b="0" strike="noStrike" spc="-1" dirty="0">
                <a:solidFill>
                  <a:srgbClr val="000000"/>
                </a:solidFill>
                <a:latin typeface="Calibri"/>
              </a:rPr>
              <a:t> </a:t>
            </a:r>
            <a:r>
              <a:rPr lang="en-SI" sz="1200" b="0" strike="noStrike" spc="-1" dirty="0" err="1">
                <a:solidFill>
                  <a:srgbClr val="000000"/>
                </a:solidFill>
                <a:latin typeface="Calibri"/>
              </a:rPr>
              <a:t>električne</a:t>
            </a:r>
            <a:r>
              <a:rPr lang="en-SI" sz="1200" b="0" strike="noStrike" spc="-1" dirty="0">
                <a:solidFill>
                  <a:srgbClr val="000000"/>
                </a:solidFill>
                <a:latin typeface="Calibri"/>
              </a:rPr>
              <a:t> </a:t>
            </a:r>
            <a:r>
              <a:rPr lang="en-SI" sz="1200" b="0" strike="noStrike" spc="-1" dirty="0" err="1">
                <a:solidFill>
                  <a:srgbClr val="000000"/>
                </a:solidFill>
                <a:latin typeface="Calibri"/>
              </a:rPr>
              <a:t>neodvisnosti</a:t>
            </a:r>
            <a:r>
              <a:rPr lang="en-SI" sz="1200" b="0" strike="noStrike" spc="-1" dirty="0">
                <a:solidFill>
                  <a:srgbClr val="000000"/>
                </a:solidFill>
                <a:latin typeface="Calibri"/>
              </a:rPr>
              <a:t> </a:t>
            </a:r>
            <a:r>
              <a:rPr lang="en-SI" sz="1200" b="0" strike="noStrike" spc="-1" dirty="0" err="1">
                <a:solidFill>
                  <a:srgbClr val="000000"/>
                </a:solidFill>
                <a:latin typeface="Calibri"/>
              </a:rPr>
              <a:t>države</a:t>
            </a:r>
            <a:r>
              <a:rPr lang="en-SI" sz="1200" b="0" strike="noStrike" spc="-1" dirty="0">
                <a:solidFill>
                  <a:srgbClr val="000000"/>
                </a:solidFill>
                <a:latin typeface="Calibri"/>
              </a:rPr>
              <a:t>.</a:t>
            </a:r>
            <a:endParaRPr lang="en-US" sz="1200" b="0" strike="noStrike" spc="-1" dirty="0">
              <a:solidFill>
                <a:srgbClr val="000000"/>
              </a:solidFill>
              <a:latin typeface="Calibri"/>
            </a:endParaRPr>
          </a:p>
          <a:p>
            <a:pPr indent="0">
              <a:lnSpc>
                <a:spcPct val="90000"/>
              </a:lnSpc>
              <a:spcBef>
                <a:spcPts val="751"/>
              </a:spcBef>
              <a:buNone/>
              <a:tabLst>
                <a:tab pos="0" algn="l"/>
              </a:tabLst>
            </a:pPr>
            <a:r>
              <a:rPr lang="sl-SI" sz="1200" b="0" strike="noStrike" spc="-1" dirty="0">
                <a:solidFill>
                  <a:srgbClr val="000000"/>
                </a:solidFill>
                <a:latin typeface="Calibri"/>
              </a:rPr>
              <a:t>Za dosego tega je bilo potrebnega nekaj </a:t>
            </a:r>
            <a:r>
              <a:rPr lang="sl-SI" sz="1200" b="0" strike="noStrike" spc="-1" dirty="0" err="1">
                <a:solidFill>
                  <a:srgbClr val="000000"/>
                </a:solidFill>
                <a:latin typeface="Calibri"/>
              </a:rPr>
              <a:t>predprocesiranja</a:t>
            </a:r>
            <a:r>
              <a:rPr lang="sl-SI" sz="1200" b="0" strike="noStrike" spc="-1" dirty="0">
                <a:solidFill>
                  <a:srgbClr val="000000"/>
                </a:solidFill>
                <a:latin typeface="Calibri"/>
              </a:rPr>
              <a:t>. To vključuje pretvorbo v ustrezne tipe ter enote, izbira uporabnih stolpcev in vrstic v tabelah ter izračun razmerij, ki bodo prikazovala relativno spremembo.</a:t>
            </a:r>
            <a:endParaRPr lang="en-US" sz="1200" b="0" strike="noStrike" spc="-1" dirty="0">
              <a:solidFill>
                <a:srgbClr val="000000"/>
              </a:solidFill>
              <a:latin typeface="Calibri"/>
            </a:endParaRPr>
          </a:p>
          <a:p>
            <a:pPr indent="0">
              <a:lnSpc>
                <a:spcPct val="90000"/>
              </a:lnSpc>
              <a:spcBef>
                <a:spcPts val="751"/>
              </a:spcBef>
              <a:buNone/>
              <a:tabLst>
                <a:tab pos="0" algn="l"/>
              </a:tabLst>
            </a:pPr>
            <a:r>
              <a:rPr lang="sl-SI" sz="1200" b="0" strike="noStrike" spc="-1" dirty="0">
                <a:solidFill>
                  <a:srgbClr val="000000"/>
                </a:solidFill>
                <a:latin typeface="Calibri"/>
              </a:rPr>
              <a:t>Kot odgovor na to vprašanje sta bili zadostni dve vizualizaciji teh podatkov. Prva kaže razmerje med skupno ceno in skupno porabo, druga kaže pa porabo po tipu elektrarne in skupno porabo.</a:t>
            </a:r>
            <a:endParaRPr lang="en-US" sz="1200" b="0" strike="noStrike" spc="-1" dirty="0">
              <a:solidFill>
                <a:srgbClr val="000000"/>
              </a:solidFill>
              <a:latin typeface="Calibri"/>
            </a:endParaRPr>
          </a:p>
        </p:txBody>
      </p:sp>
      <p:sp>
        <p:nvSpPr>
          <p:cNvPr id="131" name="Content Placeholder 2"/>
          <p:cNvSpPr/>
          <p:nvPr/>
        </p:nvSpPr>
        <p:spPr>
          <a:xfrm>
            <a:off x="228600" y="82800"/>
            <a:ext cx="3657600" cy="37188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nSpc>
                <a:spcPct val="90000"/>
              </a:lnSpc>
              <a:spcBef>
                <a:spcPts val="751"/>
              </a:spcBef>
              <a:tabLst>
                <a:tab pos="0" algn="l"/>
              </a:tabLst>
            </a:pPr>
            <a:r>
              <a:rPr lang="en-US" sz="1600" b="1" strike="noStrike" spc="-1">
                <a:solidFill>
                  <a:srgbClr val="000000"/>
                </a:solidFill>
                <a:latin typeface="Calibri"/>
              </a:rPr>
              <a:t>Podroben opis ciljev in metod</a:t>
            </a:r>
            <a:endParaRPr lang="en-US" sz="1600" b="0" strike="noStrike" spc="-1">
              <a:solidFill>
                <a:srgbClr val="000000"/>
              </a:solidFill>
              <a:latin typeface="Arial"/>
            </a:endParaRPr>
          </a:p>
        </p:txBody>
      </p:sp>
      <p:sp>
        <p:nvSpPr>
          <p:cNvPr id="132" name="Content Placeholder 11"/>
          <p:cNvSpPr/>
          <p:nvPr/>
        </p:nvSpPr>
        <p:spPr>
          <a:xfrm>
            <a:off x="4572000" y="720360"/>
            <a:ext cx="4436640" cy="304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600" b="0" strike="noStrike" spc="-1">
              <a:solidFill>
                <a:srgbClr val="000000"/>
              </a:solidFill>
              <a:latin typeface="Calibri"/>
            </a:endParaRPr>
          </a:p>
        </p:txBody>
      </p:sp>
      <p:sp>
        <p:nvSpPr>
          <p:cNvPr id="133" name="Content Placeholder 2"/>
          <p:cNvSpPr/>
          <p:nvPr/>
        </p:nvSpPr>
        <p:spPr>
          <a:xfrm>
            <a:off x="4114800" y="82800"/>
            <a:ext cx="4800600" cy="37188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nSpc>
                <a:spcPct val="90000"/>
              </a:lnSpc>
              <a:spcBef>
                <a:spcPts val="751"/>
              </a:spcBef>
              <a:tabLst>
                <a:tab pos="0" algn="l"/>
              </a:tabLst>
            </a:pPr>
            <a:r>
              <a:rPr lang="en-US" sz="1600" b="1" strike="noStrike" spc="-1">
                <a:solidFill>
                  <a:srgbClr val="000000"/>
                </a:solidFill>
                <a:latin typeface="Calibri"/>
              </a:rPr>
              <a:t>Rezultati/dosedanje ugotovitve/odprta vprašanja</a:t>
            </a:r>
            <a:endParaRPr lang="en-US" sz="1600" b="0" strike="noStrike" spc="-1">
              <a:solidFill>
                <a:srgbClr val="000000"/>
              </a:solidFill>
              <a:latin typeface="Arial"/>
            </a:endParaRPr>
          </a:p>
        </p:txBody>
      </p:sp>
      <p:sp>
        <p:nvSpPr>
          <p:cNvPr id="134" name="PlaceHolder 2"/>
          <p:cNvSpPr>
            <a:spLocks noGrp="1"/>
          </p:cNvSpPr>
          <p:nvPr>
            <p:ph type="dt" idx="12"/>
          </p:nvPr>
        </p:nvSpPr>
        <p:spPr>
          <a:xfrm>
            <a:off x="76680" y="4800600"/>
            <a:ext cx="3753720" cy="273600"/>
          </a:xfrm>
          <a:prstGeom prst="rect">
            <a:avLst/>
          </a:prstGeom>
          <a:noFill/>
          <a:ln w="0">
            <a:noFill/>
          </a:ln>
        </p:spPr>
        <p:txBody>
          <a:bodyPr anchor="ctr">
            <a:noAutofit/>
          </a:bodyPr>
          <a:lstStyle>
            <a:lvl1pPr indent="0">
              <a:lnSpc>
                <a:spcPct val="100000"/>
              </a:lnSpc>
              <a:buNone/>
              <a:defRPr lang="en-US" sz="900" b="0" strike="noStrike" spc="-1">
                <a:solidFill>
                  <a:srgbClr val="8B8B8B"/>
                </a:solidFill>
                <a:latin typeface="Calibri"/>
              </a:defRPr>
            </a:lvl1pPr>
          </a:lstStyle>
          <a:p>
            <a:pPr indent="0">
              <a:lnSpc>
                <a:spcPct val="100000"/>
              </a:lnSpc>
              <a:buNone/>
            </a:pPr>
            <a:r>
              <a:rPr lang="en-US" sz="900" b="0" strike="noStrike" spc="-1">
                <a:solidFill>
                  <a:srgbClr val="8B8B8B"/>
                </a:solidFill>
                <a:latin typeface="Calibri"/>
              </a:rPr>
              <a:t>23. 5. 2023</a:t>
            </a:r>
            <a:endParaRPr lang="en-US" sz="900" b="0" strike="noStrike" spc="-1">
              <a:solidFill>
                <a:srgbClr val="000000"/>
              </a:solidFill>
              <a:latin typeface="Times New Roman"/>
            </a:endParaRPr>
          </a:p>
        </p:txBody>
      </p:sp>
      <p:sp>
        <p:nvSpPr>
          <p:cNvPr id="135" name="PlaceHolder 3"/>
          <p:cNvSpPr>
            <a:spLocks noGrp="1"/>
          </p:cNvSpPr>
          <p:nvPr>
            <p:ph type="ftr" idx="13"/>
          </p:nvPr>
        </p:nvSpPr>
        <p:spPr>
          <a:xfrm>
            <a:off x="3029040" y="4767120"/>
            <a:ext cx="3085920" cy="273600"/>
          </a:xfrm>
          <a:prstGeom prst="rect">
            <a:avLst/>
          </a:prstGeom>
          <a:noFill/>
          <a:ln w="0">
            <a:noFill/>
          </a:ln>
        </p:spPr>
        <p:txBody>
          <a:bodyPr anchor="ctr">
            <a:noAutofit/>
          </a:bodyPr>
          <a:lstStyle>
            <a:lvl1pPr indent="0" algn="ctr">
              <a:lnSpc>
                <a:spcPct val="100000"/>
              </a:lnSpc>
              <a:buNone/>
              <a:defRPr lang="en-US" sz="900" b="0" strike="noStrike" spc="-1">
                <a:solidFill>
                  <a:srgbClr val="8B8B8B"/>
                </a:solidFill>
                <a:latin typeface="Calibri"/>
              </a:defRPr>
            </a:lvl1pPr>
          </a:lstStyle>
          <a:p>
            <a:pPr indent="0" algn="ctr">
              <a:lnSpc>
                <a:spcPct val="100000"/>
              </a:lnSpc>
              <a:buNone/>
            </a:pPr>
            <a:r>
              <a:rPr lang="en-US" sz="900" b="0" strike="noStrike" spc="-1">
                <a:solidFill>
                  <a:srgbClr val="8B8B8B"/>
                </a:solidFill>
                <a:latin typeface="Calibri"/>
              </a:rPr>
              <a:t>PR22-23, Končna predstavitev</a:t>
            </a:r>
            <a:endParaRPr lang="en-US" sz="900" b="0" strike="noStrike" spc="-1">
              <a:solidFill>
                <a:srgbClr val="000000"/>
              </a:solidFill>
              <a:latin typeface="Times New Roman"/>
            </a:endParaRPr>
          </a:p>
        </p:txBody>
      </p:sp>
      <p:sp>
        <p:nvSpPr>
          <p:cNvPr id="136" name="Content Placeholder 17"/>
          <p:cNvSpPr txBox="1"/>
          <p:nvPr/>
        </p:nvSpPr>
        <p:spPr>
          <a:xfrm>
            <a:off x="4114800" y="589680"/>
            <a:ext cx="4800600" cy="4177440"/>
          </a:xfrm>
          <a:prstGeom prst="rect">
            <a:avLst/>
          </a:prstGeom>
          <a:noFill/>
          <a:ln w="0">
            <a:solidFill>
              <a:srgbClr val="000000"/>
            </a:solidFill>
          </a:ln>
        </p:spPr>
        <p:txBody>
          <a:bodyPr anchor="t">
            <a:normAutofit/>
          </a:bodyPr>
          <a:lstStyle/>
          <a:p>
            <a:pPr>
              <a:lnSpc>
                <a:spcPct val="90000"/>
              </a:lnSpc>
              <a:spcBef>
                <a:spcPts val="751"/>
              </a:spcBef>
              <a:tabLst>
                <a:tab pos="0" algn="l"/>
              </a:tabLst>
            </a:pPr>
            <a:r>
              <a:rPr lang="sl-SI" sz="1600" b="0" strike="noStrike" spc="-1">
                <a:solidFill>
                  <a:srgbClr val="000000"/>
                </a:solidFill>
                <a:latin typeface="Calibri"/>
              </a:rPr>
              <a:t>Dejstvo je, da je razmerje med proizvodnjo in porabo električne energije v Sloveniji znatno večje kot zahtevana količina.</a:t>
            </a:r>
            <a:endParaRPr lang="en-US" sz="1600" b="0" strike="noStrike" spc="-1">
              <a:solidFill>
                <a:srgbClr val="000000"/>
              </a:solidFill>
              <a:latin typeface="Calibri"/>
            </a:endParaRPr>
          </a:p>
        </p:txBody>
      </p:sp>
      <p:sp>
        <p:nvSpPr>
          <p:cNvPr id="5" name="PlaceHolder 4"/>
          <p:cNvSpPr>
            <a:spLocks noGrp="1"/>
          </p:cNvSpPr>
          <p:nvPr>
            <p:ph type="sldNum" idx="6"/>
          </p:nvPr>
        </p:nvSpPr>
        <p:spPr/>
        <p:txBody>
          <a:bodyPr/>
          <a:lstStyle/>
          <a:p>
            <a:fld id="{345CDE31-A04B-4601-8473-479E6A3F2380}" type="slidenum">
              <a:r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Picture 140"/>
          <p:cNvPicPr/>
          <p:nvPr/>
        </p:nvPicPr>
        <p:blipFill>
          <a:blip r:embed="rId2"/>
          <a:stretch/>
        </p:blipFill>
        <p:spPr>
          <a:xfrm>
            <a:off x="442326" y="-239010"/>
            <a:ext cx="8258988" cy="5176410"/>
          </a:xfrm>
          <a:prstGeom prst="rect">
            <a:avLst/>
          </a:prstGeom>
          <a:ln w="0">
            <a:noFill/>
          </a:ln>
        </p:spPr>
      </p:pic>
      <p:sp>
        <p:nvSpPr>
          <p:cNvPr id="138" name="PlaceHolder 1"/>
          <p:cNvSpPr>
            <a:spLocks noGrp="1"/>
          </p:cNvSpPr>
          <p:nvPr>
            <p:ph type="title"/>
          </p:nvPr>
        </p:nvSpPr>
        <p:spPr>
          <a:xfrm>
            <a:off x="99360" y="102240"/>
            <a:ext cx="8944920" cy="410760"/>
          </a:xfrm>
          <a:prstGeom prst="rect">
            <a:avLst/>
          </a:prstGeom>
          <a:noFill/>
          <a:ln w="0">
            <a:noFill/>
          </a:ln>
        </p:spPr>
        <p:txBody>
          <a:bodyPr anchor="ctr">
            <a:normAutofit/>
          </a:bodyPr>
          <a:lstStyle/>
          <a:p>
            <a:pPr indent="0">
              <a:lnSpc>
                <a:spcPct val="90000"/>
              </a:lnSpc>
              <a:buNone/>
            </a:pPr>
            <a:endParaRPr lang="en-US" sz="1600" b="0" strike="noStrike" spc="-1" dirty="0">
              <a:solidFill>
                <a:srgbClr val="000000"/>
              </a:solidFill>
              <a:latin typeface="Calibri"/>
            </a:endParaRPr>
          </a:p>
        </p:txBody>
      </p:sp>
      <p:sp>
        <p:nvSpPr>
          <p:cNvPr id="139" name="PlaceHolder 2"/>
          <p:cNvSpPr>
            <a:spLocks noGrp="1"/>
          </p:cNvSpPr>
          <p:nvPr>
            <p:ph type="dt" idx="14"/>
          </p:nvPr>
        </p:nvSpPr>
        <p:spPr>
          <a:xfrm>
            <a:off x="76680" y="4800600"/>
            <a:ext cx="3753720" cy="273600"/>
          </a:xfrm>
          <a:prstGeom prst="rect">
            <a:avLst/>
          </a:prstGeom>
          <a:noFill/>
          <a:ln w="0">
            <a:noFill/>
          </a:ln>
        </p:spPr>
        <p:txBody>
          <a:bodyPr anchor="ctr">
            <a:noAutofit/>
          </a:bodyPr>
          <a:lstStyle>
            <a:lvl1pPr indent="0">
              <a:lnSpc>
                <a:spcPct val="100000"/>
              </a:lnSpc>
              <a:buNone/>
              <a:defRPr lang="en-US" sz="900" b="0" strike="noStrike" spc="-1">
                <a:solidFill>
                  <a:srgbClr val="8B8B8B"/>
                </a:solidFill>
                <a:latin typeface="Calibri"/>
              </a:defRPr>
            </a:lvl1pPr>
          </a:lstStyle>
          <a:p>
            <a:pPr indent="0">
              <a:lnSpc>
                <a:spcPct val="100000"/>
              </a:lnSpc>
              <a:buNone/>
            </a:pPr>
            <a:r>
              <a:rPr lang="en-US" sz="900" b="0" strike="noStrike" spc="-1">
                <a:solidFill>
                  <a:srgbClr val="8B8B8B"/>
                </a:solidFill>
                <a:latin typeface="Calibri"/>
              </a:rPr>
              <a:t>23. 5. 2023</a:t>
            </a:r>
            <a:endParaRPr lang="en-US" sz="900" b="0" strike="noStrike" spc="-1">
              <a:solidFill>
                <a:srgbClr val="000000"/>
              </a:solidFill>
              <a:latin typeface="Times New Roman"/>
            </a:endParaRPr>
          </a:p>
        </p:txBody>
      </p:sp>
      <p:sp>
        <p:nvSpPr>
          <p:cNvPr id="140" name="PlaceHolder 3"/>
          <p:cNvSpPr>
            <a:spLocks noGrp="1"/>
          </p:cNvSpPr>
          <p:nvPr>
            <p:ph type="ftr" idx="15"/>
          </p:nvPr>
        </p:nvSpPr>
        <p:spPr>
          <a:xfrm>
            <a:off x="3029040" y="4767120"/>
            <a:ext cx="3085920" cy="273600"/>
          </a:xfrm>
          <a:prstGeom prst="rect">
            <a:avLst/>
          </a:prstGeom>
          <a:noFill/>
          <a:ln w="0">
            <a:noFill/>
          </a:ln>
        </p:spPr>
        <p:txBody>
          <a:bodyPr anchor="ctr">
            <a:noAutofit/>
          </a:bodyPr>
          <a:lstStyle>
            <a:lvl1pPr indent="0" algn="ctr">
              <a:lnSpc>
                <a:spcPct val="100000"/>
              </a:lnSpc>
              <a:buNone/>
              <a:defRPr lang="en-US" sz="900" b="0" strike="noStrike" spc="-1">
                <a:solidFill>
                  <a:srgbClr val="8B8B8B"/>
                </a:solidFill>
                <a:latin typeface="Calibri"/>
              </a:defRPr>
            </a:lvl1pPr>
          </a:lstStyle>
          <a:p>
            <a:pPr indent="0" algn="ctr">
              <a:lnSpc>
                <a:spcPct val="100000"/>
              </a:lnSpc>
              <a:buNone/>
            </a:pPr>
            <a:r>
              <a:rPr lang="en-US" sz="900" b="0" strike="noStrike" spc="-1">
                <a:solidFill>
                  <a:srgbClr val="8B8B8B"/>
                </a:solidFill>
                <a:latin typeface="Calibri"/>
              </a:rPr>
              <a:t>PR22-23, Končna predstavitev</a:t>
            </a:r>
            <a:endParaRPr lang="en-US" sz="900" b="0" strike="noStrike" spc="-1">
              <a:solidFill>
                <a:srgbClr val="000000"/>
              </a:solidFill>
              <a:latin typeface="Times New Roman"/>
            </a:endParaRPr>
          </a:p>
        </p:txBody>
      </p:sp>
      <p:sp>
        <p:nvSpPr>
          <p:cNvPr id="5" name="PlaceHolder 4"/>
          <p:cNvSpPr>
            <a:spLocks noGrp="1"/>
          </p:cNvSpPr>
          <p:nvPr>
            <p:ph type="sldNum" idx="9"/>
          </p:nvPr>
        </p:nvSpPr>
        <p:spPr/>
        <p:txBody>
          <a:bodyPr/>
          <a:lstStyle/>
          <a:p>
            <a:fld id="{E76AF8AC-2670-42F5-B2E7-CADD9772D093}" type="slidenum">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p:nvPr>
        </p:nvSpPr>
        <p:spPr>
          <a:xfrm>
            <a:off x="92880" y="589320"/>
            <a:ext cx="4403160" cy="4177440"/>
          </a:xfrm>
          <a:prstGeom prst="rect">
            <a:avLst/>
          </a:prstGeom>
          <a:noFill/>
          <a:ln w="0">
            <a:solidFill>
              <a:srgbClr val="000000"/>
            </a:solidFill>
          </a:ln>
        </p:spPr>
        <p:txBody>
          <a:bodyPr anchor="t">
            <a:normAutofit fontScale="97500"/>
          </a:bodyPr>
          <a:lstStyle/>
          <a:p>
            <a:pPr indent="0">
              <a:lnSpc>
                <a:spcPct val="90000"/>
              </a:lnSpc>
              <a:spcBef>
                <a:spcPts val="751"/>
              </a:spcBef>
              <a:buNone/>
              <a:tabLst>
                <a:tab pos="0" algn="l"/>
              </a:tabLst>
            </a:pPr>
            <a:r>
              <a:rPr lang="en-US" sz="1800" b="1" strike="noStrike" spc="-1" dirty="0" err="1">
                <a:solidFill>
                  <a:srgbClr val="000000"/>
                </a:solidFill>
                <a:latin typeface="Calibri"/>
              </a:rPr>
              <a:t>Kako</a:t>
            </a:r>
            <a:r>
              <a:rPr lang="en-US" sz="1800" b="1" strike="noStrike" spc="-1" dirty="0">
                <a:solidFill>
                  <a:srgbClr val="000000"/>
                </a:solidFill>
                <a:latin typeface="Calibri"/>
              </a:rPr>
              <a:t> </a:t>
            </a:r>
            <a:r>
              <a:rPr lang="en-US" sz="1800" b="1" strike="noStrike" spc="-1" dirty="0" err="1">
                <a:solidFill>
                  <a:srgbClr val="000000"/>
                </a:solidFill>
                <a:latin typeface="Calibri"/>
              </a:rPr>
              <a:t>močno</a:t>
            </a:r>
            <a:r>
              <a:rPr lang="en-US" sz="1800" b="1" strike="noStrike" spc="-1" dirty="0">
                <a:solidFill>
                  <a:srgbClr val="000000"/>
                </a:solidFill>
                <a:latin typeface="Calibri"/>
              </a:rPr>
              <a:t> </a:t>
            </a:r>
            <a:r>
              <a:rPr lang="en-US" sz="1800" b="1" strike="noStrike" spc="-1" dirty="0" err="1">
                <a:solidFill>
                  <a:srgbClr val="000000"/>
                </a:solidFill>
                <a:latin typeface="Calibri"/>
              </a:rPr>
              <a:t>vpliva</a:t>
            </a:r>
            <a:r>
              <a:rPr lang="en-US" sz="1800" b="1" strike="noStrike" spc="-1" dirty="0">
                <a:solidFill>
                  <a:srgbClr val="000000"/>
                </a:solidFill>
                <a:latin typeface="Calibri"/>
              </a:rPr>
              <a:t> </a:t>
            </a:r>
            <a:r>
              <a:rPr lang="en-US" sz="1800" b="1" strike="noStrike" spc="-1" dirty="0" err="1">
                <a:solidFill>
                  <a:srgbClr val="000000"/>
                </a:solidFill>
                <a:latin typeface="Calibri"/>
              </a:rPr>
              <a:t>poraba</a:t>
            </a:r>
            <a:r>
              <a:rPr lang="en-US" sz="1800" b="1" strike="noStrike" spc="-1" dirty="0">
                <a:solidFill>
                  <a:srgbClr val="000000"/>
                </a:solidFill>
                <a:latin typeface="Calibri"/>
              </a:rPr>
              <a:t> </a:t>
            </a:r>
            <a:r>
              <a:rPr lang="en-US" sz="1800" b="1" strike="noStrike" spc="-1" dirty="0" err="1">
                <a:solidFill>
                  <a:srgbClr val="000000"/>
                </a:solidFill>
                <a:latin typeface="Calibri"/>
              </a:rPr>
              <a:t>elektrike</a:t>
            </a:r>
            <a:r>
              <a:rPr lang="en-US" sz="1800" b="1" strike="noStrike" spc="-1" dirty="0">
                <a:solidFill>
                  <a:srgbClr val="000000"/>
                </a:solidFill>
                <a:latin typeface="Calibri"/>
              </a:rPr>
              <a:t> </a:t>
            </a:r>
            <a:r>
              <a:rPr lang="en-US" sz="1800" b="1" strike="noStrike" spc="-1" dirty="0" err="1">
                <a:solidFill>
                  <a:srgbClr val="000000"/>
                </a:solidFill>
                <a:latin typeface="Calibri"/>
              </a:rPr>
              <a:t>na</a:t>
            </a:r>
            <a:r>
              <a:rPr lang="en-US" sz="1800" b="1" strike="noStrike" spc="-1" dirty="0">
                <a:solidFill>
                  <a:srgbClr val="000000"/>
                </a:solidFill>
                <a:latin typeface="Calibri"/>
              </a:rPr>
              <a:t> </a:t>
            </a:r>
            <a:r>
              <a:rPr lang="en-US" sz="1800" b="1" strike="noStrike" spc="-1" dirty="0" err="1">
                <a:solidFill>
                  <a:srgbClr val="000000"/>
                </a:solidFill>
                <a:latin typeface="Calibri"/>
              </a:rPr>
              <a:t>njeno</a:t>
            </a:r>
            <a:r>
              <a:rPr lang="en-US" sz="1800" b="1" strike="noStrike" spc="-1" dirty="0">
                <a:solidFill>
                  <a:srgbClr val="000000"/>
                </a:solidFill>
                <a:latin typeface="Calibri"/>
              </a:rPr>
              <a:t> </a:t>
            </a:r>
            <a:r>
              <a:rPr lang="en-US" sz="1800" b="1" strike="noStrike" spc="-1" dirty="0" err="1">
                <a:solidFill>
                  <a:srgbClr val="000000"/>
                </a:solidFill>
                <a:latin typeface="Calibri"/>
              </a:rPr>
              <a:t>cen</a:t>
            </a:r>
            <a:r>
              <a:rPr lang="en-SI" sz="1800" b="1" strike="noStrike" spc="-1" dirty="0">
                <a:solidFill>
                  <a:srgbClr val="000000"/>
                </a:solidFill>
                <a:latin typeface="Calibri"/>
              </a:rPr>
              <a:t>o</a:t>
            </a:r>
            <a:r>
              <a:rPr lang="en-US" sz="1800" b="1" strike="noStrike" spc="-1" dirty="0">
                <a:solidFill>
                  <a:srgbClr val="000000"/>
                </a:solidFill>
                <a:latin typeface="Calibri"/>
              </a:rPr>
              <a:t>?</a:t>
            </a:r>
            <a:endParaRPr lang="en-US" sz="1800" b="0" strike="noStrike" spc="-1" dirty="0">
              <a:solidFill>
                <a:srgbClr val="000000"/>
              </a:solidFill>
              <a:latin typeface="Calibri"/>
            </a:endParaRPr>
          </a:p>
          <a:p>
            <a:pPr indent="0">
              <a:lnSpc>
                <a:spcPct val="90000"/>
              </a:lnSpc>
              <a:spcBef>
                <a:spcPts val="751"/>
              </a:spcBef>
              <a:buNone/>
              <a:tabLst>
                <a:tab pos="0" algn="l"/>
              </a:tabLst>
            </a:pPr>
            <a:endParaRPr lang="en-US" sz="1600" b="0" strike="noStrike" spc="-1" dirty="0">
              <a:solidFill>
                <a:srgbClr val="000000"/>
              </a:solidFill>
              <a:latin typeface="Calibri"/>
            </a:endParaRPr>
          </a:p>
          <a:p>
            <a:pPr indent="0">
              <a:lnSpc>
                <a:spcPct val="90000"/>
              </a:lnSpc>
              <a:spcBef>
                <a:spcPts val="751"/>
              </a:spcBef>
              <a:buNone/>
              <a:tabLst>
                <a:tab pos="0" algn="l"/>
              </a:tabLst>
            </a:pPr>
            <a:r>
              <a:rPr lang="sl-SI" sz="1600" b="0" strike="noStrike" spc="-1" dirty="0">
                <a:solidFill>
                  <a:srgbClr val="000000"/>
                </a:solidFill>
                <a:latin typeface="Calibri"/>
              </a:rPr>
              <a:t>Vprašanje o porabi elektrike in njenem strošku je kompleksen problem, saj obstaja veliko spremenljivk, ki lahko vplivajo na ceno električne energije. Nekateri dejavniki, ki vplivajo na ceno elektrike, vključujejo: </a:t>
            </a:r>
            <a:r>
              <a:rPr lang="sl-SI" sz="1600" b="0" i="1" strike="noStrike" spc="-1" dirty="0">
                <a:solidFill>
                  <a:srgbClr val="000000"/>
                </a:solidFill>
                <a:latin typeface="Calibri"/>
              </a:rPr>
              <a:t>vir proizvodnje, povpraševanje, sezonske spremembe, nihanja v oskrbi, politične spremembe </a:t>
            </a:r>
            <a:r>
              <a:rPr lang="sl-SI" sz="1600" b="0" strike="noStrike" spc="-1" dirty="0">
                <a:solidFill>
                  <a:srgbClr val="000000"/>
                </a:solidFill>
                <a:latin typeface="Calibri"/>
              </a:rPr>
              <a:t>in še več.</a:t>
            </a:r>
            <a:endParaRPr lang="en-US" sz="1600" b="0" strike="noStrike" spc="-1" dirty="0">
              <a:solidFill>
                <a:srgbClr val="000000"/>
              </a:solidFill>
              <a:latin typeface="Calibri"/>
            </a:endParaRPr>
          </a:p>
          <a:p>
            <a:pPr indent="0">
              <a:lnSpc>
                <a:spcPct val="90000"/>
              </a:lnSpc>
              <a:spcBef>
                <a:spcPts val="751"/>
              </a:spcBef>
              <a:buNone/>
              <a:tabLst>
                <a:tab pos="0" algn="l"/>
              </a:tabLst>
            </a:pPr>
            <a:r>
              <a:rPr lang="sl-SI" sz="1600" b="0" strike="noStrike" spc="-1" dirty="0">
                <a:solidFill>
                  <a:srgbClr val="000000"/>
                </a:solidFill>
                <a:latin typeface="Calibri"/>
              </a:rPr>
              <a:t>Poraba elektrike ima lahko tudi pomemben vpliv na njeno ceno. Povpraševanje po električni energiji se lahko razlikuje </a:t>
            </a:r>
            <a:r>
              <a:rPr lang="sl-SI" sz="1600" b="0" i="1" strike="noStrike" spc="-1" dirty="0">
                <a:solidFill>
                  <a:srgbClr val="000000"/>
                </a:solidFill>
                <a:latin typeface="Calibri"/>
              </a:rPr>
              <a:t>glede na letni čas, delovni čas, gospodarske razmere in druge dejavnike</a:t>
            </a:r>
            <a:r>
              <a:rPr lang="sl-SI" sz="1600" b="0" strike="noStrike" spc="-1" dirty="0">
                <a:solidFill>
                  <a:srgbClr val="000000"/>
                </a:solidFill>
                <a:latin typeface="Calibri"/>
              </a:rPr>
              <a:t>. </a:t>
            </a:r>
            <a:endParaRPr lang="en-US" sz="1600" b="0" strike="noStrike" spc="-1" dirty="0">
              <a:solidFill>
                <a:srgbClr val="000000"/>
              </a:solidFill>
              <a:latin typeface="Calibri"/>
            </a:endParaRPr>
          </a:p>
        </p:txBody>
      </p:sp>
      <p:sp>
        <p:nvSpPr>
          <p:cNvPr id="144" name="PlaceHolder 2"/>
          <p:cNvSpPr>
            <a:spLocks noGrp="1"/>
          </p:cNvSpPr>
          <p:nvPr>
            <p:ph/>
          </p:nvPr>
        </p:nvSpPr>
        <p:spPr>
          <a:xfrm>
            <a:off x="4588920" y="589320"/>
            <a:ext cx="4461840" cy="4177440"/>
          </a:xfrm>
          <a:prstGeom prst="rect">
            <a:avLst/>
          </a:prstGeom>
          <a:noFill/>
          <a:ln w="0">
            <a:solidFill>
              <a:srgbClr val="000000"/>
            </a:solidFill>
          </a:ln>
        </p:spPr>
        <p:txBody>
          <a:bodyPr anchor="t">
            <a:normAutofit/>
          </a:bodyPr>
          <a:lstStyle/>
          <a:p>
            <a:pPr indent="0">
              <a:lnSpc>
                <a:spcPct val="90000"/>
              </a:lnSpc>
              <a:spcBef>
                <a:spcPts val="751"/>
              </a:spcBef>
              <a:buNone/>
              <a:tabLst>
                <a:tab pos="0" algn="l"/>
              </a:tabLst>
            </a:pPr>
            <a:endParaRPr lang="en-SI" sz="1600" b="0" strike="noStrike" spc="-1" dirty="0">
              <a:solidFill>
                <a:srgbClr val="000000"/>
              </a:solidFill>
              <a:latin typeface="Calibri"/>
            </a:endParaRPr>
          </a:p>
          <a:p>
            <a:pPr indent="0">
              <a:lnSpc>
                <a:spcPct val="90000"/>
              </a:lnSpc>
              <a:spcBef>
                <a:spcPts val="751"/>
              </a:spcBef>
              <a:buNone/>
              <a:tabLst>
                <a:tab pos="0" algn="l"/>
              </a:tabLst>
            </a:pPr>
            <a:r>
              <a:rPr lang="en-US" sz="1600" b="0" strike="noStrike" spc="-1" dirty="0" err="1">
                <a:solidFill>
                  <a:srgbClr val="000000"/>
                </a:solidFill>
                <a:latin typeface="Calibri"/>
              </a:rPr>
              <a:t>Iz</a:t>
            </a:r>
            <a:r>
              <a:rPr lang="en-US" sz="1600" b="0" strike="noStrike" spc="-1" dirty="0">
                <a:solidFill>
                  <a:srgbClr val="000000"/>
                </a:solidFill>
                <a:latin typeface="Calibri"/>
              </a:rPr>
              <a:t> </a:t>
            </a:r>
            <a:r>
              <a:rPr lang="en-US" sz="1600" b="0" strike="noStrike" spc="-1" dirty="0" err="1">
                <a:solidFill>
                  <a:srgbClr val="000000"/>
                </a:solidFill>
                <a:latin typeface="Calibri"/>
              </a:rPr>
              <a:t>sledečih</a:t>
            </a:r>
            <a:r>
              <a:rPr lang="en-US" sz="1600" b="0" strike="noStrike" spc="-1" dirty="0">
                <a:solidFill>
                  <a:srgbClr val="000000"/>
                </a:solidFill>
                <a:latin typeface="Calibri"/>
              </a:rPr>
              <a:t> </a:t>
            </a:r>
            <a:r>
              <a:rPr lang="en-US" sz="1600" b="0" strike="noStrike" spc="-1" dirty="0" err="1">
                <a:solidFill>
                  <a:srgbClr val="000000"/>
                </a:solidFill>
                <a:latin typeface="Calibri"/>
              </a:rPr>
              <a:t>rezultatov</a:t>
            </a:r>
            <a:r>
              <a:rPr lang="en-US" sz="1600" b="0" strike="noStrike" spc="-1" dirty="0">
                <a:solidFill>
                  <a:srgbClr val="000000"/>
                </a:solidFill>
                <a:latin typeface="Calibri"/>
              </a:rPr>
              <a:t> in </a:t>
            </a:r>
            <a:r>
              <a:rPr lang="en-US" sz="1600" b="0" strike="noStrike" spc="-1" dirty="0" err="1">
                <a:solidFill>
                  <a:srgbClr val="000000"/>
                </a:solidFill>
                <a:latin typeface="Calibri"/>
              </a:rPr>
              <a:t>vizualizacij</a:t>
            </a:r>
            <a:r>
              <a:rPr lang="en-US" sz="1600" b="0" strike="noStrike" spc="-1" dirty="0">
                <a:solidFill>
                  <a:srgbClr val="000000"/>
                </a:solidFill>
                <a:latin typeface="Calibri"/>
              </a:rPr>
              <a:t> </a:t>
            </a:r>
            <a:r>
              <a:rPr lang="en-US" sz="1600" b="0" strike="noStrike" spc="-1" dirty="0" err="1">
                <a:solidFill>
                  <a:srgbClr val="000000"/>
                </a:solidFill>
                <a:latin typeface="Calibri"/>
              </a:rPr>
              <a:t>lahko</a:t>
            </a:r>
            <a:r>
              <a:rPr lang="en-US" sz="1600" b="0" strike="noStrike" spc="-1" dirty="0">
                <a:solidFill>
                  <a:srgbClr val="000000"/>
                </a:solidFill>
                <a:latin typeface="Calibri"/>
              </a:rPr>
              <a:t> </a:t>
            </a:r>
            <a:r>
              <a:rPr lang="en-US" sz="1600" b="0" strike="noStrike" spc="-1" dirty="0" err="1">
                <a:solidFill>
                  <a:srgbClr val="000000"/>
                </a:solidFill>
                <a:latin typeface="Calibri"/>
              </a:rPr>
              <a:t>sklepamo</a:t>
            </a:r>
            <a:r>
              <a:rPr lang="en-US" sz="1600" b="0" strike="noStrike" spc="-1" dirty="0">
                <a:solidFill>
                  <a:srgbClr val="000000"/>
                </a:solidFill>
                <a:latin typeface="Calibri"/>
              </a:rPr>
              <a:t>, da </a:t>
            </a:r>
            <a:r>
              <a:rPr lang="en-US" sz="1600" b="0" strike="noStrike" spc="-1" dirty="0" err="1">
                <a:solidFill>
                  <a:srgbClr val="000000"/>
                </a:solidFill>
                <a:latin typeface="Calibri"/>
              </a:rPr>
              <a:t>večja</a:t>
            </a:r>
            <a:r>
              <a:rPr lang="en-US" sz="1600" b="0" strike="noStrike" spc="-1" dirty="0">
                <a:solidFill>
                  <a:srgbClr val="000000"/>
                </a:solidFill>
                <a:latin typeface="Calibri"/>
              </a:rPr>
              <a:t> </a:t>
            </a:r>
            <a:r>
              <a:rPr lang="en-US" sz="1600" b="0" strike="noStrike" spc="-1" dirty="0" err="1">
                <a:solidFill>
                  <a:srgbClr val="000000"/>
                </a:solidFill>
                <a:latin typeface="Calibri"/>
              </a:rPr>
              <a:t>kot</a:t>
            </a:r>
            <a:r>
              <a:rPr lang="en-US" sz="1600" b="0" strike="noStrike" spc="-1" dirty="0">
                <a:solidFill>
                  <a:srgbClr val="000000"/>
                </a:solidFill>
                <a:latin typeface="Calibri"/>
              </a:rPr>
              <a:t> je </a:t>
            </a:r>
            <a:r>
              <a:rPr lang="en-US" sz="1600" b="0" strike="noStrike" spc="-1" dirty="0" err="1">
                <a:solidFill>
                  <a:srgbClr val="000000"/>
                </a:solidFill>
                <a:latin typeface="Calibri"/>
              </a:rPr>
              <a:t>poraba</a:t>
            </a:r>
            <a:r>
              <a:rPr lang="en-US" sz="1600" b="0" strike="noStrike" spc="-1" dirty="0">
                <a:solidFill>
                  <a:srgbClr val="000000"/>
                </a:solidFill>
                <a:latin typeface="Calibri"/>
              </a:rPr>
              <a:t>, </a:t>
            </a:r>
            <a:r>
              <a:rPr lang="en-US" sz="1600" b="0" strike="noStrike" spc="-1" dirty="0" err="1">
                <a:solidFill>
                  <a:srgbClr val="000000"/>
                </a:solidFill>
                <a:latin typeface="Calibri"/>
              </a:rPr>
              <a:t>manjša</a:t>
            </a:r>
            <a:r>
              <a:rPr lang="en-US" sz="1600" b="0" strike="noStrike" spc="-1" dirty="0">
                <a:solidFill>
                  <a:srgbClr val="000000"/>
                </a:solidFill>
                <a:latin typeface="Calibri"/>
              </a:rPr>
              <a:t> je </a:t>
            </a:r>
            <a:r>
              <a:rPr lang="en-US" sz="1600" b="0" strike="noStrike" spc="-1" dirty="0" err="1">
                <a:solidFill>
                  <a:srgbClr val="000000"/>
                </a:solidFill>
                <a:latin typeface="Calibri"/>
              </a:rPr>
              <a:t>cena</a:t>
            </a:r>
            <a:r>
              <a:rPr lang="en-US" sz="1600" b="0" strike="noStrike" spc="-1" dirty="0">
                <a:solidFill>
                  <a:srgbClr val="000000"/>
                </a:solidFill>
                <a:latin typeface="Calibri"/>
              </a:rPr>
              <a:t> za </a:t>
            </a:r>
            <a:r>
              <a:rPr lang="en-US" sz="1600" b="0" strike="noStrike" spc="-1" dirty="0" err="1">
                <a:solidFill>
                  <a:srgbClr val="000000"/>
                </a:solidFill>
                <a:latin typeface="Calibri"/>
              </a:rPr>
              <a:t>negospodinjske</a:t>
            </a:r>
            <a:r>
              <a:rPr lang="en-US" sz="1600" b="0" strike="noStrike" spc="-1" dirty="0">
                <a:solidFill>
                  <a:srgbClr val="000000"/>
                </a:solidFill>
                <a:latin typeface="Calibri"/>
              </a:rPr>
              <a:t> </a:t>
            </a:r>
            <a:r>
              <a:rPr lang="en-US" sz="1600" b="0" strike="noStrike" spc="-1" dirty="0" err="1">
                <a:solidFill>
                  <a:srgbClr val="000000"/>
                </a:solidFill>
                <a:latin typeface="Calibri"/>
              </a:rPr>
              <a:t>odjemalce</a:t>
            </a:r>
            <a:r>
              <a:rPr lang="en-US" sz="1600" b="0" strike="noStrike" spc="-1" dirty="0">
                <a:solidFill>
                  <a:srgbClr val="000000"/>
                </a:solidFill>
                <a:latin typeface="Calibri"/>
              </a:rPr>
              <a:t>. </a:t>
            </a:r>
            <a:r>
              <a:rPr lang="en-US" sz="1600" b="0" strike="noStrike" spc="-1" dirty="0" err="1">
                <a:solidFill>
                  <a:srgbClr val="000000"/>
                </a:solidFill>
                <a:latin typeface="Calibri"/>
              </a:rPr>
              <a:t>Posledično</a:t>
            </a:r>
            <a:r>
              <a:rPr lang="en-US" sz="1600" b="0" strike="noStrike" spc="-1" dirty="0">
                <a:solidFill>
                  <a:srgbClr val="000000"/>
                </a:solidFill>
                <a:latin typeface="Calibri"/>
              </a:rPr>
              <a:t> </a:t>
            </a:r>
            <a:r>
              <a:rPr lang="en-US" sz="1600" b="0" strike="noStrike" spc="-1" dirty="0" err="1">
                <a:solidFill>
                  <a:srgbClr val="000000"/>
                </a:solidFill>
                <a:latin typeface="Calibri"/>
              </a:rPr>
              <a:t>sva</a:t>
            </a:r>
            <a:r>
              <a:rPr lang="en-US" sz="1600" b="0" strike="noStrike" spc="-1" dirty="0">
                <a:solidFill>
                  <a:srgbClr val="000000"/>
                </a:solidFill>
                <a:latin typeface="Calibri"/>
              </a:rPr>
              <a:t> </a:t>
            </a:r>
            <a:r>
              <a:rPr lang="en-US" sz="1600" b="0" strike="noStrike" spc="-1" dirty="0" err="1">
                <a:solidFill>
                  <a:srgbClr val="000000"/>
                </a:solidFill>
                <a:latin typeface="Calibri"/>
              </a:rPr>
              <a:t>izpeljava</a:t>
            </a:r>
            <a:r>
              <a:rPr lang="en-US" sz="1600" b="0" strike="noStrike" spc="-1" dirty="0">
                <a:solidFill>
                  <a:srgbClr val="000000"/>
                </a:solidFill>
                <a:latin typeface="Calibri"/>
              </a:rPr>
              <a:t>, da </a:t>
            </a:r>
            <a:r>
              <a:rPr lang="en-US" sz="1600" b="0" strike="noStrike" spc="-1" dirty="0" err="1">
                <a:solidFill>
                  <a:srgbClr val="000000"/>
                </a:solidFill>
                <a:latin typeface="Calibri"/>
              </a:rPr>
              <a:t>večji</a:t>
            </a:r>
            <a:r>
              <a:rPr lang="en-US" sz="1600" b="0" strike="noStrike" spc="-1" dirty="0">
                <a:solidFill>
                  <a:srgbClr val="000000"/>
                </a:solidFill>
                <a:latin typeface="Calibri"/>
              </a:rPr>
              <a:t> </a:t>
            </a:r>
            <a:r>
              <a:rPr lang="en-US" sz="1600" b="0" strike="noStrike" spc="-1" dirty="0" err="1">
                <a:solidFill>
                  <a:srgbClr val="000000"/>
                </a:solidFill>
                <a:latin typeface="Calibri"/>
              </a:rPr>
              <a:t>porabniki</a:t>
            </a:r>
            <a:r>
              <a:rPr lang="en-US" sz="1600" b="0" strike="noStrike" spc="-1" dirty="0">
                <a:solidFill>
                  <a:srgbClr val="000000"/>
                </a:solidFill>
                <a:latin typeface="Calibri"/>
              </a:rPr>
              <a:t> </a:t>
            </a:r>
            <a:r>
              <a:rPr lang="en-US" sz="1600" b="0" strike="noStrike" spc="-1" dirty="0" err="1">
                <a:solidFill>
                  <a:srgbClr val="000000"/>
                </a:solidFill>
                <a:latin typeface="Calibri"/>
              </a:rPr>
              <a:t>dobijo</a:t>
            </a:r>
            <a:r>
              <a:rPr lang="en-US" sz="1600" b="0" strike="noStrike" spc="-1" dirty="0">
                <a:solidFill>
                  <a:srgbClr val="000000"/>
                </a:solidFill>
                <a:latin typeface="Calibri"/>
              </a:rPr>
              <a:t> </a:t>
            </a:r>
            <a:r>
              <a:rPr lang="en-US" sz="1600" b="0" strike="noStrike" spc="-1" dirty="0" err="1">
                <a:solidFill>
                  <a:srgbClr val="000000"/>
                </a:solidFill>
                <a:latin typeface="Calibri"/>
              </a:rPr>
              <a:t>ugodnejše</a:t>
            </a:r>
            <a:r>
              <a:rPr lang="en-US" sz="1600" b="0" strike="noStrike" spc="-1" dirty="0">
                <a:solidFill>
                  <a:srgbClr val="000000"/>
                </a:solidFill>
                <a:latin typeface="Calibri"/>
              </a:rPr>
              <a:t> </a:t>
            </a:r>
            <a:r>
              <a:rPr lang="en-US" sz="1600" b="0" strike="noStrike" spc="-1" dirty="0" err="1">
                <a:solidFill>
                  <a:srgbClr val="000000"/>
                </a:solidFill>
                <a:latin typeface="Calibri"/>
              </a:rPr>
              <a:t>cene</a:t>
            </a:r>
            <a:r>
              <a:rPr lang="en-US" sz="1600" b="0" strike="noStrike" spc="-1" dirty="0">
                <a:solidFill>
                  <a:srgbClr val="000000"/>
                </a:solidFill>
                <a:latin typeface="Calibri"/>
              </a:rPr>
              <a:t>.</a:t>
            </a:r>
          </a:p>
        </p:txBody>
      </p:sp>
      <p:sp>
        <p:nvSpPr>
          <p:cNvPr id="145" name="Content Placeholder 16"/>
          <p:cNvSpPr/>
          <p:nvPr/>
        </p:nvSpPr>
        <p:spPr>
          <a:xfrm>
            <a:off x="92880" y="82800"/>
            <a:ext cx="4403160" cy="37188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nSpc>
                <a:spcPct val="90000"/>
              </a:lnSpc>
              <a:spcBef>
                <a:spcPts val="751"/>
              </a:spcBef>
              <a:tabLst>
                <a:tab pos="0" algn="l"/>
              </a:tabLst>
            </a:pPr>
            <a:r>
              <a:rPr lang="en-US" sz="1600" b="1" strike="noStrike" spc="-1">
                <a:solidFill>
                  <a:srgbClr val="000000"/>
                </a:solidFill>
                <a:latin typeface="Calibri"/>
              </a:rPr>
              <a:t>Podroben opis ciljev in metod</a:t>
            </a:r>
            <a:endParaRPr lang="en-US" sz="1600" b="0" strike="noStrike" spc="-1">
              <a:solidFill>
                <a:srgbClr val="000000"/>
              </a:solidFill>
              <a:latin typeface="Arial"/>
            </a:endParaRPr>
          </a:p>
        </p:txBody>
      </p:sp>
      <p:sp>
        <p:nvSpPr>
          <p:cNvPr id="146" name="Content Placeholder 18"/>
          <p:cNvSpPr/>
          <p:nvPr/>
        </p:nvSpPr>
        <p:spPr>
          <a:xfrm>
            <a:off x="4572000" y="720360"/>
            <a:ext cx="4436640" cy="304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600" b="0" strike="noStrike" spc="-1">
              <a:solidFill>
                <a:srgbClr val="000000"/>
              </a:solidFill>
              <a:latin typeface="Calibri"/>
            </a:endParaRPr>
          </a:p>
        </p:txBody>
      </p:sp>
      <p:sp>
        <p:nvSpPr>
          <p:cNvPr id="147" name="Content Placeholder 19"/>
          <p:cNvSpPr/>
          <p:nvPr/>
        </p:nvSpPr>
        <p:spPr>
          <a:xfrm>
            <a:off x="4588920" y="82800"/>
            <a:ext cx="4461840" cy="37188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nSpc>
                <a:spcPct val="90000"/>
              </a:lnSpc>
              <a:spcBef>
                <a:spcPts val="751"/>
              </a:spcBef>
              <a:tabLst>
                <a:tab pos="0" algn="l"/>
              </a:tabLst>
            </a:pPr>
            <a:r>
              <a:rPr lang="en-US" sz="1600" b="1" strike="noStrike" spc="-1">
                <a:solidFill>
                  <a:srgbClr val="000000"/>
                </a:solidFill>
                <a:latin typeface="Calibri"/>
              </a:rPr>
              <a:t>Rezultati/dosedanje ugotovitve/odprta vprašanja</a:t>
            </a:r>
            <a:endParaRPr lang="en-US" sz="1600" b="0" strike="noStrike" spc="-1">
              <a:solidFill>
                <a:srgbClr val="000000"/>
              </a:solidFill>
              <a:latin typeface="Arial"/>
            </a:endParaRPr>
          </a:p>
        </p:txBody>
      </p:sp>
      <p:sp>
        <p:nvSpPr>
          <p:cNvPr id="148" name="PlaceHolder 3"/>
          <p:cNvSpPr>
            <a:spLocks noGrp="1"/>
          </p:cNvSpPr>
          <p:nvPr>
            <p:ph type="dt" idx="16"/>
          </p:nvPr>
        </p:nvSpPr>
        <p:spPr>
          <a:xfrm>
            <a:off x="76680" y="4800600"/>
            <a:ext cx="3753720" cy="273600"/>
          </a:xfrm>
          <a:prstGeom prst="rect">
            <a:avLst/>
          </a:prstGeom>
          <a:noFill/>
          <a:ln w="0">
            <a:noFill/>
          </a:ln>
        </p:spPr>
        <p:txBody>
          <a:bodyPr anchor="ctr">
            <a:noAutofit/>
          </a:bodyPr>
          <a:lstStyle>
            <a:lvl1pPr indent="0">
              <a:lnSpc>
                <a:spcPct val="100000"/>
              </a:lnSpc>
              <a:buNone/>
              <a:defRPr lang="en-US" sz="900" b="0" strike="noStrike" spc="-1">
                <a:solidFill>
                  <a:srgbClr val="8B8B8B"/>
                </a:solidFill>
                <a:latin typeface="Calibri"/>
              </a:defRPr>
            </a:lvl1pPr>
          </a:lstStyle>
          <a:p>
            <a:pPr indent="0">
              <a:lnSpc>
                <a:spcPct val="100000"/>
              </a:lnSpc>
              <a:buNone/>
            </a:pPr>
            <a:r>
              <a:rPr lang="en-US" sz="900" b="0" strike="noStrike" spc="-1">
                <a:solidFill>
                  <a:srgbClr val="8B8B8B"/>
                </a:solidFill>
                <a:latin typeface="Calibri"/>
              </a:rPr>
              <a:t>23. 5. 2023</a:t>
            </a:r>
            <a:endParaRPr lang="en-US" sz="900" b="0" strike="noStrike" spc="-1">
              <a:solidFill>
                <a:srgbClr val="000000"/>
              </a:solidFill>
              <a:latin typeface="Times New Roman"/>
            </a:endParaRPr>
          </a:p>
        </p:txBody>
      </p:sp>
      <p:sp>
        <p:nvSpPr>
          <p:cNvPr id="149" name="PlaceHolder 4"/>
          <p:cNvSpPr>
            <a:spLocks noGrp="1"/>
          </p:cNvSpPr>
          <p:nvPr>
            <p:ph type="ftr" idx="17"/>
          </p:nvPr>
        </p:nvSpPr>
        <p:spPr>
          <a:xfrm>
            <a:off x="3029040" y="4767120"/>
            <a:ext cx="3085920" cy="273600"/>
          </a:xfrm>
          <a:prstGeom prst="rect">
            <a:avLst/>
          </a:prstGeom>
          <a:noFill/>
          <a:ln w="0">
            <a:noFill/>
          </a:ln>
        </p:spPr>
        <p:txBody>
          <a:bodyPr anchor="ctr">
            <a:noAutofit/>
          </a:bodyPr>
          <a:lstStyle>
            <a:lvl1pPr indent="0" algn="ctr">
              <a:lnSpc>
                <a:spcPct val="100000"/>
              </a:lnSpc>
              <a:buNone/>
              <a:defRPr lang="en-US" sz="900" b="0" strike="noStrike" spc="-1">
                <a:solidFill>
                  <a:srgbClr val="8B8B8B"/>
                </a:solidFill>
                <a:latin typeface="Calibri"/>
              </a:defRPr>
            </a:lvl1pPr>
          </a:lstStyle>
          <a:p>
            <a:pPr indent="0" algn="ctr">
              <a:lnSpc>
                <a:spcPct val="100000"/>
              </a:lnSpc>
              <a:buNone/>
            </a:pPr>
            <a:r>
              <a:rPr lang="en-US" sz="900" b="0" strike="noStrike" spc="-1">
                <a:solidFill>
                  <a:srgbClr val="8B8B8B"/>
                </a:solidFill>
                <a:latin typeface="Calibri"/>
              </a:rPr>
              <a:t>PR22-23, Končna predstavitev</a:t>
            </a:r>
            <a:endParaRPr lang="en-US" sz="900" b="0" strike="noStrike" spc="-1">
              <a:solidFill>
                <a:srgbClr val="000000"/>
              </a:solidFill>
              <a:latin typeface="Times New Roman"/>
            </a:endParaRPr>
          </a:p>
        </p:txBody>
      </p:sp>
      <p:sp>
        <p:nvSpPr>
          <p:cNvPr id="6" name="PlaceHolder 5"/>
          <p:cNvSpPr>
            <a:spLocks noGrp="1"/>
          </p:cNvSpPr>
          <p:nvPr>
            <p:ph type="sldNum" idx="6"/>
          </p:nvPr>
        </p:nvSpPr>
        <p:spPr/>
        <p:txBody>
          <a:bodyPr/>
          <a:lstStyle/>
          <a:p>
            <a:fld id="{01D6E1D6-BAA3-4770-9977-0B293A6511EB}" type="slidenum">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99360" y="102240"/>
            <a:ext cx="8944920" cy="410760"/>
          </a:xfrm>
          <a:prstGeom prst="rect">
            <a:avLst/>
          </a:prstGeom>
          <a:noFill/>
          <a:ln w="0">
            <a:noFill/>
          </a:ln>
        </p:spPr>
        <p:txBody>
          <a:bodyPr anchor="ctr">
            <a:normAutofit/>
          </a:bodyPr>
          <a:lstStyle/>
          <a:p>
            <a:pPr indent="0">
              <a:lnSpc>
                <a:spcPct val="90000"/>
              </a:lnSpc>
              <a:buNone/>
            </a:pPr>
            <a:r>
              <a:rPr lang="en-SI" sz="2000" b="0" strike="noStrike" spc="-1" dirty="0" err="1">
                <a:solidFill>
                  <a:srgbClr val="000000"/>
                </a:solidFill>
                <a:latin typeface="Calibri"/>
              </a:rPr>
              <a:t>Vpliv</a:t>
            </a:r>
            <a:r>
              <a:rPr lang="en-SI" sz="2000" b="0" strike="noStrike" spc="-1" dirty="0">
                <a:solidFill>
                  <a:srgbClr val="000000"/>
                </a:solidFill>
                <a:latin typeface="Calibri"/>
              </a:rPr>
              <a:t> </a:t>
            </a:r>
            <a:r>
              <a:rPr lang="en-SI" sz="2000" b="0" strike="noStrike" spc="-1" dirty="0" err="1">
                <a:solidFill>
                  <a:srgbClr val="000000"/>
                </a:solidFill>
                <a:latin typeface="Calibri"/>
              </a:rPr>
              <a:t>porabe</a:t>
            </a:r>
            <a:r>
              <a:rPr lang="en-SI" sz="2000" b="0" strike="noStrike" spc="-1" dirty="0">
                <a:solidFill>
                  <a:srgbClr val="000000"/>
                </a:solidFill>
                <a:latin typeface="Calibri"/>
              </a:rPr>
              <a:t> </a:t>
            </a:r>
            <a:r>
              <a:rPr lang="en-SI" sz="2000" b="0" strike="noStrike" spc="-1" dirty="0" err="1">
                <a:solidFill>
                  <a:srgbClr val="000000"/>
                </a:solidFill>
                <a:latin typeface="Calibri"/>
              </a:rPr>
              <a:t>elektrike</a:t>
            </a:r>
            <a:r>
              <a:rPr lang="en-SI" sz="2000" b="0" strike="noStrike" spc="-1" dirty="0">
                <a:solidFill>
                  <a:srgbClr val="000000"/>
                </a:solidFill>
                <a:latin typeface="Calibri"/>
              </a:rPr>
              <a:t> </a:t>
            </a:r>
            <a:r>
              <a:rPr lang="en-SI" sz="2000" b="0" strike="noStrike" spc="-1" dirty="0" err="1">
                <a:solidFill>
                  <a:srgbClr val="000000"/>
                </a:solidFill>
                <a:latin typeface="Calibri"/>
              </a:rPr>
              <a:t>na</a:t>
            </a:r>
            <a:r>
              <a:rPr lang="en-SI" sz="2000" b="0" strike="noStrike" spc="-1" dirty="0">
                <a:solidFill>
                  <a:srgbClr val="000000"/>
                </a:solidFill>
                <a:latin typeface="Calibri"/>
              </a:rPr>
              <a:t> </a:t>
            </a:r>
            <a:r>
              <a:rPr lang="en-SI" sz="2000" b="0" strike="noStrike" spc="-1" dirty="0" err="1">
                <a:solidFill>
                  <a:srgbClr val="000000"/>
                </a:solidFill>
                <a:latin typeface="Calibri"/>
              </a:rPr>
              <a:t>ceno</a:t>
            </a:r>
            <a:endParaRPr lang="en-US" sz="2000" b="0" strike="noStrike" spc="-1" dirty="0">
              <a:solidFill>
                <a:srgbClr val="000000"/>
              </a:solidFill>
              <a:latin typeface="Calibri"/>
            </a:endParaRPr>
          </a:p>
        </p:txBody>
      </p:sp>
      <p:sp>
        <p:nvSpPr>
          <p:cNvPr id="139" name="PlaceHolder 2"/>
          <p:cNvSpPr>
            <a:spLocks noGrp="1"/>
          </p:cNvSpPr>
          <p:nvPr>
            <p:ph type="dt" idx="14"/>
          </p:nvPr>
        </p:nvSpPr>
        <p:spPr>
          <a:xfrm>
            <a:off x="76680" y="4800600"/>
            <a:ext cx="3753720" cy="273600"/>
          </a:xfrm>
          <a:prstGeom prst="rect">
            <a:avLst/>
          </a:prstGeom>
          <a:noFill/>
          <a:ln w="0">
            <a:noFill/>
          </a:ln>
        </p:spPr>
        <p:txBody>
          <a:bodyPr anchor="ctr">
            <a:noAutofit/>
          </a:bodyPr>
          <a:lstStyle>
            <a:lvl1pPr indent="0">
              <a:lnSpc>
                <a:spcPct val="100000"/>
              </a:lnSpc>
              <a:buNone/>
              <a:defRPr lang="en-US" sz="900" b="0" strike="noStrike" spc="-1">
                <a:solidFill>
                  <a:srgbClr val="8B8B8B"/>
                </a:solidFill>
                <a:latin typeface="Calibri"/>
              </a:defRPr>
            </a:lvl1pPr>
          </a:lstStyle>
          <a:p>
            <a:pPr indent="0">
              <a:lnSpc>
                <a:spcPct val="100000"/>
              </a:lnSpc>
              <a:buNone/>
            </a:pPr>
            <a:r>
              <a:rPr lang="en-US" sz="900" b="0" strike="noStrike" spc="-1">
                <a:solidFill>
                  <a:srgbClr val="8B8B8B"/>
                </a:solidFill>
                <a:latin typeface="Calibri"/>
              </a:rPr>
              <a:t>23. 5. 2023</a:t>
            </a:r>
            <a:endParaRPr lang="en-US" sz="900" b="0" strike="noStrike" spc="-1">
              <a:solidFill>
                <a:srgbClr val="000000"/>
              </a:solidFill>
              <a:latin typeface="Times New Roman"/>
            </a:endParaRPr>
          </a:p>
        </p:txBody>
      </p:sp>
      <p:sp>
        <p:nvSpPr>
          <p:cNvPr id="140" name="PlaceHolder 3"/>
          <p:cNvSpPr>
            <a:spLocks noGrp="1"/>
          </p:cNvSpPr>
          <p:nvPr>
            <p:ph type="ftr" idx="15"/>
          </p:nvPr>
        </p:nvSpPr>
        <p:spPr>
          <a:xfrm>
            <a:off x="3029040" y="4767120"/>
            <a:ext cx="3085920" cy="273600"/>
          </a:xfrm>
          <a:prstGeom prst="rect">
            <a:avLst/>
          </a:prstGeom>
          <a:noFill/>
          <a:ln w="0">
            <a:noFill/>
          </a:ln>
        </p:spPr>
        <p:txBody>
          <a:bodyPr anchor="ctr">
            <a:noAutofit/>
          </a:bodyPr>
          <a:lstStyle>
            <a:lvl1pPr indent="0" algn="ctr">
              <a:lnSpc>
                <a:spcPct val="100000"/>
              </a:lnSpc>
              <a:buNone/>
              <a:defRPr lang="en-US" sz="900" b="0" strike="noStrike" spc="-1">
                <a:solidFill>
                  <a:srgbClr val="8B8B8B"/>
                </a:solidFill>
                <a:latin typeface="Calibri"/>
              </a:defRPr>
            </a:lvl1pPr>
          </a:lstStyle>
          <a:p>
            <a:pPr indent="0" algn="ctr">
              <a:lnSpc>
                <a:spcPct val="100000"/>
              </a:lnSpc>
              <a:buNone/>
            </a:pPr>
            <a:r>
              <a:rPr lang="en-US" sz="900" b="0" strike="noStrike" spc="-1">
                <a:solidFill>
                  <a:srgbClr val="8B8B8B"/>
                </a:solidFill>
                <a:latin typeface="Calibri"/>
              </a:rPr>
              <a:t>PR22-23, Končna predstavitev</a:t>
            </a:r>
            <a:endParaRPr lang="en-US" sz="900" b="0" strike="noStrike" spc="-1">
              <a:solidFill>
                <a:srgbClr val="000000"/>
              </a:solidFill>
              <a:latin typeface="Times New Roman"/>
            </a:endParaRPr>
          </a:p>
        </p:txBody>
      </p:sp>
      <p:sp>
        <p:nvSpPr>
          <p:cNvPr id="5" name="PlaceHolder 4"/>
          <p:cNvSpPr>
            <a:spLocks noGrp="1"/>
          </p:cNvSpPr>
          <p:nvPr>
            <p:ph type="sldNum" idx="9"/>
          </p:nvPr>
        </p:nvSpPr>
        <p:spPr/>
        <p:txBody>
          <a:bodyPr/>
          <a:lstStyle/>
          <a:p>
            <a:fld id="{E76AF8AC-2670-42F5-B2E7-CADD9772D093}" type="slidenum">
              <a:rPr lang="sl-SI" smtClean="0"/>
              <a:t>5</a:t>
            </a:fld>
            <a:endParaRPr lang="sl-SI"/>
          </a:p>
        </p:txBody>
      </p:sp>
      <p:pic>
        <p:nvPicPr>
          <p:cNvPr id="3" name="Picture 2" descr="A picture containing text, screenshot, diagram, line&#10;&#10;Description automatically generated">
            <a:extLst>
              <a:ext uri="{FF2B5EF4-FFF2-40B4-BE49-F238E27FC236}">
                <a16:creationId xmlns:a16="http://schemas.microsoft.com/office/drawing/2014/main" id="{15D58270-556B-DA1D-C464-239E83D87C6B}"/>
              </a:ext>
            </a:extLst>
          </p:cNvPr>
          <p:cNvPicPr>
            <a:picLocks noChangeAspect="1"/>
          </p:cNvPicPr>
          <p:nvPr/>
        </p:nvPicPr>
        <p:blipFill rotWithShape="1">
          <a:blip r:embed="rId2">
            <a:extLst>
              <a:ext uri="{28A0092B-C50C-407E-A947-70E740481C1C}">
                <a14:useLocalDpi xmlns:a14="http://schemas.microsoft.com/office/drawing/2010/main" val="0"/>
              </a:ext>
            </a:extLst>
          </a:blip>
          <a:srcRect t="11513"/>
          <a:stretch/>
        </p:blipFill>
        <p:spPr>
          <a:xfrm>
            <a:off x="76680" y="1182913"/>
            <a:ext cx="4811484" cy="3193143"/>
          </a:xfrm>
          <a:prstGeom prst="rect">
            <a:avLst/>
          </a:prstGeom>
        </p:spPr>
      </p:pic>
      <p:pic>
        <p:nvPicPr>
          <p:cNvPr id="6" name="Picture 5" descr="A picture containing text, screenshot, line, diagram&#10;&#10;Description automatically generated">
            <a:extLst>
              <a:ext uri="{FF2B5EF4-FFF2-40B4-BE49-F238E27FC236}">
                <a16:creationId xmlns:a16="http://schemas.microsoft.com/office/drawing/2014/main" id="{27F02564-2F62-B3EC-2F1E-4443C6A05D9D}"/>
              </a:ext>
            </a:extLst>
          </p:cNvPr>
          <p:cNvPicPr>
            <a:picLocks noChangeAspect="1"/>
          </p:cNvPicPr>
          <p:nvPr/>
        </p:nvPicPr>
        <p:blipFill rotWithShape="1">
          <a:blip r:embed="rId3">
            <a:extLst>
              <a:ext uri="{28A0092B-C50C-407E-A947-70E740481C1C}">
                <a14:useLocalDpi xmlns:a14="http://schemas.microsoft.com/office/drawing/2010/main" val="0"/>
              </a:ext>
            </a:extLst>
          </a:blip>
          <a:srcRect t="11744"/>
          <a:stretch/>
        </p:blipFill>
        <p:spPr>
          <a:xfrm>
            <a:off x="4571820" y="1182913"/>
            <a:ext cx="4825630" cy="3194185"/>
          </a:xfrm>
          <a:prstGeom prst="rect">
            <a:avLst/>
          </a:prstGeom>
        </p:spPr>
      </p:pic>
      <p:sp>
        <p:nvSpPr>
          <p:cNvPr id="7" name="PlaceHolder 1">
            <a:extLst>
              <a:ext uri="{FF2B5EF4-FFF2-40B4-BE49-F238E27FC236}">
                <a16:creationId xmlns:a16="http://schemas.microsoft.com/office/drawing/2014/main" id="{DDC35948-90EE-F2B3-3465-10695568887F}"/>
              </a:ext>
            </a:extLst>
          </p:cNvPr>
          <p:cNvSpPr txBox="1">
            <a:spLocks/>
          </p:cNvSpPr>
          <p:nvPr/>
        </p:nvSpPr>
        <p:spPr>
          <a:xfrm>
            <a:off x="600103" y="625069"/>
            <a:ext cx="3841268" cy="410760"/>
          </a:xfrm>
          <a:prstGeom prst="rect">
            <a:avLst/>
          </a:prstGeom>
          <a:noFill/>
          <a:ln w="0">
            <a:no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l-SI" sz="1600" spc="-1" dirty="0">
                <a:solidFill>
                  <a:srgbClr val="000000"/>
                </a:solidFill>
                <a:latin typeface="Calibri"/>
              </a:rPr>
              <a:t>G</a:t>
            </a:r>
            <a:r>
              <a:rPr lang="en-SI" sz="1600" spc="-1" dirty="0" err="1">
                <a:solidFill>
                  <a:srgbClr val="000000"/>
                </a:solidFill>
                <a:latin typeface="Calibri"/>
              </a:rPr>
              <a:t>ospodinjski</a:t>
            </a:r>
            <a:r>
              <a:rPr lang="en-SI" sz="1600" spc="-1" dirty="0">
                <a:solidFill>
                  <a:srgbClr val="000000"/>
                </a:solidFill>
                <a:latin typeface="Calibri"/>
              </a:rPr>
              <a:t> </a:t>
            </a:r>
            <a:r>
              <a:rPr lang="en-SI" sz="1600" spc="-1" dirty="0" err="1">
                <a:solidFill>
                  <a:srgbClr val="000000"/>
                </a:solidFill>
                <a:latin typeface="Calibri"/>
              </a:rPr>
              <a:t>odjemalci</a:t>
            </a:r>
            <a:endParaRPr lang="en-US" sz="1600" spc="-1" dirty="0">
              <a:solidFill>
                <a:srgbClr val="000000"/>
              </a:solidFill>
              <a:latin typeface="Calibri"/>
            </a:endParaRPr>
          </a:p>
        </p:txBody>
      </p:sp>
      <p:sp>
        <p:nvSpPr>
          <p:cNvPr id="8" name="PlaceHolder 1">
            <a:extLst>
              <a:ext uri="{FF2B5EF4-FFF2-40B4-BE49-F238E27FC236}">
                <a16:creationId xmlns:a16="http://schemas.microsoft.com/office/drawing/2014/main" id="{CDF56994-6BE2-212B-65F3-E5EDDFE1C324}"/>
              </a:ext>
            </a:extLst>
          </p:cNvPr>
          <p:cNvSpPr txBox="1">
            <a:spLocks/>
          </p:cNvSpPr>
          <p:nvPr/>
        </p:nvSpPr>
        <p:spPr>
          <a:xfrm>
            <a:off x="5064001" y="625069"/>
            <a:ext cx="3841268" cy="410760"/>
          </a:xfrm>
          <a:prstGeom prst="rect">
            <a:avLst/>
          </a:prstGeom>
          <a:noFill/>
          <a:ln w="0">
            <a:no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I" sz="1600" spc="-1" dirty="0" err="1">
                <a:solidFill>
                  <a:srgbClr val="000000"/>
                </a:solidFill>
                <a:latin typeface="Calibri"/>
              </a:rPr>
              <a:t>Negospodinjski</a:t>
            </a:r>
            <a:r>
              <a:rPr lang="en-SI" sz="1600" spc="-1" dirty="0">
                <a:solidFill>
                  <a:srgbClr val="000000"/>
                </a:solidFill>
                <a:latin typeface="Calibri"/>
              </a:rPr>
              <a:t> </a:t>
            </a:r>
            <a:r>
              <a:rPr lang="en-SI" sz="1600" spc="-1" dirty="0" err="1">
                <a:solidFill>
                  <a:srgbClr val="000000"/>
                </a:solidFill>
                <a:latin typeface="Calibri"/>
              </a:rPr>
              <a:t>odjemalci</a:t>
            </a:r>
            <a:endParaRPr lang="en-US" sz="1600" spc="-1" dirty="0">
              <a:solidFill>
                <a:srgbClr val="000000"/>
              </a:solidFill>
              <a:latin typeface="Calibri"/>
            </a:endParaRPr>
          </a:p>
        </p:txBody>
      </p:sp>
    </p:spTree>
    <p:extLst>
      <p:ext uri="{BB962C8B-B14F-4D97-AF65-F5344CB8AC3E}">
        <p14:creationId xmlns:p14="http://schemas.microsoft.com/office/powerpoint/2010/main" val="2875908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p:nvPr>
        </p:nvSpPr>
        <p:spPr>
          <a:xfrm>
            <a:off x="92880" y="589320"/>
            <a:ext cx="4403160" cy="4177440"/>
          </a:xfrm>
          <a:prstGeom prst="rect">
            <a:avLst/>
          </a:prstGeom>
          <a:noFill/>
          <a:ln w="0">
            <a:solidFill>
              <a:srgbClr val="000000"/>
            </a:solidFill>
          </a:ln>
        </p:spPr>
        <p:txBody>
          <a:bodyPr anchor="t">
            <a:normAutofit fontScale="97500" lnSpcReduction="10000"/>
          </a:bodyPr>
          <a:lstStyle/>
          <a:p>
            <a:pPr indent="0">
              <a:lnSpc>
                <a:spcPct val="90000"/>
              </a:lnSpc>
              <a:spcBef>
                <a:spcPts val="751"/>
              </a:spcBef>
              <a:buNone/>
              <a:tabLst>
                <a:tab pos="0" algn="l"/>
              </a:tabLst>
            </a:pPr>
            <a:r>
              <a:rPr lang="en-US" sz="1800" b="1" strike="noStrike" spc="-1" dirty="0">
                <a:solidFill>
                  <a:srgbClr val="000000"/>
                </a:solidFill>
                <a:latin typeface="Calibri"/>
              </a:rPr>
              <a:t>Ali </a:t>
            </a:r>
            <a:r>
              <a:rPr lang="en-US" sz="1800" b="1" strike="noStrike" spc="-1" dirty="0" err="1">
                <a:solidFill>
                  <a:srgbClr val="000000"/>
                </a:solidFill>
                <a:latin typeface="Calibri"/>
              </a:rPr>
              <a:t>imajo</a:t>
            </a:r>
            <a:r>
              <a:rPr lang="en-US" sz="1800" b="1" strike="noStrike" spc="-1" dirty="0">
                <a:solidFill>
                  <a:srgbClr val="000000"/>
                </a:solidFill>
                <a:latin typeface="Calibri"/>
              </a:rPr>
              <a:t> </a:t>
            </a:r>
            <a:r>
              <a:rPr lang="en-US" sz="1800" b="1" strike="noStrike" spc="-1" dirty="0" err="1">
                <a:solidFill>
                  <a:srgbClr val="000000"/>
                </a:solidFill>
                <a:latin typeface="Calibri"/>
              </a:rPr>
              <a:t>zasebne</a:t>
            </a:r>
            <a:r>
              <a:rPr lang="en-US" sz="1800" b="1" strike="noStrike" spc="-1" dirty="0">
                <a:solidFill>
                  <a:srgbClr val="000000"/>
                </a:solidFill>
                <a:latin typeface="Calibri"/>
              </a:rPr>
              <a:t> mini-</a:t>
            </a:r>
            <a:r>
              <a:rPr lang="en-US" sz="1800" b="1" strike="noStrike" spc="-1" dirty="0" err="1">
                <a:solidFill>
                  <a:srgbClr val="000000"/>
                </a:solidFill>
                <a:latin typeface="Calibri"/>
              </a:rPr>
              <a:t>elektrarne</a:t>
            </a:r>
            <a:r>
              <a:rPr lang="en-US" sz="1800" b="1" strike="noStrike" spc="-1" dirty="0">
                <a:solidFill>
                  <a:srgbClr val="000000"/>
                </a:solidFill>
                <a:latin typeface="Calibri"/>
              </a:rPr>
              <a:t> </a:t>
            </a:r>
            <a:r>
              <a:rPr lang="en-US" sz="1800" b="1" strike="noStrike" spc="-1" dirty="0" err="1">
                <a:solidFill>
                  <a:srgbClr val="000000"/>
                </a:solidFill>
                <a:latin typeface="Calibri"/>
              </a:rPr>
              <a:t>vpliv</a:t>
            </a:r>
            <a:r>
              <a:rPr lang="en-US" sz="1800" b="1" strike="noStrike" spc="-1" dirty="0">
                <a:solidFill>
                  <a:srgbClr val="000000"/>
                </a:solidFill>
                <a:latin typeface="Calibri"/>
              </a:rPr>
              <a:t> </a:t>
            </a:r>
            <a:r>
              <a:rPr lang="en-US" sz="1800" b="1" strike="noStrike" spc="-1" dirty="0" err="1">
                <a:solidFill>
                  <a:srgbClr val="000000"/>
                </a:solidFill>
                <a:latin typeface="Calibri"/>
              </a:rPr>
              <a:t>na</a:t>
            </a:r>
            <a:r>
              <a:rPr lang="en-US" sz="1800" b="1" strike="noStrike" spc="-1" dirty="0">
                <a:solidFill>
                  <a:srgbClr val="000000"/>
                </a:solidFill>
                <a:latin typeface="Calibri"/>
              </a:rPr>
              <a:t> </a:t>
            </a:r>
            <a:r>
              <a:rPr lang="en-US" sz="1800" b="1" strike="noStrike" spc="-1" dirty="0" err="1">
                <a:solidFill>
                  <a:srgbClr val="000000"/>
                </a:solidFill>
                <a:latin typeface="Calibri"/>
              </a:rPr>
              <a:t>ceno</a:t>
            </a:r>
            <a:r>
              <a:rPr lang="en-US" sz="1800" b="1" strike="noStrike" spc="-1" dirty="0">
                <a:solidFill>
                  <a:srgbClr val="000000"/>
                </a:solidFill>
                <a:latin typeface="Calibri"/>
              </a:rPr>
              <a:t> </a:t>
            </a:r>
            <a:r>
              <a:rPr lang="en-US" sz="1800" b="1" strike="noStrike" spc="-1" dirty="0" err="1">
                <a:solidFill>
                  <a:srgbClr val="000000"/>
                </a:solidFill>
                <a:latin typeface="Calibri"/>
              </a:rPr>
              <a:t>elektrike</a:t>
            </a:r>
            <a:r>
              <a:rPr lang="en-US" sz="1800" b="1" strike="noStrike" spc="-1" dirty="0">
                <a:solidFill>
                  <a:srgbClr val="000000"/>
                </a:solidFill>
                <a:latin typeface="Calibri"/>
              </a:rPr>
              <a:t>?</a:t>
            </a:r>
            <a:endParaRPr lang="en-US" sz="1800" b="0" strike="noStrike" spc="-1" dirty="0">
              <a:solidFill>
                <a:srgbClr val="000000"/>
              </a:solidFill>
              <a:latin typeface="Calibri"/>
            </a:endParaRPr>
          </a:p>
          <a:p>
            <a:pPr indent="0">
              <a:lnSpc>
                <a:spcPct val="90000"/>
              </a:lnSpc>
              <a:spcBef>
                <a:spcPts val="751"/>
              </a:spcBef>
              <a:buNone/>
              <a:tabLst>
                <a:tab pos="0" algn="l"/>
              </a:tabLst>
            </a:pPr>
            <a:endParaRPr lang="en-US" sz="1600" b="0" strike="noStrike" spc="-1" dirty="0">
              <a:solidFill>
                <a:srgbClr val="000000"/>
              </a:solidFill>
              <a:latin typeface="Calibri"/>
            </a:endParaRPr>
          </a:p>
          <a:p>
            <a:pPr indent="0">
              <a:lnSpc>
                <a:spcPct val="90000"/>
              </a:lnSpc>
              <a:spcBef>
                <a:spcPts val="751"/>
              </a:spcBef>
              <a:buNone/>
              <a:tabLst>
                <a:tab pos="0" algn="l"/>
              </a:tabLst>
            </a:pPr>
            <a:r>
              <a:rPr lang="sl-SI" sz="1600" b="0" strike="noStrike" spc="-1" dirty="0">
                <a:solidFill>
                  <a:srgbClr val="000000"/>
                </a:solidFill>
                <a:latin typeface="Calibri"/>
              </a:rPr>
              <a:t>Glede vpliva zasebnih mini-elektrarn na ceno elektrike obstaja različno mnenje. Nekateri menijo, da lahko zasebne mini-elektrarne pomagajo zmanjšati ceno elektrike, saj proizvajajo energijo v bližini porabnika, kar zmanjšuje izgube pri prenosu. Drugi pa menijo, da lahko zasebne mini-elektrarne povzročijo višje stroške za proizvodnjo električne energije, saj so lahko manj učinkovite kot večje elektrarne.</a:t>
            </a:r>
            <a:endParaRPr lang="en-US" sz="1600" b="0" strike="noStrike" spc="-1" dirty="0">
              <a:solidFill>
                <a:srgbClr val="000000"/>
              </a:solidFill>
              <a:latin typeface="Calibri"/>
            </a:endParaRPr>
          </a:p>
          <a:p>
            <a:pPr indent="0">
              <a:lnSpc>
                <a:spcPct val="90000"/>
              </a:lnSpc>
              <a:spcBef>
                <a:spcPts val="751"/>
              </a:spcBef>
              <a:buNone/>
              <a:tabLst>
                <a:tab pos="0" algn="l"/>
              </a:tabLst>
            </a:pPr>
            <a:r>
              <a:rPr lang="sl-SI" sz="1600" b="0" strike="noStrike" spc="-1" dirty="0">
                <a:solidFill>
                  <a:srgbClr val="000000"/>
                </a:solidFill>
                <a:latin typeface="Calibri"/>
              </a:rPr>
              <a:t>V celoti je težko natančno ugotoviti, kako močno vpliva poraba elektrike na njeno ceno in ali imajo zasebne mini-elektrarne vpliv na ceno elektrike. Različni dejavniki lahko vplivajo na ceno elektrike, zato je potrebna natančna analiza, da bi lahko prišli do natančnih zaključkov.</a:t>
            </a:r>
            <a:endParaRPr lang="en-US" sz="1600" b="0" strike="noStrike" spc="-1" dirty="0">
              <a:solidFill>
                <a:srgbClr val="000000"/>
              </a:solidFill>
              <a:latin typeface="Calibri"/>
            </a:endParaRPr>
          </a:p>
        </p:txBody>
      </p:sp>
      <p:sp>
        <p:nvSpPr>
          <p:cNvPr id="144" name="PlaceHolder 2"/>
          <p:cNvSpPr>
            <a:spLocks noGrp="1"/>
          </p:cNvSpPr>
          <p:nvPr>
            <p:ph/>
          </p:nvPr>
        </p:nvSpPr>
        <p:spPr>
          <a:xfrm>
            <a:off x="4588920" y="589320"/>
            <a:ext cx="4461840" cy="4177440"/>
          </a:xfrm>
          <a:prstGeom prst="rect">
            <a:avLst/>
          </a:prstGeom>
          <a:noFill/>
          <a:ln w="0">
            <a:solidFill>
              <a:srgbClr val="000000"/>
            </a:solidFill>
          </a:ln>
        </p:spPr>
        <p:txBody>
          <a:bodyPr anchor="t">
            <a:normAutofit/>
          </a:bodyPr>
          <a:lstStyle/>
          <a:p>
            <a:pPr indent="0">
              <a:lnSpc>
                <a:spcPct val="90000"/>
              </a:lnSpc>
              <a:spcBef>
                <a:spcPts val="751"/>
              </a:spcBef>
              <a:buNone/>
              <a:tabLst>
                <a:tab pos="0" algn="l"/>
              </a:tabLst>
            </a:pPr>
            <a:endParaRPr lang="en-SI" sz="1600" b="0" strike="noStrike" spc="-1" dirty="0">
              <a:solidFill>
                <a:srgbClr val="000000"/>
              </a:solidFill>
              <a:latin typeface="Calibri"/>
            </a:endParaRPr>
          </a:p>
          <a:p>
            <a:pPr indent="0">
              <a:lnSpc>
                <a:spcPct val="90000"/>
              </a:lnSpc>
              <a:spcBef>
                <a:spcPts val="751"/>
              </a:spcBef>
              <a:buNone/>
              <a:tabLst>
                <a:tab pos="0" algn="l"/>
              </a:tabLst>
            </a:pPr>
            <a:r>
              <a:rPr lang="en-US" sz="1600" b="0" strike="noStrike" spc="-1" dirty="0">
                <a:solidFill>
                  <a:srgbClr val="000000"/>
                </a:solidFill>
                <a:latin typeface="Calibri"/>
              </a:rPr>
              <a:t>Ne </a:t>
            </a:r>
            <a:r>
              <a:rPr lang="en-US" sz="1600" b="0" strike="noStrike" spc="-1" dirty="0" err="1">
                <a:solidFill>
                  <a:srgbClr val="000000"/>
                </a:solidFill>
                <a:latin typeface="Calibri"/>
              </a:rPr>
              <a:t>podlagi</a:t>
            </a:r>
            <a:r>
              <a:rPr lang="en-US" sz="1600" b="0" strike="noStrike" spc="-1" dirty="0">
                <a:solidFill>
                  <a:srgbClr val="000000"/>
                </a:solidFill>
                <a:latin typeface="Calibri"/>
              </a:rPr>
              <a:t> </a:t>
            </a:r>
            <a:r>
              <a:rPr lang="en-US" sz="1600" b="0" strike="noStrike" spc="-1" dirty="0" err="1">
                <a:solidFill>
                  <a:srgbClr val="000000"/>
                </a:solidFill>
                <a:latin typeface="Calibri"/>
              </a:rPr>
              <a:t>predhodnih</a:t>
            </a:r>
            <a:r>
              <a:rPr lang="en-US" sz="1600" b="0" strike="noStrike" spc="-1" dirty="0">
                <a:solidFill>
                  <a:srgbClr val="000000"/>
                </a:solidFill>
                <a:latin typeface="Calibri"/>
              </a:rPr>
              <a:t> </a:t>
            </a:r>
            <a:r>
              <a:rPr lang="en-US" sz="1600" b="0" strike="noStrike" spc="-1" dirty="0" err="1">
                <a:solidFill>
                  <a:srgbClr val="000000"/>
                </a:solidFill>
                <a:latin typeface="Calibri"/>
              </a:rPr>
              <a:t>rezultatov</a:t>
            </a:r>
            <a:r>
              <a:rPr lang="en-US" sz="1600" b="0" strike="noStrike" spc="-1" dirty="0">
                <a:solidFill>
                  <a:srgbClr val="000000"/>
                </a:solidFill>
                <a:latin typeface="Calibri"/>
              </a:rPr>
              <a:t> in </a:t>
            </a:r>
            <a:r>
              <a:rPr lang="en-US" sz="1600" b="0" strike="noStrike" spc="-1" dirty="0" err="1">
                <a:solidFill>
                  <a:srgbClr val="000000"/>
                </a:solidFill>
                <a:latin typeface="Calibri"/>
              </a:rPr>
              <a:t>trenutne</a:t>
            </a:r>
            <a:r>
              <a:rPr lang="en-US" sz="1600" b="0" strike="noStrike" spc="-1" dirty="0">
                <a:solidFill>
                  <a:srgbClr val="000000"/>
                </a:solidFill>
                <a:latin typeface="Calibri"/>
              </a:rPr>
              <a:t> </a:t>
            </a:r>
            <a:r>
              <a:rPr lang="en-US" sz="1600" b="0" strike="noStrike" spc="-1" dirty="0" err="1">
                <a:solidFill>
                  <a:srgbClr val="000000"/>
                </a:solidFill>
                <a:latin typeface="Calibri"/>
              </a:rPr>
              <a:t>vizualizacije</a:t>
            </a:r>
            <a:r>
              <a:rPr lang="en-US" sz="1600" b="0" strike="noStrike" spc="-1" dirty="0">
                <a:solidFill>
                  <a:srgbClr val="000000"/>
                </a:solidFill>
                <a:latin typeface="Calibri"/>
              </a:rPr>
              <a:t> </a:t>
            </a:r>
            <a:r>
              <a:rPr lang="en-US" sz="1600" b="0" strike="noStrike" spc="-1" dirty="0" err="1">
                <a:solidFill>
                  <a:srgbClr val="000000"/>
                </a:solidFill>
                <a:latin typeface="Calibri"/>
              </a:rPr>
              <a:t>lahko</a:t>
            </a:r>
            <a:r>
              <a:rPr lang="en-US" sz="1600" b="0" strike="noStrike" spc="-1" dirty="0">
                <a:solidFill>
                  <a:srgbClr val="000000"/>
                </a:solidFill>
                <a:latin typeface="Calibri"/>
              </a:rPr>
              <a:t> </a:t>
            </a:r>
            <a:r>
              <a:rPr lang="en-US" sz="1600" b="0" strike="noStrike" spc="-1" dirty="0" err="1">
                <a:solidFill>
                  <a:srgbClr val="000000"/>
                </a:solidFill>
                <a:latin typeface="Calibri"/>
              </a:rPr>
              <a:t>povzamemo</a:t>
            </a:r>
            <a:r>
              <a:rPr lang="en-US" sz="1600" b="0" strike="noStrike" spc="-1" dirty="0">
                <a:solidFill>
                  <a:srgbClr val="000000"/>
                </a:solidFill>
                <a:latin typeface="Calibri"/>
              </a:rPr>
              <a:t>, da </a:t>
            </a:r>
            <a:r>
              <a:rPr lang="en-US" sz="1600" b="0" strike="noStrike" spc="-1" dirty="0" err="1">
                <a:solidFill>
                  <a:srgbClr val="000000"/>
                </a:solidFill>
                <a:latin typeface="Calibri"/>
              </a:rPr>
              <a:t>večja</a:t>
            </a:r>
            <a:r>
              <a:rPr lang="en-US" sz="1600" b="0" strike="noStrike" spc="-1" dirty="0">
                <a:solidFill>
                  <a:srgbClr val="000000"/>
                </a:solidFill>
                <a:latin typeface="Calibri"/>
              </a:rPr>
              <a:t> </a:t>
            </a:r>
            <a:r>
              <a:rPr lang="en-US" sz="1600" b="0" strike="noStrike" spc="-1" dirty="0" err="1">
                <a:solidFill>
                  <a:srgbClr val="000000"/>
                </a:solidFill>
                <a:latin typeface="Calibri"/>
              </a:rPr>
              <a:t>kot</a:t>
            </a:r>
            <a:r>
              <a:rPr lang="en-US" sz="1600" b="0" strike="noStrike" spc="-1" dirty="0">
                <a:solidFill>
                  <a:srgbClr val="000000"/>
                </a:solidFill>
                <a:latin typeface="Calibri"/>
              </a:rPr>
              <a:t> je </a:t>
            </a:r>
            <a:r>
              <a:rPr lang="en-US" sz="1600" b="0" strike="noStrike" spc="-1" dirty="0" err="1">
                <a:solidFill>
                  <a:srgbClr val="000000"/>
                </a:solidFill>
                <a:latin typeface="Calibri"/>
              </a:rPr>
              <a:t>cena</a:t>
            </a:r>
            <a:r>
              <a:rPr lang="en-US" sz="1600" b="0" strike="noStrike" spc="-1" dirty="0">
                <a:solidFill>
                  <a:srgbClr val="000000"/>
                </a:solidFill>
                <a:latin typeface="Calibri"/>
              </a:rPr>
              <a:t>, </a:t>
            </a:r>
            <a:r>
              <a:rPr lang="en-US" sz="1600" b="0" strike="noStrike" spc="-1" dirty="0" err="1">
                <a:solidFill>
                  <a:srgbClr val="000000"/>
                </a:solidFill>
                <a:latin typeface="Calibri"/>
              </a:rPr>
              <a:t>več</a:t>
            </a:r>
            <a:r>
              <a:rPr lang="en-US" sz="1600" b="0" strike="noStrike" spc="-1" dirty="0">
                <a:solidFill>
                  <a:srgbClr val="000000"/>
                </a:solidFill>
                <a:latin typeface="Calibri"/>
              </a:rPr>
              <a:t> </a:t>
            </a:r>
            <a:r>
              <a:rPr lang="en-US" sz="1600" b="0" strike="noStrike" spc="-1" dirty="0" err="1">
                <a:solidFill>
                  <a:srgbClr val="000000"/>
                </a:solidFill>
                <a:latin typeface="Calibri"/>
              </a:rPr>
              <a:t>ljudi</a:t>
            </a:r>
            <a:r>
              <a:rPr lang="en-US" sz="1600" b="0" strike="noStrike" spc="-1" dirty="0">
                <a:solidFill>
                  <a:srgbClr val="000000"/>
                </a:solidFill>
                <a:latin typeface="Calibri"/>
              </a:rPr>
              <a:t> </a:t>
            </a:r>
            <a:r>
              <a:rPr lang="en-US" sz="1600" b="0" strike="noStrike" spc="-1" dirty="0" err="1">
                <a:solidFill>
                  <a:srgbClr val="000000"/>
                </a:solidFill>
                <a:latin typeface="Calibri"/>
              </a:rPr>
              <a:t>si</a:t>
            </a:r>
            <a:r>
              <a:rPr lang="en-US" sz="1600" b="0" strike="noStrike" spc="-1" dirty="0">
                <a:solidFill>
                  <a:srgbClr val="000000"/>
                </a:solidFill>
                <a:latin typeface="Calibri"/>
              </a:rPr>
              <a:t> </a:t>
            </a:r>
            <a:r>
              <a:rPr lang="en-US" sz="1600" b="0" strike="noStrike" spc="-1" dirty="0" err="1">
                <a:solidFill>
                  <a:srgbClr val="000000"/>
                </a:solidFill>
                <a:latin typeface="Calibri"/>
              </a:rPr>
              <a:t>želi</a:t>
            </a:r>
            <a:r>
              <a:rPr lang="en-US" sz="1600" b="0" strike="noStrike" spc="-1" dirty="0">
                <a:solidFill>
                  <a:srgbClr val="000000"/>
                </a:solidFill>
                <a:latin typeface="Calibri"/>
              </a:rPr>
              <a:t> </a:t>
            </a:r>
            <a:r>
              <a:rPr lang="en-US" sz="1600" b="0" strike="noStrike" spc="-1" dirty="0" err="1">
                <a:solidFill>
                  <a:srgbClr val="000000"/>
                </a:solidFill>
                <a:latin typeface="Calibri"/>
              </a:rPr>
              <a:t>elektriko</a:t>
            </a:r>
            <a:r>
              <a:rPr lang="en-US" sz="1600" b="0" strike="noStrike" spc="-1" dirty="0">
                <a:solidFill>
                  <a:srgbClr val="000000"/>
                </a:solidFill>
                <a:latin typeface="Calibri"/>
              </a:rPr>
              <a:t> </a:t>
            </a:r>
            <a:r>
              <a:rPr lang="en-US" sz="1600" b="0" strike="noStrike" spc="-1" dirty="0" err="1">
                <a:solidFill>
                  <a:srgbClr val="000000"/>
                </a:solidFill>
                <a:latin typeface="Calibri"/>
              </a:rPr>
              <a:t>proizvajati</a:t>
            </a:r>
            <a:r>
              <a:rPr lang="en-US" sz="1600" b="0" strike="noStrike" spc="-1" dirty="0">
                <a:solidFill>
                  <a:srgbClr val="000000"/>
                </a:solidFill>
                <a:latin typeface="Calibri"/>
              </a:rPr>
              <a:t> </a:t>
            </a:r>
            <a:r>
              <a:rPr lang="en-US" sz="1600" b="0" strike="noStrike" spc="-1" dirty="0" err="1">
                <a:solidFill>
                  <a:srgbClr val="000000"/>
                </a:solidFill>
                <a:latin typeface="Calibri"/>
              </a:rPr>
              <a:t>sami</a:t>
            </a:r>
            <a:r>
              <a:rPr lang="en-US" sz="1600" b="0" strike="noStrike" spc="-1" dirty="0">
                <a:solidFill>
                  <a:srgbClr val="000000"/>
                </a:solidFill>
                <a:latin typeface="Calibri"/>
              </a:rPr>
              <a:t>.</a:t>
            </a:r>
          </a:p>
        </p:txBody>
      </p:sp>
      <p:sp>
        <p:nvSpPr>
          <p:cNvPr id="145" name="Content Placeholder 16"/>
          <p:cNvSpPr/>
          <p:nvPr/>
        </p:nvSpPr>
        <p:spPr>
          <a:xfrm>
            <a:off x="92880" y="82800"/>
            <a:ext cx="4403160" cy="37188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nSpc>
                <a:spcPct val="90000"/>
              </a:lnSpc>
              <a:spcBef>
                <a:spcPts val="751"/>
              </a:spcBef>
              <a:tabLst>
                <a:tab pos="0" algn="l"/>
              </a:tabLst>
            </a:pPr>
            <a:r>
              <a:rPr lang="en-US" sz="1600" b="1" strike="noStrike" spc="-1">
                <a:solidFill>
                  <a:srgbClr val="000000"/>
                </a:solidFill>
                <a:latin typeface="Calibri"/>
              </a:rPr>
              <a:t>Podroben opis ciljev in metod</a:t>
            </a:r>
            <a:endParaRPr lang="en-US" sz="1600" b="0" strike="noStrike" spc="-1">
              <a:solidFill>
                <a:srgbClr val="000000"/>
              </a:solidFill>
              <a:latin typeface="Arial"/>
            </a:endParaRPr>
          </a:p>
        </p:txBody>
      </p:sp>
      <p:sp>
        <p:nvSpPr>
          <p:cNvPr id="146" name="Content Placeholder 18"/>
          <p:cNvSpPr/>
          <p:nvPr/>
        </p:nvSpPr>
        <p:spPr>
          <a:xfrm>
            <a:off x="4572000" y="720360"/>
            <a:ext cx="4436640" cy="304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600" b="0" strike="noStrike" spc="-1">
              <a:solidFill>
                <a:srgbClr val="000000"/>
              </a:solidFill>
              <a:latin typeface="Calibri"/>
            </a:endParaRPr>
          </a:p>
        </p:txBody>
      </p:sp>
      <p:sp>
        <p:nvSpPr>
          <p:cNvPr id="147" name="Content Placeholder 19"/>
          <p:cNvSpPr/>
          <p:nvPr/>
        </p:nvSpPr>
        <p:spPr>
          <a:xfrm>
            <a:off x="4588920" y="82800"/>
            <a:ext cx="4461840" cy="37188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nSpc>
                <a:spcPct val="90000"/>
              </a:lnSpc>
              <a:spcBef>
                <a:spcPts val="751"/>
              </a:spcBef>
              <a:tabLst>
                <a:tab pos="0" algn="l"/>
              </a:tabLst>
            </a:pPr>
            <a:r>
              <a:rPr lang="en-US" sz="1600" b="1" strike="noStrike" spc="-1">
                <a:solidFill>
                  <a:srgbClr val="000000"/>
                </a:solidFill>
                <a:latin typeface="Calibri"/>
              </a:rPr>
              <a:t>Rezultati/dosedanje ugotovitve/odprta vprašanja</a:t>
            </a:r>
            <a:endParaRPr lang="en-US" sz="1600" b="0" strike="noStrike" spc="-1">
              <a:solidFill>
                <a:srgbClr val="000000"/>
              </a:solidFill>
              <a:latin typeface="Arial"/>
            </a:endParaRPr>
          </a:p>
        </p:txBody>
      </p:sp>
      <p:sp>
        <p:nvSpPr>
          <p:cNvPr id="148" name="PlaceHolder 3"/>
          <p:cNvSpPr>
            <a:spLocks noGrp="1"/>
          </p:cNvSpPr>
          <p:nvPr>
            <p:ph type="dt" idx="16"/>
          </p:nvPr>
        </p:nvSpPr>
        <p:spPr>
          <a:xfrm>
            <a:off x="76680" y="4800600"/>
            <a:ext cx="3753720" cy="273600"/>
          </a:xfrm>
          <a:prstGeom prst="rect">
            <a:avLst/>
          </a:prstGeom>
          <a:noFill/>
          <a:ln w="0">
            <a:noFill/>
          </a:ln>
        </p:spPr>
        <p:txBody>
          <a:bodyPr anchor="ctr">
            <a:noAutofit/>
          </a:bodyPr>
          <a:lstStyle>
            <a:lvl1pPr indent="0">
              <a:lnSpc>
                <a:spcPct val="100000"/>
              </a:lnSpc>
              <a:buNone/>
              <a:defRPr lang="en-US" sz="900" b="0" strike="noStrike" spc="-1">
                <a:solidFill>
                  <a:srgbClr val="8B8B8B"/>
                </a:solidFill>
                <a:latin typeface="Calibri"/>
              </a:defRPr>
            </a:lvl1pPr>
          </a:lstStyle>
          <a:p>
            <a:pPr indent="0">
              <a:lnSpc>
                <a:spcPct val="100000"/>
              </a:lnSpc>
              <a:buNone/>
            </a:pPr>
            <a:r>
              <a:rPr lang="en-US" sz="900" b="0" strike="noStrike" spc="-1">
                <a:solidFill>
                  <a:srgbClr val="8B8B8B"/>
                </a:solidFill>
                <a:latin typeface="Calibri"/>
              </a:rPr>
              <a:t>23. 5. 2023</a:t>
            </a:r>
            <a:endParaRPr lang="en-US" sz="900" b="0" strike="noStrike" spc="-1">
              <a:solidFill>
                <a:srgbClr val="000000"/>
              </a:solidFill>
              <a:latin typeface="Times New Roman"/>
            </a:endParaRPr>
          </a:p>
        </p:txBody>
      </p:sp>
      <p:sp>
        <p:nvSpPr>
          <p:cNvPr id="149" name="PlaceHolder 4"/>
          <p:cNvSpPr>
            <a:spLocks noGrp="1"/>
          </p:cNvSpPr>
          <p:nvPr>
            <p:ph type="ftr" idx="17"/>
          </p:nvPr>
        </p:nvSpPr>
        <p:spPr>
          <a:xfrm>
            <a:off x="3029040" y="4767120"/>
            <a:ext cx="3085920" cy="273600"/>
          </a:xfrm>
          <a:prstGeom prst="rect">
            <a:avLst/>
          </a:prstGeom>
          <a:noFill/>
          <a:ln w="0">
            <a:noFill/>
          </a:ln>
        </p:spPr>
        <p:txBody>
          <a:bodyPr anchor="ctr">
            <a:noAutofit/>
          </a:bodyPr>
          <a:lstStyle>
            <a:lvl1pPr indent="0" algn="ctr">
              <a:lnSpc>
                <a:spcPct val="100000"/>
              </a:lnSpc>
              <a:buNone/>
              <a:defRPr lang="en-US" sz="900" b="0" strike="noStrike" spc="-1">
                <a:solidFill>
                  <a:srgbClr val="8B8B8B"/>
                </a:solidFill>
                <a:latin typeface="Calibri"/>
              </a:defRPr>
            </a:lvl1pPr>
          </a:lstStyle>
          <a:p>
            <a:pPr indent="0" algn="ctr">
              <a:lnSpc>
                <a:spcPct val="100000"/>
              </a:lnSpc>
              <a:buNone/>
            </a:pPr>
            <a:r>
              <a:rPr lang="en-US" sz="900" b="0" strike="noStrike" spc="-1">
                <a:solidFill>
                  <a:srgbClr val="8B8B8B"/>
                </a:solidFill>
                <a:latin typeface="Calibri"/>
              </a:rPr>
              <a:t>PR22-23, Končna predstavitev</a:t>
            </a:r>
            <a:endParaRPr lang="en-US" sz="900" b="0" strike="noStrike" spc="-1">
              <a:solidFill>
                <a:srgbClr val="000000"/>
              </a:solidFill>
              <a:latin typeface="Times New Roman"/>
            </a:endParaRPr>
          </a:p>
        </p:txBody>
      </p:sp>
      <p:sp>
        <p:nvSpPr>
          <p:cNvPr id="6" name="PlaceHolder 5"/>
          <p:cNvSpPr>
            <a:spLocks noGrp="1"/>
          </p:cNvSpPr>
          <p:nvPr>
            <p:ph type="sldNum" idx="6"/>
          </p:nvPr>
        </p:nvSpPr>
        <p:spPr/>
        <p:txBody>
          <a:bodyPr/>
          <a:lstStyle/>
          <a:p>
            <a:fld id="{01D6E1D6-BAA3-4770-9977-0B293A6511EB}" type="slidenum">
              <a:rPr/>
              <a:t>6</a:t>
            </a:fld>
            <a:endParaRPr/>
          </a:p>
        </p:txBody>
      </p:sp>
    </p:spTree>
    <p:extLst>
      <p:ext uri="{BB962C8B-B14F-4D97-AF65-F5344CB8AC3E}">
        <p14:creationId xmlns:p14="http://schemas.microsoft.com/office/powerpoint/2010/main" val="907136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99360" y="102240"/>
            <a:ext cx="8944920" cy="410760"/>
          </a:xfrm>
          <a:prstGeom prst="rect">
            <a:avLst/>
          </a:prstGeom>
          <a:noFill/>
          <a:ln w="0">
            <a:noFill/>
          </a:ln>
        </p:spPr>
        <p:txBody>
          <a:bodyPr anchor="ctr">
            <a:normAutofit/>
          </a:bodyPr>
          <a:lstStyle/>
          <a:p>
            <a:pPr indent="0">
              <a:lnSpc>
                <a:spcPct val="90000"/>
              </a:lnSpc>
              <a:buNone/>
            </a:pPr>
            <a:r>
              <a:rPr lang="en-SI" sz="2000" b="0" strike="noStrike" spc="-1" dirty="0" err="1">
                <a:solidFill>
                  <a:srgbClr val="000000"/>
                </a:solidFill>
                <a:latin typeface="Calibri"/>
              </a:rPr>
              <a:t>Korelacija</a:t>
            </a:r>
            <a:r>
              <a:rPr lang="en-SI" sz="2000" b="0" strike="noStrike" spc="-1" dirty="0">
                <a:solidFill>
                  <a:srgbClr val="000000"/>
                </a:solidFill>
                <a:latin typeface="Calibri"/>
              </a:rPr>
              <a:t> med </a:t>
            </a:r>
            <a:r>
              <a:rPr lang="en-SI" sz="2000" b="0" strike="noStrike" spc="-1" dirty="0" err="1">
                <a:solidFill>
                  <a:srgbClr val="000000"/>
                </a:solidFill>
                <a:latin typeface="Calibri"/>
              </a:rPr>
              <a:t>proizvodom</a:t>
            </a:r>
            <a:r>
              <a:rPr lang="en-SI" sz="2000" b="0" strike="noStrike" spc="-1" dirty="0">
                <a:solidFill>
                  <a:srgbClr val="000000"/>
                </a:solidFill>
                <a:latin typeface="Calibri"/>
              </a:rPr>
              <a:t> mini-</a:t>
            </a:r>
            <a:r>
              <a:rPr lang="en-SI" sz="2000" b="0" strike="noStrike" spc="-1" dirty="0" err="1">
                <a:solidFill>
                  <a:srgbClr val="000000"/>
                </a:solidFill>
                <a:latin typeface="Calibri"/>
              </a:rPr>
              <a:t>elektrarn</a:t>
            </a:r>
            <a:r>
              <a:rPr lang="en-SI" sz="2000" b="0" strike="noStrike" spc="-1" dirty="0">
                <a:solidFill>
                  <a:srgbClr val="000000"/>
                </a:solidFill>
                <a:latin typeface="Calibri"/>
              </a:rPr>
              <a:t> in </a:t>
            </a:r>
            <a:r>
              <a:rPr lang="en-SI" sz="2000" b="0" strike="noStrike" spc="-1" dirty="0" err="1">
                <a:solidFill>
                  <a:srgbClr val="000000"/>
                </a:solidFill>
                <a:latin typeface="Calibri"/>
              </a:rPr>
              <a:t>ceno</a:t>
            </a:r>
            <a:endParaRPr lang="en-US" sz="2000" b="0" strike="noStrike" spc="-1" dirty="0">
              <a:solidFill>
                <a:srgbClr val="000000"/>
              </a:solidFill>
              <a:latin typeface="Calibri"/>
            </a:endParaRPr>
          </a:p>
        </p:txBody>
      </p:sp>
      <p:sp>
        <p:nvSpPr>
          <p:cNvPr id="139" name="PlaceHolder 2"/>
          <p:cNvSpPr>
            <a:spLocks noGrp="1"/>
          </p:cNvSpPr>
          <p:nvPr>
            <p:ph type="dt" idx="14"/>
          </p:nvPr>
        </p:nvSpPr>
        <p:spPr>
          <a:xfrm>
            <a:off x="76680" y="4800600"/>
            <a:ext cx="3753720" cy="273600"/>
          </a:xfrm>
          <a:prstGeom prst="rect">
            <a:avLst/>
          </a:prstGeom>
          <a:noFill/>
          <a:ln w="0">
            <a:noFill/>
          </a:ln>
        </p:spPr>
        <p:txBody>
          <a:bodyPr anchor="ctr">
            <a:noAutofit/>
          </a:bodyPr>
          <a:lstStyle>
            <a:lvl1pPr indent="0">
              <a:lnSpc>
                <a:spcPct val="100000"/>
              </a:lnSpc>
              <a:buNone/>
              <a:defRPr lang="en-US" sz="900" b="0" strike="noStrike" spc="-1">
                <a:solidFill>
                  <a:srgbClr val="8B8B8B"/>
                </a:solidFill>
                <a:latin typeface="Calibri"/>
              </a:defRPr>
            </a:lvl1pPr>
          </a:lstStyle>
          <a:p>
            <a:pPr indent="0">
              <a:lnSpc>
                <a:spcPct val="100000"/>
              </a:lnSpc>
              <a:buNone/>
            </a:pPr>
            <a:r>
              <a:rPr lang="en-US" sz="900" b="0" strike="noStrike" spc="-1">
                <a:solidFill>
                  <a:srgbClr val="8B8B8B"/>
                </a:solidFill>
                <a:latin typeface="Calibri"/>
              </a:rPr>
              <a:t>23. 5. 2023</a:t>
            </a:r>
            <a:endParaRPr lang="en-US" sz="900" b="0" strike="noStrike" spc="-1">
              <a:solidFill>
                <a:srgbClr val="000000"/>
              </a:solidFill>
              <a:latin typeface="Times New Roman"/>
            </a:endParaRPr>
          </a:p>
        </p:txBody>
      </p:sp>
      <p:sp>
        <p:nvSpPr>
          <p:cNvPr id="140" name="PlaceHolder 3"/>
          <p:cNvSpPr>
            <a:spLocks noGrp="1"/>
          </p:cNvSpPr>
          <p:nvPr>
            <p:ph type="ftr" idx="15"/>
          </p:nvPr>
        </p:nvSpPr>
        <p:spPr>
          <a:xfrm>
            <a:off x="3029040" y="4767120"/>
            <a:ext cx="3085920" cy="273600"/>
          </a:xfrm>
          <a:prstGeom prst="rect">
            <a:avLst/>
          </a:prstGeom>
          <a:noFill/>
          <a:ln w="0">
            <a:noFill/>
          </a:ln>
        </p:spPr>
        <p:txBody>
          <a:bodyPr anchor="ctr">
            <a:noAutofit/>
          </a:bodyPr>
          <a:lstStyle>
            <a:lvl1pPr indent="0" algn="ctr">
              <a:lnSpc>
                <a:spcPct val="100000"/>
              </a:lnSpc>
              <a:buNone/>
              <a:defRPr lang="en-US" sz="900" b="0" strike="noStrike" spc="-1">
                <a:solidFill>
                  <a:srgbClr val="8B8B8B"/>
                </a:solidFill>
                <a:latin typeface="Calibri"/>
              </a:defRPr>
            </a:lvl1pPr>
          </a:lstStyle>
          <a:p>
            <a:pPr indent="0" algn="ctr">
              <a:lnSpc>
                <a:spcPct val="100000"/>
              </a:lnSpc>
              <a:buNone/>
            </a:pPr>
            <a:r>
              <a:rPr lang="en-US" sz="900" b="0" strike="noStrike" spc="-1">
                <a:solidFill>
                  <a:srgbClr val="8B8B8B"/>
                </a:solidFill>
                <a:latin typeface="Calibri"/>
              </a:rPr>
              <a:t>PR22-23, Končna predstavitev</a:t>
            </a:r>
            <a:endParaRPr lang="en-US" sz="900" b="0" strike="noStrike" spc="-1">
              <a:solidFill>
                <a:srgbClr val="000000"/>
              </a:solidFill>
              <a:latin typeface="Times New Roman"/>
            </a:endParaRPr>
          </a:p>
        </p:txBody>
      </p:sp>
      <p:sp>
        <p:nvSpPr>
          <p:cNvPr id="5" name="PlaceHolder 4"/>
          <p:cNvSpPr>
            <a:spLocks noGrp="1"/>
          </p:cNvSpPr>
          <p:nvPr>
            <p:ph type="sldNum" idx="9"/>
          </p:nvPr>
        </p:nvSpPr>
        <p:spPr/>
        <p:txBody>
          <a:bodyPr/>
          <a:lstStyle/>
          <a:p>
            <a:fld id="{E76AF8AC-2670-42F5-B2E7-CADD9772D093}" type="slidenum">
              <a:rPr/>
              <a:t>7</a:t>
            </a:fld>
            <a:endParaRPr/>
          </a:p>
        </p:txBody>
      </p:sp>
      <p:pic>
        <p:nvPicPr>
          <p:cNvPr id="8" name="Picture 7" descr="A picture containing text, screenshot, line, plot&#10;&#10;Description automatically generated">
            <a:extLst>
              <a:ext uri="{FF2B5EF4-FFF2-40B4-BE49-F238E27FC236}">
                <a16:creationId xmlns:a16="http://schemas.microsoft.com/office/drawing/2014/main" id="{34A7B538-83BB-DFFF-1DDF-160D0DB5C274}"/>
              </a:ext>
            </a:extLst>
          </p:cNvPr>
          <p:cNvPicPr>
            <a:picLocks noChangeAspect="1"/>
          </p:cNvPicPr>
          <p:nvPr/>
        </p:nvPicPr>
        <p:blipFill rotWithShape="1">
          <a:blip r:embed="rId2">
            <a:extLst>
              <a:ext uri="{28A0092B-C50C-407E-A947-70E740481C1C}">
                <a14:useLocalDpi xmlns:a14="http://schemas.microsoft.com/office/drawing/2010/main" val="0"/>
              </a:ext>
            </a:extLst>
          </a:blip>
          <a:srcRect t="11263"/>
          <a:stretch/>
        </p:blipFill>
        <p:spPr>
          <a:xfrm>
            <a:off x="0" y="1444171"/>
            <a:ext cx="4977629" cy="3154998"/>
          </a:xfrm>
          <a:prstGeom prst="rect">
            <a:avLst/>
          </a:prstGeom>
        </p:spPr>
      </p:pic>
      <p:pic>
        <p:nvPicPr>
          <p:cNvPr id="10" name="Picture 9" descr="A picture containing text, screenshot, line, plot&#10;&#10;Description automatically generated">
            <a:extLst>
              <a:ext uri="{FF2B5EF4-FFF2-40B4-BE49-F238E27FC236}">
                <a16:creationId xmlns:a16="http://schemas.microsoft.com/office/drawing/2014/main" id="{56073C6C-0FDC-5CE3-2560-783B55FA7268}"/>
              </a:ext>
            </a:extLst>
          </p:cNvPr>
          <p:cNvPicPr>
            <a:picLocks noChangeAspect="1"/>
          </p:cNvPicPr>
          <p:nvPr/>
        </p:nvPicPr>
        <p:blipFill rotWithShape="1">
          <a:blip r:embed="rId3">
            <a:extLst>
              <a:ext uri="{28A0092B-C50C-407E-A947-70E740481C1C}">
                <a14:useLocalDpi xmlns:a14="http://schemas.microsoft.com/office/drawing/2010/main" val="0"/>
              </a:ext>
            </a:extLst>
          </a:blip>
          <a:srcRect t="11281"/>
          <a:stretch/>
        </p:blipFill>
        <p:spPr>
          <a:xfrm>
            <a:off x="4458371" y="1400629"/>
            <a:ext cx="5047354" cy="3198540"/>
          </a:xfrm>
          <a:prstGeom prst="rect">
            <a:avLst/>
          </a:prstGeom>
        </p:spPr>
      </p:pic>
      <p:sp>
        <p:nvSpPr>
          <p:cNvPr id="11" name="PlaceHolder 1">
            <a:extLst>
              <a:ext uri="{FF2B5EF4-FFF2-40B4-BE49-F238E27FC236}">
                <a16:creationId xmlns:a16="http://schemas.microsoft.com/office/drawing/2014/main" id="{6650227C-B623-D865-C557-5888DD2AE488}"/>
              </a:ext>
            </a:extLst>
          </p:cNvPr>
          <p:cNvSpPr txBox="1">
            <a:spLocks/>
          </p:cNvSpPr>
          <p:nvPr/>
        </p:nvSpPr>
        <p:spPr>
          <a:xfrm>
            <a:off x="4977629" y="822790"/>
            <a:ext cx="4177582" cy="410760"/>
          </a:xfrm>
          <a:prstGeom prst="rect">
            <a:avLst/>
          </a:prstGeom>
          <a:noFill/>
          <a:ln w="0">
            <a:no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I" sz="1600" spc="-1" dirty="0" err="1">
                <a:solidFill>
                  <a:srgbClr val="000000"/>
                </a:solidFill>
                <a:latin typeface="Calibri"/>
              </a:rPr>
              <a:t>Negospodinjski</a:t>
            </a:r>
            <a:r>
              <a:rPr lang="en-SI" sz="1600" spc="-1" dirty="0">
                <a:solidFill>
                  <a:srgbClr val="000000"/>
                </a:solidFill>
                <a:latin typeface="Calibri"/>
              </a:rPr>
              <a:t> </a:t>
            </a:r>
            <a:r>
              <a:rPr lang="en-SI" sz="1600" spc="-1" dirty="0" err="1">
                <a:solidFill>
                  <a:srgbClr val="000000"/>
                </a:solidFill>
                <a:latin typeface="Calibri"/>
              </a:rPr>
              <a:t>odjemalci</a:t>
            </a:r>
            <a:endParaRPr lang="en-US" sz="1600" spc="-1" dirty="0">
              <a:solidFill>
                <a:srgbClr val="000000"/>
              </a:solidFill>
              <a:latin typeface="Calibri"/>
            </a:endParaRPr>
          </a:p>
        </p:txBody>
      </p:sp>
      <p:sp>
        <p:nvSpPr>
          <p:cNvPr id="12" name="PlaceHolder 1">
            <a:extLst>
              <a:ext uri="{FF2B5EF4-FFF2-40B4-BE49-F238E27FC236}">
                <a16:creationId xmlns:a16="http://schemas.microsoft.com/office/drawing/2014/main" id="{7476DC9A-FF39-F79E-1B4F-B4EBF3C5297E}"/>
              </a:ext>
            </a:extLst>
          </p:cNvPr>
          <p:cNvSpPr txBox="1">
            <a:spLocks/>
          </p:cNvSpPr>
          <p:nvPr/>
        </p:nvSpPr>
        <p:spPr>
          <a:xfrm>
            <a:off x="433189" y="822790"/>
            <a:ext cx="4177582" cy="410760"/>
          </a:xfrm>
          <a:prstGeom prst="rect">
            <a:avLst/>
          </a:prstGeom>
          <a:noFill/>
          <a:ln w="0">
            <a:noFill/>
          </a:ln>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I" sz="1600" spc="-1" dirty="0" err="1">
                <a:solidFill>
                  <a:srgbClr val="000000"/>
                </a:solidFill>
                <a:latin typeface="Calibri"/>
              </a:rPr>
              <a:t>Gospodinjski</a:t>
            </a:r>
            <a:r>
              <a:rPr lang="en-SI" sz="1600" spc="-1" dirty="0">
                <a:solidFill>
                  <a:srgbClr val="000000"/>
                </a:solidFill>
                <a:latin typeface="Calibri"/>
              </a:rPr>
              <a:t> </a:t>
            </a:r>
            <a:r>
              <a:rPr lang="en-SI" sz="1600" spc="-1" dirty="0" err="1">
                <a:solidFill>
                  <a:srgbClr val="000000"/>
                </a:solidFill>
                <a:latin typeface="Calibri"/>
              </a:rPr>
              <a:t>odjemalci</a:t>
            </a:r>
            <a:endParaRPr lang="en-US" sz="1600" spc="-1" dirty="0">
              <a:solidFill>
                <a:srgbClr val="000000"/>
              </a:solidFill>
              <a:latin typeface="Calibri"/>
            </a:endParaRPr>
          </a:p>
        </p:txBody>
      </p:sp>
    </p:spTree>
    <p:extLst>
      <p:ext uri="{BB962C8B-B14F-4D97-AF65-F5344CB8AC3E}">
        <p14:creationId xmlns:p14="http://schemas.microsoft.com/office/powerpoint/2010/main" val="183705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99360" y="102240"/>
            <a:ext cx="8944920" cy="410760"/>
          </a:xfrm>
          <a:prstGeom prst="rect">
            <a:avLst/>
          </a:prstGeom>
          <a:noFill/>
          <a:ln w="0">
            <a:noFill/>
          </a:ln>
        </p:spPr>
        <p:txBody>
          <a:bodyPr anchor="ctr">
            <a:normAutofit/>
          </a:bodyPr>
          <a:lstStyle/>
          <a:p>
            <a:pPr indent="0">
              <a:lnSpc>
                <a:spcPct val="90000"/>
              </a:lnSpc>
              <a:buNone/>
            </a:pPr>
            <a:r>
              <a:rPr lang="en-US" sz="1600" b="1" strike="noStrike" spc="-1">
                <a:solidFill>
                  <a:srgbClr val="000000"/>
                </a:solidFill>
                <a:latin typeface="Calibri"/>
              </a:rPr>
              <a:t>Dodatna prosojnica za rezultate</a:t>
            </a:r>
            <a:endParaRPr lang="en-US" sz="1600" b="0" strike="noStrike" spc="-1">
              <a:solidFill>
                <a:srgbClr val="000000"/>
              </a:solidFill>
              <a:latin typeface="Calibri"/>
            </a:endParaRPr>
          </a:p>
        </p:txBody>
      </p:sp>
      <p:sp>
        <p:nvSpPr>
          <p:cNvPr id="151" name="PlaceHolder 2"/>
          <p:cNvSpPr>
            <a:spLocks noGrp="1"/>
          </p:cNvSpPr>
          <p:nvPr>
            <p:ph/>
          </p:nvPr>
        </p:nvSpPr>
        <p:spPr>
          <a:xfrm>
            <a:off x="99360" y="513360"/>
            <a:ext cx="8944920" cy="4253400"/>
          </a:xfrm>
          <a:prstGeom prst="rect">
            <a:avLst/>
          </a:prstGeom>
          <a:noFill/>
          <a:ln w="0">
            <a:solidFill>
              <a:srgbClr val="000000"/>
            </a:solidFill>
          </a:ln>
        </p:spPr>
        <p:txBody>
          <a:bodyPr anchor="t">
            <a:normAutofit/>
          </a:bodyPr>
          <a:lstStyle/>
          <a:p>
            <a:pPr indent="0">
              <a:lnSpc>
                <a:spcPct val="90000"/>
              </a:lnSpc>
              <a:spcBef>
                <a:spcPts val="1417"/>
              </a:spcBef>
              <a:buNone/>
            </a:pPr>
            <a:endParaRPr lang="en-US" sz="2100" b="0" strike="noStrike" spc="-1">
              <a:solidFill>
                <a:srgbClr val="000000"/>
              </a:solidFill>
              <a:latin typeface="Calibri"/>
            </a:endParaRPr>
          </a:p>
        </p:txBody>
      </p:sp>
      <p:sp>
        <p:nvSpPr>
          <p:cNvPr id="152" name="PlaceHolder 3"/>
          <p:cNvSpPr>
            <a:spLocks noGrp="1"/>
          </p:cNvSpPr>
          <p:nvPr>
            <p:ph type="dt" idx="18"/>
          </p:nvPr>
        </p:nvSpPr>
        <p:spPr>
          <a:xfrm>
            <a:off x="76680" y="4800600"/>
            <a:ext cx="3753720" cy="273600"/>
          </a:xfrm>
          <a:prstGeom prst="rect">
            <a:avLst/>
          </a:prstGeom>
          <a:noFill/>
          <a:ln w="0">
            <a:noFill/>
          </a:ln>
        </p:spPr>
        <p:txBody>
          <a:bodyPr anchor="ctr">
            <a:noAutofit/>
          </a:bodyPr>
          <a:lstStyle>
            <a:lvl1pPr indent="0">
              <a:lnSpc>
                <a:spcPct val="100000"/>
              </a:lnSpc>
              <a:buNone/>
              <a:defRPr lang="en-US" sz="900" b="0" strike="noStrike" spc="-1">
                <a:solidFill>
                  <a:srgbClr val="8B8B8B"/>
                </a:solidFill>
                <a:latin typeface="Calibri"/>
              </a:defRPr>
            </a:lvl1pPr>
          </a:lstStyle>
          <a:p>
            <a:pPr indent="0">
              <a:lnSpc>
                <a:spcPct val="100000"/>
              </a:lnSpc>
              <a:buNone/>
            </a:pPr>
            <a:r>
              <a:rPr lang="en-US" sz="900" b="0" strike="noStrike" spc="-1">
                <a:solidFill>
                  <a:srgbClr val="8B8B8B"/>
                </a:solidFill>
                <a:latin typeface="Calibri"/>
              </a:rPr>
              <a:t>23. 5. 2023</a:t>
            </a:r>
            <a:endParaRPr lang="en-US" sz="900" b="0" strike="noStrike" spc="-1">
              <a:solidFill>
                <a:srgbClr val="000000"/>
              </a:solidFill>
              <a:latin typeface="Times New Roman"/>
            </a:endParaRPr>
          </a:p>
        </p:txBody>
      </p:sp>
      <p:sp>
        <p:nvSpPr>
          <p:cNvPr id="153" name="PlaceHolder 4"/>
          <p:cNvSpPr>
            <a:spLocks noGrp="1"/>
          </p:cNvSpPr>
          <p:nvPr>
            <p:ph type="ftr" idx="19"/>
          </p:nvPr>
        </p:nvSpPr>
        <p:spPr>
          <a:xfrm>
            <a:off x="3029040" y="4767120"/>
            <a:ext cx="3085920" cy="273600"/>
          </a:xfrm>
          <a:prstGeom prst="rect">
            <a:avLst/>
          </a:prstGeom>
          <a:noFill/>
          <a:ln w="0">
            <a:noFill/>
          </a:ln>
        </p:spPr>
        <p:txBody>
          <a:bodyPr anchor="ctr">
            <a:noAutofit/>
          </a:bodyPr>
          <a:lstStyle>
            <a:lvl1pPr indent="0" algn="ctr">
              <a:lnSpc>
                <a:spcPct val="100000"/>
              </a:lnSpc>
              <a:buNone/>
              <a:defRPr lang="en-US" sz="900" b="0" strike="noStrike" spc="-1">
                <a:solidFill>
                  <a:srgbClr val="8B8B8B"/>
                </a:solidFill>
                <a:latin typeface="Calibri"/>
              </a:defRPr>
            </a:lvl1pPr>
          </a:lstStyle>
          <a:p>
            <a:pPr indent="0" algn="ctr">
              <a:lnSpc>
                <a:spcPct val="100000"/>
              </a:lnSpc>
              <a:buNone/>
            </a:pPr>
            <a:r>
              <a:rPr lang="en-US" sz="900" b="0" strike="noStrike" spc="-1">
                <a:solidFill>
                  <a:srgbClr val="8B8B8B"/>
                </a:solidFill>
                <a:latin typeface="Calibri"/>
              </a:rPr>
              <a:t>PR22-23, Končna predstavitev</a:t>
            </a:r>
            <a:endParaRPr lang="en-US" sz="900" b="0" strike="noStrike" spc="-1">
              <a:solidFill>
                <a:srgbClr val="000000"/>
              </a:solidFill>
              <a:latin typeface="Times New Roman"/>
            </a:endParaRPr>
          </a:p>
        </p:txBody>
      </p:sp>
      <p:sp>
        <p:nvSpPr>
          <p:cNvPr id="6" name="PlaceHolder 5"/>
          <p:cNvSpPr>
            <a:spLocks noGrp="1"/>
          </p:cNvSpPr>
          <p:nvPr>
            <p:ph type="sldNum" idx="9"/>
          </p:nvPr>
        </p:nvSpPr>
        <p:spPr/>
        <p:txBody>
          <a:bodyPr/>
          <a:lstStyle/>
          <a:p>
            <a:fld id="{16C69CA4-DCEA-4464-9DBA-ED3FEF15C27D}" type="slidenum">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p:nvPr>
        </p:nvSpPr>
        <p:spPr>
          <a:xfrm>
            <a:off x="92880" y="589320"/>
            <a:ext cx="4403160" cy="4177440"/>
          </a:xfrm>
          <a:prstGeom prst="rect">
            <a:avLst/>
          </a:prstGeom>
          <a:noFill/>
          <a:ln w="0">
            <a:solidFill>
              <a:srgbClr val="000000"/>
            </a:solidFill>
          </a:ln>
        </p:spPr>
        <p:txBody>
          <a:bodyPr anchor="t">
            <a:normAutofit/>
          </a:bodyPr>
          <a:lstStyle/>
          <a:p>
            <a:pPr indent="0">
              <a:lnSpc>
                <a:spcPct val="90000"/>
              </a:lnSpc>
              <a:spcBef>
                <a:spcPts val="751"/>
              </a:spcBef>
              <a:buNone/>
              <a:tabLst>
                <a:tab pos="0" algn="l"/>
              </a:tabLst>
            </a:pPr>
            <a:r>
              <a:rPr lang="en-US" sz="1350" b="1" strike="noStrike" spc="-1" dirty="0" err="1">
                <a:solidFill>
                  <a:srgbClr val="000000"/>
                </a:solidFill>
                <a:latin typeface="Calibri"/>
              </a:rPr>
              <a:t>Kakšni</a:t>
            </a:r>
            <a:r>
              <a:rPr lang="en-US" sz="1350" b="1" strike="noStrike" spc="-1" dirty="0">
                <a:solidFill>
                  <a:srgbClr val="000000"/>
                </a:solidFill>
                <a:latin typeface="Calibri"/>
              </a:rPr>
              <a:t> so </a:t>
            </a:r>
            <a:r>
              <a:rPr lang="en-US" sz="1350" b="1" strike="noStrike" spc="-1" dirty="0" err="1">
                <a:solidFill>
                  <a:srgbClr val="000000"/>
                </a:solidFill>
                <a:latin typeface="Calibri"/>
              </a:rPr>
              <a:t>premiki</a:t>
            </a:r>
            <a:r>
              <a:rPr lang="en-US" sz="1350" b="1" strike="noStrike" spc="-1" dirty="0">
                <a:solidFill>
                  <a:srgbClr val="000000"/>
                </a:solidFill>
                <a:latin typeface="Calibri"/>
              </a:rPr>
              <a:t> </a:t>
            </a:r>
            <a:r>
              <a:rPr lang="en-US" sz="1350" b="1" strike="noStrike" spc="-1" dirty="0" err="1">
                <a:solidFill>
                  <a:srgbClr val="000000"/>
                </a:solidFill>
                <a:latin typeface="Calibri"/>
              </a:rPr>
              <a:t>električne</a:t>
            </a:r>
            <a:r>
              <a:rPr lang="en-US" sz="1350" b="1" strike="noStrike" spc="-1" dirty="0">
                <a:solidFill>
                  <a:srgbClr val="000000"/>
                </a:solidFill>
                <a:latin typeface="Calibri"/>
              </a:rPr>
              <a:t> </a:t>
            </a:r>
            <a:r>
              <a:rPr lang="en-US" sz="1350" b="1" strike="noStrike" spc="-1" dirty="0" err="1">
                <a:solidFill>
                  <a:srgbClr val="000000"/>
                </a:solidFill>
                <a:latin typeface="Calibri"/>
              </a:rPr>
              <a:t>industrije</a:t>
            </a:r>
            <a:r>
              <a:rPr lang="en-US" sz="1350" b="1" strike="noStrike" spc="-1" dirty="0">
                <a:solidFill>
                  <a:srgbClr val="000000"/>
                </a:solidFill>
                <a:latin typeface="Calibri"/>
              </a:rPr>
              <a:t> v </a:t>
            </a:r>
            <a:r>
              <a:rPr lang="en-US" sz="1350" b="1" strike="noStrike" spc="-1" dirty="0" err="1">
                <a:solidFill>
                  <a:srgbClr val="000000"/>
                </a:solidFill>
                <a:latin typeface="Calibri"/>
              </a:rPr>
              <a:t>Sloveniji</a:t>
            </a:r>
            <a:r>
              <a:rPr lang="en-US" sz="1350" b="1" strike="noStrike" spc="-1" dirty="0">
                <a:solidFill>
                  <a:srgbClr val="000000"/>
                </a:solidFill>
                <a:latin typeface="Calibri"/>
              </a:rPr>
              <a:t> v </a:t>
            </a:r>
            <a:r>
              <a:rPr lang="en-US" sz="1350" b="1" strike="noStrike" spc="-1" dirty="0" err="1">
                <a:solidFill>
                  <a:srgbClr val="000000"/>
                </a:solidFill>
                <a:latin typeface="Calibri"/>
              </a:rPr>
              <a:t>zeleno</a:t>
            </a:r>
            <a:r>
              <a:rPr lang="en-US" sz="1350" b="1" strike="noStrike" spc="-1" dirty="0">
                <a:solidFill>
                  <a:srgbClr val="000000"/>
                </a:solidFill>
                <a:latin typeface="Calibri"/>
              </a:rPr>
              <a:t> </a:t>
            </a:r>
            <a:r>
              <a:rPr lang="en-US" sz="1350" b="1" strike="noStrike" spc="-1" dirty="0" err="1">
                <a:solidFill>
                  <a:srgbClr val="000000"/>
                </a:solidFill>
                <a:latin typeface="Calibri"/>
              </a:rPr>
              <a:t>smer</a:t>
            </a:r>
            <a:r>
              <a:rPr lang="en-US" sz="1350" b="1" strike="noStrike" spc="-1" dirty="0">
                <a:solidFill>
                  <a:srgbClr val="000000"/>
                </a:solidFill>
                <a:latin typeface="Calibri"/>
              </a:rPr>
              <a:t>?</a:t>
            </a:r>
            <a:endParaRPr lang="en-US" sz="1350" b="0" strike="noStrike" spc="-1" dirty="0">
              <a:solidFill>
                <a:srgbClr val="000000"/>
              </a:solidFill>
              <a:latin typeface="Calibri"/>
            </a:endParaRPr>
          </a:p>
          <a:p>
            <a:pPr indent="0">
              <a:lnSpc>
                <a:spcPct val="90000"/>
              </a:lnSpc>
              <a:spcBef>
                <a:spcPts val="751"/>
              </a:spcBef>
              <a:buNone/>
              <a:tabLst>
                <a:tab pos="0" algn="l"/>
              </a:tabLst>
            </a:pPr>
            <a:endParaRPr lang="en-US" sz="1200" b="0" strike="noStrike" spc="-1" dirty="0">
              <a:solidFill>
                <a:srgbClr val="000000"/>
              </a:solidFill>
              <a:latin typeface="Calibri"/>
            </a:endParaRPr>
          </a:p>
          <a:p>
            <a:pPr indent="0">
              <a:lnSpc>
                <a:spcPct val="90000"/>
              </a:lnSpc>
              <a:spcBef>
                <a:spcPts val="751"/>
              </a:spcBef>
              <a:buNone/>
              <a:tabLst>
                <a:tab pos="0" algn="l"/>
              </a:tabLst>
            </a:pPr>
            <a:r>
              <a:rPr lang="en-SI" sz="1400" b="0" strike="noStrike" spc="-1" dirty="0" err="1">
                <a:solidFill>
                  <a:srgbClr val="000000"/>
                </a:solidFill>
                <a:latin typeface="Calibri"/>
              </a:rPr>
              <a:t>Vprašanje</a:t>
            </a:r>
            <a:r>
              <a:rPr lang="en-SI" sz="1400" b="0" strike="noStrike" spc="-1" dirty="0">
                <a:solidFill>
                  <a:srgbClr val="000000"/>
                </a:solidFill>
                <a:latin typeface="Calibri"/>
              </a:rPr>
              <a:t> glede </a:t>
            </a:r>
            <a:r>
              <a:rPr lang="en-SI" sz="1400" b="0" strike="noStrike" spc="-1" dirty="0" err="1">
                <a:solidFill>
                  <a:srgbClr val="000000"/>
                </a:solidFill>
                <a:latin typeface="Calibri"/>
              </a:rPr>
              <a:t>razumevanje</a:t>
            </a:r>
            <a:r>
              <a:rPr lang="en-SI" sz="1400" b="0" strike="noStrike" spc="-1" dirty="0">
                <a:solidFill>
                  <a:srgbClr val="000000"/>
                </a:solidFill>
                <a:latin typeface="Calibri"/>
              </a:rPr>
              <a:t> </a:t>
            </a:r>
            <a:r>
              <a:rPr lang="en-SI" sz="1400" b="0" strike="noStrike" spc="-1" dirty="0" err="1">
                <a:solidFill>
                  <a:srgbClr val="000000"/>
                </a:solidFill>
                <a:latin typeface="Calibri"/>
              </a:rPr>
              <a:t>premikov</a:t>
            </a:r>
            <a:r>
              <a:rPr lang="en-SI" sz="1400" b="0" strike="noStrike" spc="-1" dirty="0">
                <a:solidFill>
                  <a:srgbClr val="000000"/>
                </a:solidFill>
                <a:latin typeface="Calibri"/>
              </a:rPr>
              <a:t> </a:t>
            </a:r>
            <a:r>
              <a:rPr lang="en-SI" sz="1400" b="0" strike="noStrike" spc="-1" dirty="0" err="1">
                <a:solidFill>
                  <a:srgbClr val="000000"/>
                </a:solidFill>
                <a:latin typeface="Calibri"/>
              </a:rPr>
              <a:t>električne</a:t>
            </a:r>
            <a:r>
              <a:rPr lang="en-SI" sz="1400" b="0" strike="noStrike" spc="-1" dirty="0">
                <a:solidFill>
                  <a:srgbClr val="000000"/>
                </a:solidFill>
                <a:latin typeface="Calibri"/>
              </a:rPr>
              <a:t> </a:t>
            </a:r>
            <a:r>
              <a:rPr lang="en-SI" sz="1400" b="0" strike="noStrike" spc="-1" dirty="0" err="1">
                <a:solidFill>
                  <a:srgbClr val="000000"/>
                </a:solidFill>
                <a:latin typeface="Calibri"/>
              </a:rPr>
              <a:t>industrije</a:t>
            </a:r>
            <a:r>
              <a:rPr lang="en-SI" sz="1400" b="0" strike="noStrike" spc="-1" dirty="0">
                <a:solidFill>
                  <a:srgbClr val="000000"/>
                </a:solidFill>
                <a:latin typeface="Calibri"/>
              </a:rPr>
              <a:t> v </a:t>
            </a:r>
            <a:r>
              <a:rPr lang="en-SI" sz="1400" b="0" strike="noStrike" spc="-1" dirty="0" err="1">
                <a:solidFill>
                  <a:srgbClr val="000000"/>
                </a:solidFill>
                <a:latin typeface="Calibri"/>
              </a:rPr>
              <a:t>zeleno</a:t>
            </a:r>
            <a:r>
              <a:rPr lang="en-SI" sz="1400" b="0" strike="noStrike" spc="-1" dirty="0">
                <a:solidFill>
                  <a:srgbClr val="000000"/>
                </a:solidFill>
                <a:latin typeface="Calibri"/>
              </a:rPr>
              <a:t> </a:t>
            </a:r>
            <a:r>
              <a:rPr lang="en-SI" sz="1400" b="0" strike="noStrike" spc="-1" dirty="0" err="1">
                <a:solidFill>
                  <a:srgbClr val="000000"/>
                </a:solidFill>
                <a:latin typeface="Calibri"/>
              </a:rPr>
              <a:t>smer</a:t>
            </a:r>
            <a:r>
              <a:rPr lang="en-SI" sz="1400" b="0" strike="noStrike" spc="-1" dirty="0">
                <a:solidFill>
                  <a:srgbClr val="000000"/>
                </a:solidFill>
                <a:latin typeface="Calibri"/>
              </a:rPr>
              <a:t> </a:t>
            </a:r>
            <a:r>
              <a:rPr lang="en-SI" sz="1400" b="0" strike="noStrike" spc="-1" dirty="0" err="1">
                <a:solidFill>
                  <a:srgbClr val="000000"/>
                </a:solidFill>
                <a:latin typeface="Calibri"/>
              </a:rPr>
              <a:t>nam</a:t>
            </a:r>
            <a:r>
              <a:rPr lang="en-SI" sz="1400" b="0" strike="noStrike" spc="-1" dirty="0">
                <a:solidFill>
                  <a:srgbClr val="000000"/>
                </a:solidFill>
                <a:latin typeface="Calibri"/>
              </a:rPr>
              <a:t> </a:t>
            </a:r>
            <a:r>
              <a:rPr lang="en-SI" sz="1400" b="0" strike="noStrike" spc="-1" dirty="0" err="1">
                <a:solidFill>
                  <a:srgbClr val="000000"/>
                </a:solidFill>
                <a:latin typeface="Calibri"/>
              </a:rPr>
              <a:t>omogoča</a:t>
            </a:r>
            <a:r>
              <a:rPr lang="en-SI" sz="1400" b="0" strike="noStrike" spc="-1" dirty="0">
                <a:solidFill>
                  <a:srgbClr val="000000"/>
                </a:solidFill>
                <a:latin typeface="Calibri"/>
              </a:rPr>
              <a:t> </a:t>
            </a:r>
            <a:r>
              <a:rPr lang="en-SI" sz="1400" b="0" strike="noStrike" spc="-1" dirty="0" err="1">
                <a:solidFill>
                  <a:srgbClr val="000000"/>
                </a:solidFill>
                <a:latin typeface="Calibri"/>
              </a:rPr>
              <a:t>načrtovanje</a:t>
            </a:r>
            <a:r>
              <a:rPr lang="en-SI" sz="1400" b="0" strike="noStrike" spc="-1" dirty="0">
                <a:solidFill>
                  <a:srgbClr val="000000"/>
                </a:solidFill>
                <a:latin typeface="Calibri"/>
              </a:rPr>
              <a:t> in </a:t>
            </a:r>
            <a:r>
              <a:rPr lang="en-SI" sz="1400" b="0" strike="noStrike" spc="-1" dirty="0" err="1">
                <a:solidFill>
                  <a:srgbClr val="000000"/>
                </a:solidFill>
                <a:latin typeface="Calibri"/>
              </a:rPr>
              <a:t>izvajanje</a:t>
            </a:r>
            <a:r>
              <a:rPr lang="en-SI" sz="1400" b="0" strike="noStrike" spc="-1" dirty="0">
                <a:solidFill>
                  <a:srgbClr val="000000"/>
                </a:solidFill>
                <a:latin typeface="Calibri"/>
              </a:rPr>
              <a:t> </a:t>
            </a:r>
            <a:r>
              <a:rPr lang="en-SI" sz="1400" b="0" strike="noStrike" spc="-1" dirty="0" err="1">
                <a:solidFill>
                  <a:srgbClr val="000000"/>
                </a:solidFill>
                <a:latin typeface="Calibri"/>
              </a:rPr>
              <a:t>trajnostnih</a:t>
            </a:r>
            <a:r>
              <a:rPr lang="en-SI" sz="1400" b="0" strike="noStrike" spc="-1" dirty="0">
                <a:solidFill>
                  <a:srgbClr val="000000"/>
                </a:solidFill>
                <a:latin typeface="Calibri"/>
              </a:rPr>
              <a:t> </a:t>
            </a:r>
            <a:r>
              <a:rPr lang="en-SI" sz="1400" b="0" strike="noStrike" spc="-1" dirty="0" err="1">
                <a:solidFill>
                  <a:srgbClr val="000000"/>
                </a:solidFill>
                <a:latin typeface="Calibri"/>
              </a:rPr>
              <a:t>energetskih</a:t>
            </a:r>
            <a:r>
              <a:rPr lang="en-SI" sz="1400" b="0" strike="noStrike" spc="-1" dirty="0">
                <a:solidFill>
                  <a:srgbClr val="000000"/>
                </a:solidFill>
                <a:latin typeface="Calibri"/>
              </a:rPr>
              <a:t> </a:t>
            </a:r>
            <a:r>
              <a:rPr lang="en-SI" sz="1400" b="0" strike="noStrike" spc="-1" dirty="0" err="1">
                <a:solidFill>
                  <a:srgbClr val="000000"/>
                </a:solidFill>
                <a:latin typeface="Calibri"/>
              </a:rPr>
              <a:t>politik</a:t>
            </a:r>
            <a:r>
              <a:rPr lang="en-SI" sz="1400" b="0" strike="noStrike" spc="-1" dirty="0">
                <a:solidFill>
                  <a:srgbClr val="000000"/>
                </a:solidFill>
                <a:latin typeface="Calibri"/>
              </a:rPr>
              <a:t>, </a:t>
            </a:r>
            <a:r>
              <a:rPr lang="en-SI" sz="1400" b="0" strike="noStrike" spc="-1" dirty="0" err="1">
                <a:solidFill>
                  <a:srgbClr val="000000"/>
                </a:solidFill>
                <a:latin typeface="Calibri"/>
              </a:rPr>
              <a:t>spodbujanje</a:t>
            </a:r>
            <a:r>
              <a:rPr lang="en-SI" sz="1400" b="0" strike="noStrike" spc="-1" dirty="0">
                <a:solidFill>
                  <a:srgbClr val="000000"/>
                </a:solidFill>
                <a:latin typeface="Calibri"/>
              </a:rPr>
              <a:t> </a:t>
            </a:r>
            <a:r>
              <a:rPr lang="en-SI" sz="1400" b="0" strike="noStrike" spc="-1" dirty="0" err="1">
                <a:solidFill>
                  <a:srgbClr val="000000"/>
                </a:solidFill>
                <a:latin typeface="Calibri"/>
              </a:rPr>
              <a:t>razvoja</a:t>
            </a:r>
            <a:r>
              <a:rPr lang="en-SI" sz="1400" b="0" strike="noStrike" spc="-1" dirty="0">
                <a:solidFill>
                  <a:srgbClr val="000000"/>
                </a:solidFill>
                <a:latin typeface="Calibri"/>
              </a:rPr>
              <a:t> </a:t>
            </a:r>
            <a:r>
              <a:rPr lang="en-SI" sz="1400" b="0" strike="noStrike" spc="-1" dirty="0" err="1">
                <a:solidFill>
                  <a:srgbClr val="000000"/>
                </a:solidFill>
                <a:latin typeface="Calibri"/>
              </a:rPr>
              <a:t>obnovljivih</a:t>
            </a:r>
            <a:r>
              <a:rPr lang="en-SI" sz="1400" b="0" strike="noStrike" spc="-1" dirty="0">
                <a:solidFill>
                  <a:srgbClr val="000000"/>
                </a:solidFill>
                <a:latin typeface="Calibri"/>
              </a:rPr>
              <a:t> </a:t>
            </a:r>
            <a:r>
              <a:rPr lang="en-SI" sz="1400" b="0" strike="noStrike" spc="-1" dirty="0" err="1">
                <a:solidFill>
                  <a:srgbClr val="000000"/>
                </a:solidFill>
                <a:latin typeface="Calibri"/>
              </a:rPr>
              <a:t>virov</a:t>
            </a:r>
            <a:r>
              <a:rPr lang="en-SI" sz="1400" b="0" strike="noStrike" spc="-1" dirty="0">
                <a:solidFill>
                  <a:srgbClr val="000000"/>
                </a:solidFill>
                <a:latin typeface="Calibri"/>
              </a:rPr>
              <a:t> </a:t>
            </a:r>
            <a:r>
              <a:rPr lang="en-SI" sz="1400" b="0" strike="noStrike" spc="-1" dirty="0" err="1">
                <a:solidFill>
                  <a:srgbClr val="000000"/>
                </a:solidFill>
                <a:latin typeface="Calibri"/>
              </a:rPr>
              <a:t>energije</a:t>
            </a:r>
            <a:r>
              <a:rPr lang="en-SI" sz="1400" b="0" strike="noStrike" spc="-1" dirty="0">
                <a:solidFill>
                  <a:srgbClr val="000000"/>
                </a:solidFill>
                <a:latin typeface="Calibri"/>
              </a:rPr>
              <a:t> </a:t>
            </a:r>
            <a:r>
              <a:rPr lang="en-SI" sz="1400" b="0" strike="noStrike" spc="-1" dirty="0" err="1">
                <a:solidFill>
                  <a:srgbClr val="000000"/>
                </a:solidFill>
                <a:latin typeface="Calibri"/>
              </a:rPr>
              <a:t>ter</a:t>
            </a:r>
            <a:r>
              <a:rPr lang="en-SI" sz="1400" b="0" strike="noStrike" spc="-1" dirty="0">
                <a:solidFill>
                  <a:srgbClr val="000000"/>
                </a:solidFill>
                <a:latin typeface="Calibri"/>
              </a:rPr>
              <a:t> </a:t>
            </a:r>
            <a:r>
              <a:rPr lang="en-SI" sz="1400" b="0" strike="noStrike" spc="-1" dirty="0" err="1">
                <a:solidFill>
                  <a:srgbClr val="000000"/>
                </a:solidFill>
                <a:latin typeface="Calibri"/>
              </a:rPr>
              <a:t>ustvarjanje</a:t>
            </a:r>
            <a:r>
              <a:rPr lang="en-SI" sz="1400" b="0" strike="noStrike" spc="-1" dirty="0">
                <a:solidFill>
                  <a:srgbClr val="000000"/>
                </a:solidFill>
                <a:latin typeface="Calibri"/>
              </a:rPr>
              <a:t> </a:t>
            </a:r>
            <a:r>
              <a:rPr lang="en-SI" sz="1400" b="0" strike="noStrike" spc="-1" dirty="0" err="1">
                <a:solidFill>
                  <a:srgbClr val="000000"/>
                </a:solidFill>
                <a:latin typeface="Calibri"/>
              </a:rPr>
              <a:t>pozitivnih</a:t>
            </a:r>
            <a:r>
              <a:rPr lang="en-SI" sz="1400" b="0" strike="noStrike" spc="-1" dirty="0">
                <a:solidFill>
                  <a:srgbClr val="000000"/>
                </a:solidFill>
                <a:latin typeface="Calibri"/>
              </a:rPr>
              <a:t> </a:t>
            </a:r>
            <a:r>
              <a:rPr lang="en-SI" sz="1400" b="0" strike="noStrike" spc="-1" dirty="0" err="1">
                <a:solidFill>
                  <a:srgbClr val="000000"/>
                </a:solidFill>
                <a:latin typeface="Calibri"/>
              </a:rPr>
              <a:t>družbenih</a:t>
            </a:r>
            <a:r>
              <a:rPr lang="en-SI" sz="1400" b="0" strike="noStrike" spc="-1" dirty="0">
                <a:solidFill>
                  <a:srgbClr val="000000"/>
                </a:solidFill>
                <a:latin typeface="Calibri"/>
              </a:rPr>
              <a:t>, </a:t>
            </a:r>
            <a:r>
              <a:rPr lang="en-SI" sz="1400" b="0" strike="noStrike" spc="-1" dirty="0" err="1">
                <a:solidFill>
                  <a:srgbClr val="000000"/>
                </a:solidFill>
                <a:latin typeface="Calibri"/>
              </a:rPr>
              <a:t>okoljskih</a:t>
            </a:r>
            <a:r>
              <a:rPr lang="en-SI" sz="1400" b="0" strike="noStrike" spc="-1" dirty="0">
                <a:solidFill>
                  <a:srgbClr val="000000"/>
                </a:solidFill>
                <a:latin typeface="Calibri"/>
              </a:rPr>
              <a:t> in </a:t>
            </a:r>
            <a:r>
              <a:rPr lang="en-SI" sz="1400" b="0" strike="noStrike" spc="-1" dirty="0" err="1">
                <a:solidFill>
                  <a:srgbClr val="000000"/>
                </a:solidFill>
                <a:latin typeface="Calibri"/>
              </a:rPr>
              <a:t>gospodarskih</a:t>
            </a:r>
            <a:r>
              <a:rPr lang="en-SI" sz="1400" b="0" strike="noStrike" spc="-1" dirty="0">
                <a:solidFill>
                  <a:srgbClr val="000000"/>
                </a:solidFill>
                <a:latin typeface="Calibri"/>
              </a:rPr>
              <a:t> </a:t>
            </a:r>
            <a:r>
              <a:rPr lang="en-SI" sz="1400" b="0" strike="noStrike" spc="-1" dirty="0" err="1">
                <a:solidFill>
                  <a:srgbClr val="000000"/>
                </a:solidFill>
                <a:latin typeface="Calibri"/>
              </a:rPr>
              <a:t>učinkov</a:t>
            </a:r>
            <a:r>
              <a:rPr lang="en-SI" sz="1400" b="0" strike="noStrike" spc="-1" dirty="0">
                <a:solidFill>
                  <a:srgbClr val="000000"/>
                </a:solidFill>
                <a:latin typeface="Calibri"/>
              </a:rPr>
              <a:t>.</a:t>
            </a:r>
          </a:p>
          <a:p>
            <a:pPr>
              <a:spcBef>
                <a:spcPts val="751"/>
              </a:spcBef>
              <a:tabLst>
                <a:tab pos="0" algn="l"/>
              </a:tabLst>
            </a:pPr>
            <a:r>
              <a:rPr lang="en-US" sz="1400" b="0" strike="noStrike" spc="-1" dirty="0">
                <a:solidFill>
                  <a:srgbClr val="000000"/>
                </a:solidFill>
                <a:latin typeface="Calibri"/>
              </a:rPr>
              <a:t>To </a:t>
            </a:r>
            <a:r>
              <a:rPr lang="en-US" sz="1400" b="0" strike="noStrike" spc="-1" dirty="0" err="1">
                <a:solidFill>
                  <a:srgbClr val="000000"/>
                </a:solidFill>
                <a:latin typeface="Calibri"/>
              </a:rPr>
              <a:t>nam</a:t>
            </a:r>
            <a:r>
              <a:rPr lang="en-US" sz="1400" b="0" strike="noStrike" spc="-1" dirty="0">
                <a:solidFill>
                  <a:srgbClr val="000000"/>
                </a:solidFill>
                <a:latin typeface="Calibri"/>
              </a:rPr>
              <a:t> </a:t>
            </a:r>
            <a:r>
              <a:rPr lang="en-US" sz="1400" b="0" strike="noStrike" spc="-1" dirty="0" err="1">
                <a:solidFill>
                  <a:srgbClr val="000000"/>
                </a:solidFill>
                <a:latin typeface="Calibri"/>
              </a:rPr>
              <a:t>omogoča</a:t>
            </a:r>
            <a:r>
              <a:rPr lang="en-US" sz="1400" b="0" strike="noStrike" spc="-1" dirty="0">
                <a:solidFill>
                  <a:srgbClr val="000000"/>
                </a:solidFill>
                <a:latin typeface="Calibri"/>
              </a:rPr>
              <a:t> </a:t>
            </a:r>
            <a:r>
              <a:rPr lang="en-US" sz="1400" b="0" strike="noStrike" spc="-1" dirty="0" err="1">
                <a:solidFill>
                  <a:srgbClr val="000000"/>
                </a:solidFill>
                <a:latin typeface="Calibri"/>
              </a:rPr>
              <a:t>uresničevanje</a:t>
            </a:r>
            <a:r>
              <a:rPr lang="en-US" sz="1400" b="0" strike="noStrike" spc="-1" dirty="0">
                <a:solidFill>
                  <a:srgbClr val="000000"/>
                </a:solidFill>
                <a:latin typeface="Calibri"/>
              </a:rPr>
              <a:t> </a:t>
            </a:r>
            <a:r>
              <a:rPr lang="en-US" sz="1400" b="0" strike="noStrike" spc="-1" dirty="0" err="1">
                <a:solidFill>
                  <a:srgbClr val="000000"/>
                </a:solidFill>
                <a:latin typeface="Calibri"/>
              </a:rPr>
              <a:t>ciljev</a:t>
            </a:r>
            <a:r>
              <a:rPr lang="en-US" sz="1400" b="0" strike="noStrike" spc="-1" dirty="0">
                <a:solidFill>
                  <a:srgbClr val="000000"/>
                </a:solidFill>
                <a:latin typeface="Calibri"/>
              </a:rPr>
              <a:t> </a:t>
            </a:r>
            <a:r>
              <a:rPr lang="en-US" sz="1400" b="0" strike="noStrike" spc="-1" dirty="0" err="1">
                <a:solidFill>
                  <a:srgbClr val="000000"/>
                </a:solidFill>
                <a:latin typeface="Calibri"/>
              </a:rPr>
              <a:t>trajnostnega</a:t>
            </a:r>
            <a:r>
              <a:rPr lang="en-US" sz="1400" b="0" strike="noStrike" spc="-1" dirty="0">
                <a:solidFill>
                  <a:srgbClr val="000000"/>
                </a:solidFill>
                <a:latin typeface="Calibri"/>
              </a:rPr>
              <a:t> </a:t>
            </a:r>
            <a:r>
              <a:rPr lang="en-US" sz="1400" b="0" strike="noStrike" spc="-1" dirty="0" err="1">
                <a:solidFill>
                  <a:srgbClr val="000000"/>
                </a:solidFill>
                <a:latin typeface="Calibri"/>
              </a:rPr>
              <a:t>razvoja</a:t>
            </a:r>
            <a:r>
              <a:rPr lang="en-US" sz="1400" b="0" strike="noStrike" spc="-1" dirty="0">
                <a:solidFill>
                  <a:srgbClr val="000000"/>
                </a:solidFill>
                <a:latin typeface="Calibri"/>
              </a:rPr>
              <a:t>, </a:t>
            </a:r>
            <a:r>
              <a:rPr lang="en-US" sz="1400" b="0" strike="noStrike" spc="-1" dirty="0" err="1">
                <a:solidFill>
                  <a:srgbClr val="000000"/>
                </a:solidFill>
                <a:latin typeface="Calibri"/>
              </a:rPr>
              <a:t>zmanjševanje</a:t>
            </a:r>
            <a:r>
              <a:rPr lang="en-US" sz="1400" b="0" strike="noStrike" spc="-1" dirty="0">
                <a:solidFill>
                  <a:srgbClr val="000000"/>
                </a:solidFill>
                <a:latin typeface="Calibri"/>
              </a:rPr>
              <a:t> </a:t>
            </a:r>
            <a:r>
              <a:rPr lang="en-US" sz="1400" b="0" strike="noStrike" spc="-1" dirty="0" err="1">
                <a:solidFill>
                  <a:srgbClr val="000000"/>
                </a:solidFill>
                <a:latin typeface="Calibri"/>
              </a:rPr>
              <a:t>emisij</a:t>
            </a:r>
            <a:r>
              <a:rPr lang="en-US" sz="1400" b="0" strike="noStrike" spc="-1" dirty="0">
                <a:solidFill>
                  <a:srgbClr val="000000"/>
                </a:solidFill>
                <a:latin typeface="Calibri"/>
              </a:rPr>
              <a:t> </a:t>
            </a:r>
            <a:r>
              <a:rPr lang="en-US" sz="1400" b="0" strike="noStrike" spc="-1" dirty="0" err="1">
                <a:solidFill>
                  <a:srgbClr val="000000"/>
                </a:solidFill>
                <a:latin typeface="Calibri"/>
              </a:rPr>
              <a:t>toplogrednih</a:t>
            </a:r>
            <a:r>
              <a:rPr lang="en-US" sz="1400" b="0" strike="noStrike" spc="-1" dirty="0">
                <a:solidFill>
                  <a:srgbClr val="000000"/>
                </a:solidFill>
                <a:latin typeface="Calibri"/>
              </a:rPr>
              <a:t> </a:t>
            </a:r>
            <a:r>
              <a:rPr lang="en-US" sz="1400" b="0" strike="noStrike" spc="-1" dirty="0" err="1">
                <a:solidFill>
                  <a:srgbClr val="000000"/>
                </a:solidFill>
                <a:latin typeface="Calibri"/>
              </a:rPr>
              <a:t>plinov</a:t>
            </a:r>
            <a:r>
              <a:rPr lang="en-US" sz="1400" b="0" strike="noStrike" spc="-1" dirty="0">
                <a:solidFill>
                  <a:srgbClr val="000000"/>
                </a:solidFill>
                <a:latin typeface="Calibri"/>
              </a:rPr>
              <a:t> </a:t>
            </a:r>
            <a:r>
              <a:rPr lang="en-US" sz="1400" b="0" strike="noStrike" spc="-1" dirty="0" err="1">
                <a:solidFill>
                  <a:srgbClr val="000000"/>
                </a:solidFill>
                <a:latin typeface="Calibri"/>
              </a:rPr>
              <a:t>ter</a:t>
            </a:r>
            <a:r>
              <a:rPr lang="en-US" sz="1400" b="0" strike="noStrike" spc="-1" dirty="0">
                <a:solidFill>
                  <a:srgbClr val="000000"/>
                </a:solidFill>
                <a:latin typeface="Calibri"/>
              </a:rPr>
              <a:t> </a:t>
            </a:r>
            <a:r>
              <a:rPr lang="en-US" sz="1400" b="0" strike="noStrike" spc="-1" dirty="0" err="1">
                <a:solidFill>
                  <a:srgbClr val="000000"/>
                </a:solidFill>
                <a:latin typeface="Calibri"/>
              </a:rPr>
              <a:t>ustvarjanje</a:t>
            </a:r>
            <a:r>
              <a:rPr lang="en-US" sz="1400" b="0" strike="noStrike" spc="-1" dirty="0">
                <a:solidFill>
                  <a:srgbClr val="000000"/>
                </a:solidFill>
                <a:latin typeface="Calibri"/>
              </a:rPr>
              <a:t> </a:t>
            </a:r>
            <a:r>
              <a:rPr lang="en-US" sz="1400" b="0" strike="noStrike" spc="-1" dirty="0" err="1">
                <a:solidFill>
                  <a:srgbClr val="000000"/>
                </a:solidFill>
                <a:latin typeface="Calibri"/>
              </a:rPr>
              <a:t>boljše</a:t>
            </a:r>
            <a:r>
              <a:rPr lang="en-US" sz="1400" b="0" strike="noStrike" spc="-1" dirty="0">
                <a:solidFill>
                  <a:srgbClr val="000000"/>
                </a:solidFill>
                <a:latin typeface="Calibri"/>
              </a:rPr>
              <a:t> </a:t>
            </a:r>
            <a:r>
              <a:rPr lang="en-US" sz="1400" b="0" strike="noStrike" spc="-1" dirty="0" err="1">
                <a:solidFill>
                  <a:srgbClr val="000000"/>
                </a:solidFill>
                <a:latin typeface="Calibri"/>
              </a:rPr>
              <a:t>prihodnosti</a:t>
            </a:r>
            <a:r>
              <a:rPr lang="en-US" sz="1400" b="0" strike="noStrike" spc="-1" dirty="0">
                <a:solidFill>
                  <a:srgbClr val="000000"/>
                </a:solidFill>
                <a:latin typeface="Calibri"/>
              </a:rPr>
              <a:t> za </a:t>
            </a:r>
            <a:r>
              <a:rPr lang="en-US" sz="1400" b="0" strike="noStrike" spc="-1" dirty="0" err="1">
                <a:solidFill>
                  <a:srgbClr val="000000"/>
                </a:solidFill>
                <a:latin typeface="Calibri"/>
              </a:rPr>
              <a:t>Slovenijo</a:t>
            </a:r>
            <a:r>
              <a:rPr lang="en-US" sz="1400" b="0" strike="noStrike" spc="-1" dirty="0">
                <a:solidFill>
                  <a:srgbClr val="000000"/>
                </a:solidFill>
                <a:latin typeface="Calibri"/>
              </a:rPr>
              <a:t>.</a:t>
            </a:r>
          </a:p>
          <a:p>
            <a:pPr indent="0">
              <a:lnSpc>
                <a:spcPct val="90000"/>
              </a:lnSpc>
              <a:spcBef>
                <a:spcPts val="751"/>
              </a:spcBef>
              <a:buNone/>
              <a:tabLst>
                <a:tab pos="0" algn="l"/>
              </a:tabLst>
            </a:pPr>
            <a:endParaRPr lang="en-US" sz="1400" b="0" strike="noStrike" spc="-1" dirty="0">
              <a:solidFill>
                <a:srgbClr val="000000"/>
              </a:solidFill>
              <a:latin typeface="Calibri"/>
            </a:endParaRPr>
          </a:p>
          <a:p>
            <a:pPr indent="0">
              <a:lnSpc>
                <a:spcPct val="90000"/>
              </a:lnSpc>
              <a:spcBef>
                <a:spcPts val="751"/>
              </a:spcBef>
              <a:buNone/>
              <a:tabLst>
                <a:tab pos="0" algn="l"/>
              </a:tabLst>
            </a:pPr>
            <a:r>
              <a:rPr lang="en-US" sz="1400" b="0" strike="noStrike" spc="-1" dirty="0">
                <a:solidFill>
                  <a:srgbClr val="000000"/>
                </a:solidFill>
                <a:latin typeface="Calibri"/>
              </a:rPr>
              <a:t>Kar se </a:t>
            </a:r>
            <a:r>
              <a:rPr lang="en-US" sz="1400" b="0" strike="noStrike" spc="-1" dirty="0" err="1">
                <a:solidFill>
                  <a:srgbClr val="000000"/>
                </a:solidFill>
                <a:latin typeface="Calibri"/>
              </a:rPr>
              <a:t>tiče</a:t>
            </a:r>
            <a:r>
              <a:rPr lang="en-US" sz="1400" b="0" strike="noStrike" spc="-1" dirty="0">
                <a:solidFill>
                  <a:srgbClr val="000000"/>
                </a:solidFill>
                <a:latin typeface="Calibri"/>
              </a:rPr>
              <a:t> </a:t>
            </a:r>
            <a:r>
              <a:rPr lang="en-US" sz="1400" b="0" strike="noStrike" spc="-1" dirty="0" err="1">
                <a:solidFill>
                  <a:srgbClr val="000000"/>
                </a:solidFill>
                <a:latin typeface="Calibri"/>
              </a:rPr>
              <a:t>predpocesiranja</a:t>
            </a:r>
            <a:r>
              <a:rPr lang="en-US" sz="1400" b="0" strike="noStrike" spc="-1" dirty="0">
                <a:solidFill>
                  <a:srgbClr val="000000"/>
                </a:solidFill>
                <a:latin typeface="Calibri"/>
              </a:rPr>
              <a:t>, je </a:t>
            </a:r>
            <a:r>
              <a:rPr lang="en-US" sz="1400" b="0" strike="noStrike" spc="-1" dirty="0" err="1">
                <a:solidFill>
                  <a:srgbClr val="000000"/>
                </a:solidFill>
                <a:latin typeface="Calibri"/>
              </a:rPr>
              <a:t>tu</a:t>
            </a:r>
            <a:r>
              <a:rPr lang="en-US" sz="1400" b="0" strike="noStrike" spc="-1" dirty="0">
                <a:solidFill>
                  <a:srgbClr val="000000"/>
                </a:solidFill>
                <a:latin typeface="Calibri"/>
              </a:rPr>
              <a:t> </a:t>
            </a:r>
            <a:r>
              <a:rPr lang="en-US" sz="1400" b="0" strike="noStrike" spc="-1" dirty="0" err="1">
                <a:solidFill>
                  <a:srgbClr val="000000"/>
                </a:solidFill>
                <a:latin typeface="Calibri"/>
              </a:rPr>
              <a:t>potrebno</a:t>
            </a:r>
            <a:r>
              <a:rPr lang="en-US" sz="1400" b="0" strike="noStrike" spc="-1" dirty="0">
                <a:solidFill>
                  <a:srgbClr val="000000"/>
                </a:solidFill>
                <a:latin typeface="Calibri"/>
              </a:rPr>
              <a:t> </a:t>
            </a:r>
            <a:r>
              <a:rPr lang="en-US" sz="1400" b="0" strike="noStrike" spc="-1" dirty="0" err="1">
                <a:solidFill>
                  <a:srgbClr val="000000"/>
                </a:solidFill>
                <a:latin typeface="Calibri"/>
              </a:rPr>
              <a:t>vrednosti</a:t>
            </a:r>
            <a:r>
              <a:rPr lang="en-US" sz="1400" b="0" strike="noStrike" spc="-1" dirty="0">
                <a:solidFill>
                  <a:srgbClr val="000000"/>
                </a:solidFill>
                <a:latin typeface="Calibri"/>
              </a:rPr>
              <a:t> </a:t>
            </a:r>
            <a:r>
              <a:rPr lang="en-US" sz="1400" b="0" strike="noStrike" spc="-1" dirty="0" err="1">
                <a:solidFill>
                  <a:srgbClr val="000000"/>
                </a:solidFill>
                <a:latin typeface="Calibri"/>
              </a:rPr>
              <a:t>podatkov</a:t>
            </a:r>
            <a:r>
              <a:rPr lang="en-US" sz="1400" b="0" strike="noStrike" spc="-1" dirty="0">
                <a:solidFill>
                  <a:srgbClr val="000000"/>
                </a:solidFill>
                <a:latin typeface="Calibri"/>
              </a:rPr>
              <a:t> </a:t>
            </a:r>
            <a:r>
              <a:rPr lang="en-US" sz="1400" b="0" strike="noStrike" spc="-1" dirty="0" err="1">
                <a:solidFill>
                  <a:srgbClr val="000000"/>
                </a:solidFill>
                <a:latin typeface="Calibri"/>
              </a:rPr>
              <a:t>pretvoriti</a:t>
            </a:r>
            <a:r>
              <a:rPr lang="en-US" sz="1400" b="0" strike="noStrike" spc="-1" dirty="0">
                <a:solidFill>
                  <a:srgbClr val="000000"/>
                </a:solidFill>
                <a:latin typeface="Calibri"/>
              </a:rPr>
              <a:t> v </a:t>
            </a:r>
            <a:r>
              <a:rPr lang="en-US" sz="1400" b="0" strike="noStrike" spc="-1" dirty="0" err="1">
                <a:solidFill>
                  <a:srgbClr val="000000"/>
                </a:solidFill>
                <a:latin typeface="Calibri"/>
              </a:rPr>
              <a:t>ustrezne</a:t>
            </a:r>
            <a:r>
              <a:rPr lang="en-US" sz="1400" b="0" strike="noStrike" spc="-1" dirty="0">
                <a:solidFill>
                  <a:srgbClr val="000000"/>
                </a:solidFill>
                <a:latin typeface="Calibri"/>
              </a:rPr>
              <a:t> </a:t>
            </a:r>
            <a:r>
              <a:rPr lang="en-US" sz="1400" b="0" strike="noStrike" spc="-1" dirty="0" err="1">
                <a:solidFill>
                  <a:srgbClr val="000000"/>
                </a:solidFill>
                <a:latin typeface="Calibri"/>
              </a:rPr>
              <a:t>tipe</a:t>
            </a:r>
            <a:r>
              <a:rPr lang="en-US" sz="1400" b="0" strike="noStrike" spc="-1" dirty="0">
                <a:solidFill>
                  <a:srgbClr val="000000"/>
                </a:solidFill>
                <a:latin typeface="Calibri"/>
              </a:rPr>
              <a:t> in </a:t>
            </a:r>
            <a:r>
              <a:rPr lang="en-US" sz="1400" b="0" strike="noStrike" spc="-1" dirty="0" err="1">
                <a:solidFill>
                  <a:srgbClr val="000000"/>
                </a:solidFill>
                <a:latin typeface="Calibri"/>
              </a:rPr>
              <a:t>te</a:t>
            </a:r>
            <a:r>
              <a:rPr lang="en-US" sz="1400" b="0" strike="noStrike" spc="-1" dirty="0">
                <a:solidFill>
                  <a:srgbClr val="000000"/>
                </a:solidFill>
                <a:latin typeface="Calibri"/>
              </a:rPr>
              <a:t> </a:t>
            </a:r>
            <a:r>
              <a:rPr lang="en-US" sz="1400" b="0" strike="noStrike" spc="-1" dirty="0" err="1">
                <a:solidFill>
                  <a:srgbClr val="000000"/>
                </a:solidFill>
                <a:latin typeface="Calibri"/>
              </a:rPr>
              <a:t>vrednosti</a:t>
            </a:r>
            <a:r>
              <a:rPr lang="en-US" sz="1400" b="0" strike="noStrike" spc="-1" dirty="0">
                <a:solidFill>
                  <a:srgbClr val="000000"/>
                </a:solidFill>
                <a:latin typeface="Calibri"/>
              </a:rPr>
              <a:t> </a:t>
            </a:r>
            <a:r>
              <a:rPr lang="en-US" sz="1400" b="0" strike="noStrike" spc="-1" dirty="0" err="1">
                <a:solidFill>
                  <a:srgbClr val="000000"/>
                </a:solidFill>
                <a:latin typeface="Calibri"/>
              </a:rPr>
              <a:t>poračunati</a:t>
            </a:r>
            <a:r>
              <a:rPr lang="en-US" sz="1400" b="0" strike="noStrike" spc="-1" dirty="0">
                <a:solidFill>
                  <a:srgbClr val="000000"/>
                </a:solidFill>
                <a:latin typeface="Calibri"/>
              </a:rPr>
              <a:t> </a:t>
            </a:r>
            <a:r>
              <a:rPr lang="en-US" sz="1400" b="0" strike="noStrike" spc="-1" dirty="0" err="1">
                <a:solidFill>
                  <a:srgbClr val="000000"/>
                </a:solidFill>
                <a:latin typeface="Calibri"/>
              </a:rPr>
              <a:t>tako</a:t>
            </a:r>
            <a:r>
              <a:rPr lang="en-US" sz="1400" b="0" strike="noStrike" spc="-1" dirty="0">
                <a:solidFill>
                  <a:srgbClr val="000000"/>
                </a:solidFill>
                <a:latin typeface="Calibri"/>
              </a:rPr>
              <a:t>, da </a:t>
            </a:r>
            <a:r>
              <a:rPr lang="en-US" sz="1400" b="0" strike="noStrike" spc="-1" dirty="0" err="1">
                <a:solidFill>
                  <a:srgbClr val="000000"/>
                </a:solidFill>
                <a:latin typeface="Calibri"/>
              </a:rPr>
              <a:t>bodo</a:t>
            </a:r>
            <a:r>
              <a:rPr lang="en-US" sz="1400" b="0" strike="noStrike" spc="-1" dirty="0">
                <a:solidFill>
                  <a:srgbClr val="000000"/>
                </a:solidFill>
                <a:latin typeface="Calibri"/>
              </a:rPr>
              <a:t> </a:t>
            </a:r>
            <a:r>
              <a:rPr lang="en-US" sz="1400" b="0" strike="noStrike" spc="-1" dirty="0" err="1">
                <a:solidFill>
                  <a:srgbClr val="000000"/>
                </a:solidFill>
                <a:latin typeface="Calibri"/>
              </a:rPr>
              <a:t>zastopale</a:t>
            </a:r>
            <a:r>
              <a:rPr lang="en-US" sz="1400" b="0" strike="noStrike" spc="-1" dirty="0">
                <a:solidFill>
                  <a:srgbClr val="000000"/>
                </a:solidFill>
                <a:latin typeface="Calibri"/>
              </a:rPr>
              <a:t> </a:t>
            </a:r>
            <a:r>
              <a:rPr lang="en-US" sz="1400" b="0" strike="noStrike" spc="-1" dirty="0" err="1">
                <a:solidFill>
                  <a:srgbClr val="000000"/>
                </a:solidFill>
                <a:latin typeface="Calibri"/>
              </a:rPr>
              <a:t>relativni</a:t>
            </a:r>
            <a:r>
              <a:rPr lang="en-US" sz="1400" b="0" strike="noStrike" spc="-1" dirty="0">
                <a:solidFill>
                  <a:srgbClr val="000000"/>
                </a:solidFill>
                <a:latin typeface="Calibri"/>
              </a:rPr>
              <a:t> </a:t>
            </a:r>
            <a:r>
              <a:rPr lang="en-US" sz="1400" b="0" strike="noStrike" spc="-1" dirty="0" err="1">
                <a:solidFill>
                  <a:srgbClr val="000000"/>
                </a:solidFill>
                <a:latin typeface="Calibri"/>
              </a:rPr>
              <a:t>prispevek</a:t>
            </a:r>
            <a:r>
              <a:rPr lang="en-US" sz="1400" b="0" strike="noStrike" spc="-1" dirty="0">
                <a:solidFill>
                  <a:srgbClr val="000000"/>
                </a:solidFill>
                <a:latin typeface="Calibri"/>
              </a:rPr>
              <a:t> </a:t>
            </a:r>
            <a:r>
              <a:rPr lang="en-US" sz="1400" b="0" strike="noStrike" spc="-1" dirty="0" err="1">
                <a:solidFill>
                  <a:srgbClr val="000000"/>
                </a:solidFill>
                <a:latin typeface="Calibri"/>
              </a:rPr>
              <a:t>proizvoda</a:t>
            </a:r>
            <a:r>
              <a:rPr lang="en-US" sz="1400" b="0" strike="noStrike" spc="-1" dirty="0">
                <a:solidFill>
                  <a:srgbClr val="000000"/>
                </a:solidFill>
                <a:latin typeface="Calibri"/>
              </a:rPr>
              <a:t> za </a:t>
            </a:r>
            <a:r>
              <a:rPr lang="en-US" sz="1400" b="0" strike="noStrike" spc="-1" dirty="0" err="1">
                <a:solidFill>
                  <a:srgbClr val="000000"/>
                </a:solidFill>
                <a:latin typeface="Calibri"/>
              </a:rPr>
              <a:t>določen</a:t>
            </a:r>
            <a:r>
              <a:rPr lang="en-US" sz="1400" b="0" strike="noStrike" spc="-1" dirty="0">
                <a:solidFill>
                  <a:srgbClr val="000000"/>
                </a:solidFill>
                <a:latin typeface="Calibri"/>
              </a:rPr>
              <a:t> tip </a:t>
            </a:r>
            <a:r>
              <a:rPr lang="en-US" sz="1400" b="0" strike="noStrike" spc="-1" dirty="0" err="1">
                <a:solidFill>
                  <a:srgbClr val="000000"/>
                </a:solidFill>
                <a:latin typeface="Calibri"/>
              </a:rPr>
              <a:t>elektrarn</a:t>
            </a:r>
            <a:r>
              <a:rPr lang="en-SI" sz="1400" spc="-1" dirty="0">
                <a:solidFill>
                  <a:srgbClr val="000000"/>
                </a:solidFill>
                <a:latin typeface="Calibri"/>
              </a:rPr>
              <a:t>e.</a:t>
            </a:r>
            <a:endParaRPr lang="en-US" sz="1400" b="0" strike="noStrike" spc="-1" dirty="0">
              <a:solidFill>
                <a:srgbClr val="000000"/>
              </a:solidFill>
              <a:latin typeface="Calibri"/>
            </a:endParaRPr>
          </a:p>
        </p:txBody>
      </p:sp>
      <p:sp>
        <p:nvSpPr>
          <p:cNvPr id="155" name="Content Placeholder 21"/>
          <p:cNvSpPr/>
          <p:nvPr/>
        </p:nvSpPr>
        <p:spPr>
          <a:xfrm>
            <a:off x="92880" y="82800"/>
            <a:ext cx="4403160" cy="37188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nSpc>
                <a:spcPct val="90000"/>
              </a:lnSpc>
              <a:spcBef>
                <a:spcPts val="751"/>
              </a:spcBef>
              <a:tabLst>
                <a:tab pos="0" algn="l"/>
              </a:tabLst>
            </a:pPr>
            <a:r>
              <a:rPr lang="en-US" sz="1600" b="1" strike="noStrike" spc="-1">
                <a:solidFill>
                  <a:srgbClr val="000000"/>
                </a:solidFill>
                <a:latin typeface="Calibri"/>
              </a:rPr>
              <a:t>Podroben opis ciljev in metod</a:t>
            </a:r>
            <a:endParaRPr lang="en-US" sz="1600" b="0" strike="noStrike" spc="-1">
              <a:solidFill>
                <a:srgbClr val="000000"/>
              </a:solidFill>
              <a:latin typeface="Arial"/>
            </a:endParaRPr>
          </a:p>
        </p:txBody>
      </p:sp>
      <p:sp>
        <p:nvSpPr>
          <p:cNvPr id="156" name="Content Placeholder 22"/>
          <p:cNvSpPr/>
          <p:nvPr/>
        </p:nvSpPr>
        <p:spPr>
          <a:xfrm>
            <a:off x="4572000" y="720360"/>
            <a:ext cx="4436640" cy="304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600" b="0" strike="noStrike" spc="-1">
              <a:solidFill>
                <a:srgbClr val="000000"/>
              </a:solidFill>
              <a:latin typeface="Calibri"/>
            </a:endParaRPr>
          </a:p>
        </p:txBody>
      </p:sp>
      <p:sp>
        <p:nvSpPr>
          <p:cNvPr id="157" name="Content Placeholder 23"/>
          <p:cNvSpPr/>
          <p:nvPr/>
        </p:nvSpPr>
        <p:spPr>
          <a:xfrm>
            <a:off x="4588920" y="82800"/>
            <a:ext cx="4461840" cy="37188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nSpc>
                <a:spcPct val="90000"/>
              </a:lnSpc>
              <a:spcBef>
                <a:spcPts val="751"/>
              </a:spcBef>
              <a:tabLst>
                <a:tab pos="0" algn="l"/>
              </a:tabLst>
            </a:pPr>
            <a:r>
              <a:rPr lang="en-US" sz="1600" b="1" strike="noStrike" spc="-1">
                <a:solidFill>
                  <a:srgbClr val="000000"/>
                </a:solidFill>
                <a:latin typeface="Calibri"/>
              </a:rPr>
              <a:t>Rezultati/dosedanje ugotovitve/odprta vprašanja</a:t>
            </a:r>
            <a:endParaRPr lang="en-US" sz="1600" b="0" strike="noStrike" spc="-1">
              <a:solidFill>
                <a:srgbClr val="000000"/>
              </a:solidFill>
              <a:latin typeface="Arial"/>
            </a:endParaRPr>
          </a:p>
        </p:txBody>
      </p:sp>
      <p:sp>
        <p:nvSpPr>
          <p:cNvPr id="158" name="PlaceHolder 2"/>
          <p:cNvSpPr>
            <a:spLocks noGrp="1"/>
          </p:cNvSpPr>
          <p:nvPr>
            <p:ph type="dt" idx="20"/>
          </p:nvPr>
        </p:nvSpPr>
        <p:spPr>
          <a:xfrm>
            <a:off x="76680" y="4800600"/>
            <a:ext cx="3753720" cy="273600"/>
          </a:xfrm>
          <a:prstGeom prst="rect">
            <a:avLst/>
          </a:prstGeom>
          <a:noFill/>
          <a:ln w="0">
            <a:noFill/>
          </a:ln>
        </p:spPr>
        <p:txBody>
          <a:bodyPr anchor="ctr">
            <a:noAutofit/>
          </a:bodyPr>
          <a:lstStyle>
            <a:lvl1pPr indent="0">
              <a:lnSpc>
                <a:spcPct val="100000"/>
              </a:lnSpc>
              <a:buNone/>
              <a:defRPr lang="en-US" sz="900" b="0" strike="noStrike" spc="-1">
                <a:solidFill>
                  <a:srgbClr val="8B8B8B"/>
                </a:solidFill>
                <a:latin typeface="Calibri"/>
              </a:defRPr>
            </a:lvl1pPr>
          </a:lstStyle>
          <a:p>
            <a:pPr indent="0">
              <a:lnSpc>
                <a:spcPct val="100000"/>
              </a:lnSpc>
              <a:buNone/>
            </a:pPr>
            <a:r>
              <a:rPr lang="en-US" sz="900" b="0" strike="noStrike" spc="-1">
                <a:solidFill>
                  <a:srgbClr val="8B8B8B"/>
                </a:solidFill>
                <a:latin typeface="Calibri"/>
              </a:rPr>
              <a:t>23. 5. 2023</a:t>
            </a:r>
            <a:endParaRPr lang="en-US" sz="900" b="0" strike="noStrike" spc="-1">
              <a:solidFill>
                <a:srgbClr val="000000"/>
              </a:solidFill>
              <a:latin typeface="Times New Roman"/>
            </a:endParaRPr>
          </a:p>
        </p:txBody>
      </p:sp>
      <p:sp>
        <p:nvSpPr>
          <p:cNvPr id="159" name="PlaceHolder 3"/>
          <p:cNvSpPr>
            <a:spLocks noGrp="1"/>
          </p:cNvSpPr>
          <p:nvPr>
            <p:ph type="ftr" idx="21"/>
          </p:nvPr>
        </p:nvSpPr>
        <p:spPr>
          <a:xfrm>
            <a:off x="3029040" y="4767120"/>
            <a:ext cx="3085920" cy="273600"/>
          </a:xfrm>
          <a:prstGeom prst="rect">
            <a:avLst/>
          </a:prstGeom>
          <a:noFill/>
          <a:ln w="0">
            <a:noFill/>
          </a:ln>
        </p:spPr>
        <p:txBody>
          <a:bodyPr anchor="ctr">
            <a:noAutofit/>
          </a:bodyPr>
          <a:lstStyle>
            <a:lvl1pPr indent="0" algn="ctr">
              <a:lnSpc>
                <a:spcPct val="100000"/>
              </a:lnSpc>
              <a:buNone/>
              <a:defRPr lang="en-US" sz="900" b="0" strike="noStrike" spc="-1">
                <a:solidFill>
                  <a:srgbClr val="8B8B8B"/>
                </a:solidFill>
                <a:latin typeface="Calibri"/>
              </a:defRPr>
            </a:lvl1pPr>
          </a:lstStyle>
          <a:p>
            <a:pPr indent="0" algn="ctr">
              <a:lnSpc>
                <a:spcPct val="100000"/>
              </a:lnSpc>
              <a:buNone/>
            </a:pPr>
            <a:r>
              <a:rPr lang="en-US" sz="900" b="0" strike="noStrike" spc="-1">
                <a:solidFill>
                  <a:srgbClr val="8B8B8B"/>
                </a:solidFill>
                <a:latin typeface="Calibri"/>
              </a:rPr>
              <a:t>PR22-23, Končna predstavitev</a:t>
            </a:r>
            <a:endParaRPr lang="en-US" sz="900" b="0" strike="noStrike" spc="-1">
              <a:solidFill>
                <a:srgbClr val="000000"/>
              </a:solidFill>
              <a:latin typeface="Times New Roman"/>
            </a:endParaRPr>
          </a:p>
        </p:txBody>
      </p:sp>
      <p:sp>
        <p:nvSpPr>
          <p:cNvPr id="160" name="Content Placeholder 24"/>
          <p:cNvSpPr txBox="1"/>
          <p:nvPr/>
        </p:nvSpPr>
        <p:spPr>
          <a:xfrm>
            <a:off x="4572000" y="589680"/>
            <a:ext cx="4403160" cy="4177440"/>
          </a:xfrm>
          <a:prstGeom prst="rect">
            <a:avLst/>
          </a:prstGeom>
          <a:noFill/>
          <a:ln w="0">
            <a:solidFill>
              <a:srgbClr val="000000"/>
            </a:solidFill>
          </a:ln>
        </p:spPr>
        <p:txBody>
          <a:bodyPr anchor="t">
            <a:normAutofit/>
          </a:bodyPr>
          <a:lstStyle/>
          <a:p>
            <a:r>
              <a:rPr lang="sl-SI" sz="1600" dirty="0"/>
              <a:t>Če ponovno pogledamo graf proizvodnje električne energije po tipu elektrarne zlahka opazimo, da hidroelektrarne skozi leta zavzemajo vedno večji delež proizvodnje v Sloveniji. Prav tako se počasi približujejo sončne elektrarne čeprav v zadnjih leti niso pokazale največjih napredkov. Jedrska energija le drži tempo, medtem ko delež termoelektrarn vpada. </a:t>
            </a:r>
            <a:endParaRPr lang="en-SI" sz="1600" dirty="0"/>
          </a:p>
          <a:p>
            <a:endParaRPr lang="sl-SI" sz="1600" dirty="0"/>
          </a:p>
          <a:p>
            <a:r>
              <a:rPr lang="sl-SI" sz="1600" dirty="0"/>
              <a:t>Premik v zeleno smer torej je, vendar njena hitrost ni nekaj s čimer bi se lahko bahali. </a:t>
            </a:r>
          </a:p>
        </p:txBody>
      </p:sp>
      <p:sp>
        <p:nvSpPr>
          <p:cNvPr id="5" name="PlaceHolder 4"/>
          <p:cNvSpPr>
            <a:spLocks noGrp="1"/>
          </p:cNvSpPr>
          <p:nvPr>
            <p:ph type="sldNum" idx="6"/>
          </p:nvPr>
        </p:nvSpPr>
        <p:spPr/>
        <p:txBody>
          <a:bodyPr/>
          <a:lstStyle/>
          <a:p>
            <a:fld id="{6EB7FD03-0422-4671-84EB-BC15DA8C1C9A}" type="slidenum">
              <a:rPr/>
              <a:t>9</a:t>
            </a:fld>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214</TotalTime>
  <Words>1066</Words>
  <Application>Microsoft Office PowerPoint</Application>
  <PresentationFormat>On-screen Show (16:9)</PresentationFormat>
  <Paragraphs>92</Paragraphs>
  <Slides>10</Slides>
  <Notes>0</Notes>
  <HiddenSlides>1</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Calibri</vt:lpstr>
      <vt:lpstr>Calibri Light</vt:lpstr>
      <vt:lpstr>OpenSymbol</vt:lpstr>
      <vt:lpstr>Symbol</vt:lpstr>
      <vt:lpstr>Times New Roman</vt:lpstr>
      <vt:lpstr>Wingdings</vt:lpstr>
      <vt:lpstr>Office Theme</vt:lpstr>
      <vt:lpstr>Office Theme</vt:lpstr>
      <vt:lpstr>Office Theme</vt:lpstr>
      <vt:lpstr>Električna neodvisnost, sposobnost in dejstva Slovenije</vt:lpstr>
      <vt:lpstr>PowerPoint Presentation</vt:lpstr>
      <vt:lpstr>PowerPoint Presentation</vt:lpstr>
      <vt:lpstr>PowerPoint Presentation</vt:lpstr>
      <vt:lpstr>Vpliv porabe elektrike na ceno</vt:lpstr>
      <vt:lpstr>PowerPoint Presentation</vt:lpstr>
      <vt:lpstr>Korelacija med proizvodom mini-elektrarn in ceno</vt:lpstr>
      <vt:lpstr>Dodatna prosojnica za rezultate</vt:lpstr>
      <vt:lpstr>PowerPoint Presentation</vt:lpstr>
      <vt:lpstr>Dodatna prosojnica za rezultate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Naslov projekta naj bo kratek, informativen in naj povzame bistvo projekta</dc:title>
  <dc:subject/>
  <dc:creator/>
  <dc:description/>
  <cp:lastModifiedBy>Levak, Tilen Aleksander</cp:lastModifiedBy>
  <cp:revision>37</cp:revision>
  <dcterms:created xsi:type="dcterms:W3CDTF">2020-04-03T06:53:29Z</dcterms:created>
  <dcterms:modified xsi:type="dcterms:W3CDTF">2023-05-24T09:30:56Z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r8>1</vt:r8>
  </property>
  <property fmtid="{D5CDD505-2E9C-101B-9397-08002B2CF9AE}" pid="3" name="PresentationFormat">
    <vt:lpwstr>On-screen Show (16:9)</vt:lpwstr>
  </property>
  <property fmtid="{D5CDD505-2E9C-101B-9397-08002B2CF9AE}" pid="4" name="Slides">
    <vt:r8>3</vt:r8>
  </property>
</Properties>
</file>