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0B2BA0-D031-C65C-9083-4EDB8D81FB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FD58A8D-DC62-5CF1-7578-8FAE935730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F024090-292D-B4B4-A62F-2FB90EADD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8CCDD-4ED4-43F4-89D9-1ECF29FE2857}" type="datetimeFigureOut">
              <a:rPr lang="fr-FR" smtClean="0"/>
              <a:t>15/01/2023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20B029D-F86A-E82B-A830-934310A60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7B9591C-22D6-B365-88FF-2A44F6CDF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B4FD6-75A4-4BDB-B615-66F6B957AE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3769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05FF67-4549-1608-E58B-8DAD97068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CC77B32-ED99-F524-C848-D9F1B09511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C53A3F8-6B4E-708F-E2DA-0097735EB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8CCDD-4ED4-43F4-89D9-1ECF29FE2857}" type="datetimeFigureOut">
              <a:rPr lang="fr-FR" smtClean="0"/>
              <a:t>15/01/2023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764D088-F525-AF1F-AD5A-C3B4A1B27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3F0231D-CC55-3863-5835-AEA93D6A6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B4FD6-75A4-4BDB-B615-66F6B957AE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1842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D7528E0-1FAC-1301-3299-93556653A7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FEA9ADF-1903-1785-0730-6477941F5A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2D8DBA0-4B3D-1BD5-E5FC-CE8689203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8CCDD-4ED4-43F4-89D9-1ECF29FE2857}" type="datetimeFigureOut">
              <a:rPr lang="fr-FR" smtClean="0"/>
              <a:t>15/01/2023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270DF06-8E9E-9F06-2B64-7923BB7FD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02CA73E-A53E-16D3-6481-A00F3EB43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B4FD6-75A4-4BDB-B615-66F6B957AE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5428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116A38-594C-4248-0C19-BB9908E1F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98F1EB-0360-970A-0A77-2DE45F23B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4C55CAA-D189-6884-C18D-DEAFF4220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8CCDD-4ED4-43F4-89D9-1ECF29FE2857}" type="datetimeFigureOut">
              <a:rPr lang="fr-FR" smtClean="0"/>
              <a:t>15/01/2023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E22785-75F8-563D-D3CC-3DF708F78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2C92CFE-EBE3-DD42-D473-D09936195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B4FD6-75A4-4BDB-B615-66F6B957AE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7609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6E87DB-0A3D-070C-B0A3-5A7E7D617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65F5638-DCE8-78FC-4D93-12FE1F66F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14CA2C6-ACBE-B921-BE0B-8DD7D0794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8CCDD-4ED4-43F4-89D9-1ECF29FE2857}" type="datetimeFigureOut">
              <a:rPr lang="fr-FR" smtClean="0"/>
              <a:t>15/01/2023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29DC2BA-3A34-1D8E-7A41-B24E4B68F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D78F590-A5E4-44F1-91A5-A0B6159BE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B4FD6-75A4-4BDB-B615-66F6B957AE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4615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1CA4D6-C6E1-E8CE-A851-4A8779339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F73121-7F71-677E-9227-62D33D9C47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07ADD53-F531-A2D1-930B-0D9BA119DD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DFD56B7-5166-BD62-7497-ED2911A65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8CCDD-4ED4-43F4-89D9-1ECF29FE2857}" type="datetimeFigureOut">
              <a:rPr lang="fr-FR" smtClean="0"/>
              <a:t>15/01/2023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B3678A9-E92A-861D-B1B2-FB9B03D88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6953ABF-8ECA-688D-EE80-C634DF603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B4FD6-75A4-4BDB-B615-66F6B957AE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8597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D72CAE-4DE6-82BE-988C-2808EB3CB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2909532-D66B-2032-494D-F587990666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DF6DED0-A080-5A75-5699-DEFC3B13FC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3EEEB5E-6477-14AF-3E84-1F06DD0AB1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0B218CE-3529-1133-81E8-0CED416C3F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1598E02-0A3C-A8A5-776C-8B69B3B60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8CCDD-4ED4-43F4-89D9-1ECF29FE2857}" type="datetimeFigureOut">
              <a:rPr lang="fr-FR" smtClean="0"/>
              <a:t>15/01/2023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4E5B96C-DD15-9EBE-33AC-7AE43AAF9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F745EC2-FA68-1112-D1A7-D4941F233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B4FD6-75A4-4BDB-B615-66F6B957AE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9989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B9F066-C6DF-30F0-78A2-DB915E25C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D582F04-0722-99A9-82DA-A734EFF18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8CCDD-4ED4-43F4-89D9-1ECF29FE2857}" type="datetimeFigureOut">
              <a:rPr lang="fr-FR" smtClean="0"/>
              <a:t>15/01/2023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C35B358-6307-B437-D9F9-CBBB7C928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1A7E23C-85D5-0C78-2581-C0779A65A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B4FD6-75A4-4BDB-B615-66F6B957AE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5835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DBB8477-3D40-4695-3C3A-92EB4C519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8CCDD-4ED4-43F4-89D9-1ECF29FE2857}" type="datetimeFigureOut">
              <a:rPr lang="fr-FR" smtClean="0"/>
              <a:t>15/01/2023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9DFAAC0-33C3-26D7-92B3-EF6033944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51E9775-9362-49F1-EECE-03A670EC8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B4FD6-75A4-4BDB-B615-66F6B957AE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3057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CEE288-8F97-B2E9-E41B-CAF7D777B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06B9869-C199-66DF-5906-675C45B86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A059197-A6A7-FB5D-5BBF-69BD571142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6D5B3A9-38E1-6BB5-D4AA-81EE636C3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8CCDD-4ED4-43F4-89D9-1ECF29FE2857}" type="datetimeFigureOut">
              <a:rPr lang="fr-FR" smtClean="0"/>
              <a:t>15/01/2023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28B5DEE-4CC6-1060-332A-40EA40104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5FA92AD-49C8-9D16-DE43-A7D85645C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B4FD6-75A4-4BDB-B615-66F6B957AE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599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A8FCC2-3610-201C-BC4B-E0C050710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709B428-DA7D-A0C3-DDDA-AFB83E20E5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B31C384-310D-0701-6126-28D06BFD92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82E1D44-E571-F204-47A6-9ECABAD5E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8CCDD-4ED4-43F4-89D9-1ECF29FE2857}" type="datetimeFigureOut">
              <a:rPr lang="fr-FR" smtClean="0"/>
              <a:t>15/01/2023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6C9B750-B31E-35E4-8E9A-A6C8D7379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37AD9B6-277A-4AF6-00FF-775A6AF7E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B4FD6-75A4-4BDB-B615-66F6B957AE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8313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2C92603-22CD-A8FC-D4BB-7135F875D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FCFBAD6-4809-FEBF-180E-7BDF54232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39C772-20C3-0F0C-F235-D7B043E22D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8CCDD-4ED4-43F4-89D9-1ECF29FE2857}" type="datetimeFigureOut">
              <a:rPr lang="fr-FR" smtClean="0"/>
              <a:t>15/01/2023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2093BE6-7446-12D1-83AC-28AF01C02E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A7D5D7F-4658-DBD6-8DC9-DC50F0629D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7B4FD6-75A4-4BDB-B615-66F6B957AE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9848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0572F17-2E40-BD12-9775-88202215F5F4}"/>
              </a:ext>
            </a:extLst>
          </p:cNvPr>
          <p:cNvSpPr/>
          <p:nvPr/>
        </p:nvSpPr>
        <p:spPr>
          <a:xfrm>
            <a:off x="3222172" y="1175657"/>
            <a:ext cx="4212772" cy="3869871"/>
          </a:xfrm>
          <a:prstGeom prst="rect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orme libre : forme 10">
            <a:extLst>
              <a:ext uri="{FF2B5EF4-FFF2-40B4-BE49-F238E27FC236}">
                <a16:creationId xmlns:a16="http://schemas.microsoft.com/office/drawing/2014/main" id="{A5FEAF28-9689-DFD7-498A-320F94D853D2}"/>
              </a:ext>
            </a:extLst>
          </p:cNvPr>
          <p:cNvSpPr/>
          <p:nvPr/>
        </p:nvSpPr>
        <p:spPr>
          <a:xfrm>
            <a:off x="4757057" y="2618013"/>
            <a:ext cx="1143000" cy="974272"/>
          </a:xfrm>
          <a:custGeom>
            <a:avLst/>
            <a:gdLst>
              <a:gd name="connsiteX0" fmla="*/ 0 w 1143000"/>
              <a:gd name="connsiteY0" fmla="*/ 0 h 974272"/>
              <a:gd name="connsiteX1" fmla="*/ 1143000 w 1143000"/>
              <a:gd name="connsiteY1" fmla="*/ 0 h 974272"/>
              <a:gd name="connsiteX2" fmla="*/ 1143000 w 1143000"/>
              <a:gd name="connsiteY2" fmla="*/ 974272 h 974272"/>
              <a:gd name="connsiteX3" fmla="*/ 0 w 1143000"/>
              <a:gd name="connsiteY3" fmla="*/ 974272 h 974272"/>
              <a:gd name="connsiteX4" fmla="*/ 0 w 1143000"/>
              <a:gd name="connsiteY4" fmla="*/ 0 h 974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0" h="974272">
                <a:moveTo>
                  <a:pt x="0" y="0"/>
                </a:moveTo>
                <a:lnTo>
                  <a:pt x="1143000" y="0"/>
                </a:lnTo>
                <a:lnTo>
                  <a:pt x="1143000" y="974272"/>
                </a:lnTo>
                <a:lnTo>
                  <a:pt x="0" y="974272"/>
                </a:lnTo>
                <a:lnTo>
                  <a:pt x="0" y="0"/>
                </a:lnTo>
                <a:close/>
              </a:path>
            </a:pathLst>
          </a:custGeom>
          <a:solidFill>
            <a:srgbClr val="FF6600">
              <a:alpha val="3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C53B2E18-202F-34A7-9C3B-81A1FA50FF15}"/>
              </a:ext>
            </a:extLst>
          </p:cNvPr>
          <p:cNvSpPr/>
          <p:nvPr/>
        </p:nvSpPr>
        <p:spPr>
          <a:xfrm>
            <a:off x="3222171" y="1175656"/>
            <a:ext cx="2677886" cy="2427515"/>
          </a:xfrm>
          <a:custGeom>
            <a:avLst/>
            <a:gdLst>
              <a:gd name="connsiteX0" fmla="*/ 0 w 2677886"/>
              <a:gd name="connsiteY0" fmla="*/ 0 h 2427515"/>
              <a:gd name="connsiteX1" fmla="*/ 2677886 w 2677886"/>
              <a:gd name="connsiteY1" fmla="*/ 0 h 2427515"/>
              <a:gd name="connsiteX2" fmla="*/ 2677886 w 2677886"/>
              <a:gd name="connsiteY2" fmla="*/ 1453243 h 2427515"/>
              <a:gd name="connsiteX3" fmla="*/ 1534886 w 2677886"/>
              <a:gd name="connsiteY3" fmla="*/ 1453243 h 2427515"/>
              <a:gd name="connsiteX4" fmla="*/ 1534886 w 2677886"/>
              <a:gd name="connsiteY4" fmla="*/ 2427515 h 2427515"/>
              <a:gd name="connsiteX5" fmla="*/ 0 w 2677886"/>
              <a:gd name="connsiteY5" fmla="*/ 2427515 h 2427515"/>
              <a:gd name="connsiteX6" fmla="*/ 0 w 2677886"/>
              <a:gd name="connsiteY6" fmla="*/ 0 h 242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7886" h="2427515">
                <a:moveTo>
                  <a:pt x="0" y="0"/>
                </a:moveTo>
                <a:lnTo>
                  <a:pt x="2677886" y="0"/>
                </a:lnTo>
                <a:lnTo>
                  <a:pt x="2677886" y="1453243"/>
                </a:lnTo>
                <a:lnTo>
                  <a:pt x="1534886" y="1453243"/>
                </a:lnTo>
                <a:lnTo>
                  <a:pt x="1534886" y="2427515"/>
                </a:lnTo>
                <a:lnTo>
                  <a:pt x="0" y="2427515"/>
                </a:lnTo>
                <a:lnTo>
                  <a:pt x="0" y="0"/>
                </a:lnTo>
                <a:close/>
              </a:path>
            </a:pathLst>
          </a:custGeom>
          <a:solidFill>
            <a:srgbClr val="FF6600"/>
          </a:solidFill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3" name="Forme libre : forme 12">
            <a:extLst>
              <a:ext uri="{FF2B5EF4-FFF2-40B4-BE49-F238E27FC236}">
                <a16:creationId xmlns:a16="http://schemas.microsoft.com/office/drawing/2014/main" id="{7C8A66D5-93A5-A4C5-D2A4-BCC983A0CA8B}"/>
              </a:ext>
            </a:extLst>
          </p:cNvPr>
          <p:cNvSpPr/>
          <p:nvPr/>
        </p:nvSpPr>
        <p:spPr>
          <a:xfrm>
            <a:off x="4757057" y="2618013"/>
            <a:ext cx="2677886" cy="2427515"/>
          </a:xfrm>
          <a:custGeom>
            <a:avLst/>
            <a:gdLst>
              <a:gd name="connsiteX0" fmla="*/ 1143000 w 2677886"/>
              <a:gd name="connsiteY0" fmla="*/ 0 h 2427515"/>
              <a:gd name="connsiteX1" fmla="*/ 2677886 w 2677886"/>
              <a:gd name="connsiteY1" fmla="*/ 0 h 2427515"/>
              <a:gd name="connsiteX2" fmla="*/ 2677886 w 2677886"/>
              <a:gd name="connsiteY2" fmla="*/ 2427515 h 2427515"/>
              <a:gd name="connsiteX3" fmla="*/ 0 w 2677886"/>
              <a:gd name="connsiteY3" fmla="*/ 2427515 h 2427515"/>
              <a:gd name="connsiteX4" fmla="*/ 0 w 2677886"/>
              <a:gd name="connsiteY4" fmla="*/ 974272 h 2427515"/>
              <a:gd name="connsiteX5" fmla="*/ 1143000 w 2677886"/>
              <a:gd name="connsiteY5" fmla="*/ 974272 h 2427515"/>
              <a:gd name="connsiteX6" fmla="*/ 1143000 w 2677886"/>
              <a:gd name="connsiteY6" fmla="*/ 0 h 242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7886" h="2427515">
                <a:moveTo>
                  <a:pt x="1143000" y="0"/>
                </a:moveTo>
                <a:lnTo>
                  <a:pt x="2677886" y="0"/>
                </a:lnTo>
                <a:lnTo>
                  <a:pt x="2677886" y="2427515"/>
                </a:lnTo>
                <a:lnTo>
                  <a:pt x="0" y="2427515"/>
                </a:lnTo>
                <a:lnTo>
                  <a:pt x="0" y="974272"/>
                </a:lnTo>
                <a:lnTo>
                  <a:pt x="1143000" y="974272"/>
                </a:lnTo>
                <a:lnTo>
                  <a:pt x="1143000" y="0"/>
                </a:lnTo>
                <a:close/>
              </a:path>
            </a:pathLst>
          </a:cu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2008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0154FAC3-9126-0423-942F-F2B11E27DC51}"/>
              </a:ext>
            </a:extLst>
          </p:cNvPr>
          <p:cNvSpPr/>
          <p:nvPr/>
        </p:nvSpPr>
        <p:spPr>
          <a:xfrm>
            <a:off x="2841172" y="1687286"/>
            <a:ext cx="4506685" cy="762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9353C68A-AD0B-206C-B173-53BC4EB8D871}"/>
              </a:ext>
            </a:extLst>
          </p:cNvPr>
          <p:cNvSpPr/>
          <p:nvPr/>
        </p:nvSpPr>
        <p:spPr>
          <a:xfrm>
            <a:off x="2841172" y="2928258"/>
            <a:ext cx="4506685" cy="762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F305F332-4881-761B-2CB6-AE23BE4AA360}"/>
              </a:ext>
            </a:extLst>
          </p:cNvPr>
          <p:cNvSpPr/>
          <p:nvPr/>
        </p:nvSpPr>
        <p:spPr>
          <a:xfrm>
            <a:off x="2841172" y="4169230"/>
            <a:ext cx="4506685" cy="762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212D771E-E405-01D9-665B-1BCE0839A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201861">
            <a:off x="2835749" y="1681484"/>
            <a:ext cx="4517528" cy="325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76297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Grand écran</PresentationFormat>
  <Paragraphs>0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Vers l'olivier</dc:creator>
  <cp:lastModifiedBy>Vers l'olivier</cp:lastModifiedBy>
  <cp:revision>4</cp:revision>
  <dcterms:created xsi:type="dcterms:W3CDTF">2023-01-14T21:02:22Z</dcterms:created>
  <dcterms:modified xsi:type="dcterms:W3CDTF">2023-01-15T01:27:14Z</dcterms:modified>
</cp:coreProperties>
</file>