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7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/>
    <p:restoredTop sz="94624"/>
  </p:normalViewPr>
  <p:slideViewPr>
    <p:cSldViewPr snapToGrid="0" snapToObjects="1">
      <p:cViewPr varScale="1">
        <p:scale>
          <a:sx n="124" d="100"/>
          <a:sy n="124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DA0B-4AE7-3040-94D7-CB782B5A713A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1015F-6311-1B4D-8149-D1DF1B193B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8571FF9-A2D0-B946-9646-CD41A383EE94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2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92E1-05AD-2B4B-9A96-8114A0CB9BE5}" type="datetime1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3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875E-F574-B140-A077-9EA904F71D99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30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5BAC6E1-C574-AF41-8627-6013E94EB1BF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9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DD3D-3734-8343-933A-040C6B847BD1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9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1FD9-13FC-9C4F-B974-A6C41ABDF4CF}" type="datetime1">
              <a:rPr lang="fr-FR" smtClean="0"/>
              <a:t>04/03/2019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80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0F1A-FBBD-AB47-8364-FD3CF3477C88}" type="datetime1">
              <a:rPr lang="fr-FR" smtClean="0"/>
              <a:t>04/03/2019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0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AB0-6521-E043-924C-5533851EC11E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07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E0F-C67A-4649-999B-A6D2A9B4B65F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41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97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D71-D8BC-EC4A-855A-11D2C3D56ECE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3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5C0D-FEBC-CE41-BB48-346DC731C353}" type="datetime1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B08-EEB9-2941-B326-D0FC3B470E9B}" type="datetime1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1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F98A-2B5A-5348-B95D-8EBFCD45A2F4}" type="datetime1">
              <a:rPr lang="fr-FR" smtClean="0"/>
              <a:t>04/03/2019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8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BB7C-917E-FC47-948A-B30E1CD1B62E}" type="datetime1">
              <a:rPr lang="fr-FR" smtClean="0"/>
              <a:t>04/03/2019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0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E8E2-42AA-5942-9048-C5788480EAB8}" type="datetime1">
              <a:rPr lang="fr-FR" smtClean="0"/>
              <a:t>04/03/2019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1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54E-62CF-0745-9775-6A25CE862648}" type="datetime1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2C14-01D1-9B48-AD55-CE08A7C9D286}" type="datetime1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2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E129070D-85B4-FD49-8032-ACF24A466EE2}" type="datetime1">
              <a:rPr lang="fr-FR" smtClean="0"/>
              <a:t>04/03/2019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526FB1-949F-854B-BFF3-B5D22510B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1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16" r:id="rId18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A76BF2-7914-FB4F-A451-5A6F046EC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8" r="22486"/>
          <a:stretch/>
        </p:blipFill>
        <p:spPr>
          <a:xfrm>
            <a:off x="6076629" y="3321050"/>
            <a:ext cx="2038081" cy="1591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B54FF4-CAFB-FA44-B58F-5FF138FC7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856317"/>
            <a:ext cx="6619244" cy="15578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Swift Programming Language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71D281-2E68-FB47-9BB8-218A3A7E6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3754486"/>
            <a:ext cx="5111251" cy="98896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Course: Fundamentals of Programming languages</a:t>
            </a:r>
          </a:p>
          <a:p>
            <a:pPr algn="l"/>
            <a:r>
              <a:rPr lang="en-US" dirty="0"/>
              <a:t>Lecturer: Ariel Stulman</a:t>
            </a:r>
          </a:p>
          <a:p>
            <a:pPr algn="l"/>
            <a:r>
              <a:rPr lang="en-US" dirty="0"/>
              <a:t>Student: ELIE drai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7DDD4-B9B9-E74E-9C9D-4C56E4EF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1889453"/>
            <a:ext cx="3101765" cy="3020343"/>
          </a:xfrm>
        </p:spPr>
        <p:txBody>
          <a:bodyPr/>
          <a:lstStyle/>
          <a:p>
            <a:pPr algn="ctr"/>
            <a:r>
              <a:rPr lang="en-US" sz="4400" dirty="0"/>
              <a:t>Overview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2703B8-3EB3-8047-96B7-51E508D1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386" y="2509612"/>
            <a:ext cx="3549726" cy="1780023"/>
          </a:xfrm>
        </p:spPr>
        <p:txBody>
          <a:bodyPr>
            <a:normAutofit fontScale="92500"/>
          </a:bodyPr>
          <a:lstStyle/>
          <a:p>
            <a:r>
              <a:rPr lang="en-US" dirty="0"/>
              <a:t>1) History</a:t>
            </a:r>
          </a:p>
          <a:p>
            <a:r>
              <a:rPr lang="en-US" dirty="0"/>
              <a:t>2) Goals and motivation</a:t>
            </a:r>
          </a:p>
          <a:p>
            <a:r>
              <a:rPr lang="en-US" dirty="0"/>
              <a:t>3) CHARACTERISTICS</a:t>
            </a:r>
          </a:p>
          <a:p>
            <a:r>
              <a:rPr lang="en-US" dirty="0"/>
              <a:t>4) 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599D00-996E-AD4A-970F-9D0EC465A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3" r="68790" b="8824"/>
          <a:stretch/>
        </p:blipFill>
        <p:spPr>
          <a:xfrm>
            <a:off x="8565042" y="6210869"/>
            <a:ext cx="578958" cy="559912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E56288-E94D-714C-93E7-94EA62FA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570-2C03-E049-8FFC-1D37D8EDF965}" type="datetime1">
              <a:rPr lang="fr-FR" smtClean="0"/>
              <a:t>04/03/2019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4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E9BFE-898B-9743-B5B1-40110A19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8F8F8-6123-CC47-AFCB-02C4B4D9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64" y="2825393"/>
            <a:ext cx="7698600" cy="3030877"/>
          </a:xfrm>
        </p:spPr>
        <p:txBody>
          <a:bodyPr/>
          <a:lstStyle/>
          <a:p>
            <a:pPr algn="just"/>
            <a:r>
              <a:rPr lang="en-US" dirty="0"/>
              <a:t>Development of Swift started in July 2010 by </a:t>
            </a:r>
            <a:r>
              <a:rPr lang="en-US" b="1" dirty="0"/>
              <a:t>Chris </a:t>
            </a:r>
            <a:r>
              <a:rPr lang="en-US" b="1" dirty="0" err="1"/>
              <a:t>Lattner</a:t>
            </a:r>
            <a:r>
              <a:rPr lang="en-US" dirty="0"/>
              <a:t>, with the collaboration of other programmers from Apple.</a:t>
            </a:r>
          </a:p>
          <a:p>
            <a:pPr algn="just"/>
            <a:r>
              <a:rPr lang="en-US" dirty="0"/>
              <a:t>Swift took language ideas from </a:t>
            </a:r>
            <a:r>
              <a:rPr lang="en-US" i="1" dirty="0"/>
              <a:t>Objective-C, Rust, Haskell, Ruby, Python, C#...</a:t>
            </a:r>
          </a:p>
          <a:p>
            <a:pPr algn="just"/>
            <a:r>
              <a:rPr lang="en-US" dirty="0"/>
              <a:t>On September 9</a:t>
            </a:r>
            <a:r>
              <a:rPr lang="en-US" baseline="30000" dirty="0"/>
              <a:t>th</a:t>
            </a:r>
            <a:r>
              <a:rPr lang="en-US" dirty="0"/>
              <a:t> 2014, the first version of Swift was available (Swift 1.0)</a:t>
            </a:r>
          </a:p>
          <a:p>
            <a:pPr algn="just"/>
            <a:r>
              <a:rPr lang="en-US" dirty="0"/>
              <a:t>…</a:t>
            </a:r>
          </a:p>
          <a:p>
            <a:pPr algn="just"/>
            <a:r>
              <a:rPr lang="en-US" dirty="0"/>
              <a:t>Actual version of Swift is 4.1, available since March 29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F505A-50C4-034B-9A77-5A8EEF1A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D71-D8BC-EC4A-855A-11D2C3D56ECE}" type="datetime1">
              <a:rPr lang="fr-FR" smtClean="0"/>
              <a:t>04/03/2019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EB484C-17C4-474B-AA26-2BF3AB751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3" r="68790" b="8824"/>
          <a:stretch/>
        </p:blipFill>
        <p:spPr>
          <a:xfrm>
            <a:off x="8565042" y="6210869"/>
            <a:ext cx="578958" cy="559912"/>
          </a:xfrm>
          <a:prstGeom prst="rect">
            <a:avLst/>
          </a:prstGeom>
        </p:spPr>
      </p:pic>
      <p:pic>
        <p:nvPicPr>
          <p:cNvPr id="6" name="Picture 2" descr="photo">
            <a:extLst>
              <a:ext uri="{FF2B5EF4-FFF2-40B4-BE49-F238E27FC236}">
                <a16:creationId xmlns:a16="http://schemas.microsoft.com/office/drawing/2014/main" id="{61B4766F-C290-3F4E-9BBF-8D053476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85" y="0"/>
            <a:ext cx="2266700" cy="253114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3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639</TotalTime>
  <Words>103</Words>
  <Application>Microsoft Macintosh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Salle d’ions</vt:lpstr>
      <vt:lpstr>The Swift Programming Language</vt:lpstr>
      <vt:lpstr>Overview</vt:lpstr>
      <vt:lpstr>History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9</cp:revision>
  <dcterms:created xsi:type="dcterms:W3CDTF">2019-03-04T09:31:23Z</dcterms:created>
  <dcterms:modified xsi:type="dcterms:W3CDTF">2019-03-04T20:12:23Z</dcterms:modified>
</cp:coreProperties>
</file>