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2.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handoutMasterIdLst>
    <p:handoutMasterId r:id="rId21"/>
  </p:handoutMasterIdLst>
  <p:sldIdLst>
    <p:sldId id="258" r:id="rId5"/>
    <p:sldId id="283" r:id="rId6"/>
    <p:sldId id="286" r:id="rId7"/>
    <p:sldId id="278" r:id="rId8"/>
    <p:sldId id="264" r:id="rId9"/>
    <p:sldId id="270" r:id="rId10"/>
    <p:sldId id="282" r:id="rId11"/>
    <p:sldId id="266" r:id="rId12"/>
    <p:sldId id="290" r:id="rId13"/>
    <p:sldId id="272" r:id="rId14"/>
    <p:sldId id="289" r:id="rId15"/>
    <p:sldId id="288" r:id="rId16"/>
    <p:sldId id="284" r:id="rId17"/>
    <p:sldId id="279" r:id="rId18"/>
    <p:sldId id="274" r:id="rId19"/>
  </p:sldIdLst>
  <p:sldSz cx="12192000" cy="6858000"/>
  <p:notesSz cx="6858000" cy="9144000"/>
  <p:defaultTex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456" userDrawn="1">
          <p15:clr>
            <a:srgbClr val="A4A3A4"/>
          </p15:clr>
        </p15:guide>
        <p15:guide id="3" pos="3840" userDrawn="1">
          <p15:clr>
            <a:srgbClr val="A4A3A4"/>
          </p15:clr>
        </p15:guide>
        <p15:guide id="4" pos="7224" userDrawn="1">
          <p15:clr>
            <a:srgbClr val="A4A3A4"/>
          </p15:clr>
        </p15:guide>
        <p15:guide id="5" orient="horz" pos="408" userDrawn="1">
          <p15:clr>
            <a:srgbClr val="A4A3A4"/>
          </p15:clr>
        </p15:guide>
        <p15:guide id="6" orient="horz" pos="13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073"/>
    <p:restoredTop sz="94719"/>
  </p:normalViewPr>
  <p:slideViewPr>
    <p:cSldViewPr snapToGrid="0" showGuides="1">
      <p:cViewPr>
        <p:scale>
          <a:sx n="79" d="100"/>
          <a:sy n="79" d="100"/>
        </p:scale>
        <p:origin x="144" y="616"/>
      </p:cViewPr>
      <p:guideLst>
        <p:guide orient="horz" pos="2184"/>
        <p:guide pos="456"/>
        <p:guide pos="3840"/>
        <p:guide pos="7224"/>
        <p:guide orient="horz" pos="408"/>
        <p:guide orient="horz" pos="1392"/>
      </p:guideLst>
    </p:cSldViewPr>
  </p:slideViewPr>
  <p:notesTextViewPr>
    <p:cViewPr>
      <p:scale>
        <a:sx n="20" d="100"/>
        <a:sy n="20" d="100"/>
      </p:scale>
      <p:origin x="0" y="0"/>
    </p:cViewPr>
  </p:notesTextViewPr>
  <p:notesViewPr>
    <p:cSldViewPr snapToGrid="0">
      <p:cViewPr varScale="1">
        <p:scale>
          <a:sx n="82" d="100"/>
          <a:sy n="82" d="100"/>
        </p:scale>
        <p:origin x="395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59C9DEE-5A32-E0A6-9FDC-FC0A6AE33A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a:p>
        </p:txBody>
      </p:sp>
      <p:sp>
        <p:nvSpPr>
          <p:cNvPr id="3" name="Espace réservé de la date 2">
            <a:extLst>
              <a:ext uri="{FF2B5EF4-FFF2-40B4-BE49-F238E27FC236}">
                <a16:creationId xmlns:a16="http://schemas.microsoft.com/office/drawing/2014/main" id="{6CB40541-3969-91F7-1C1B-C22D64D94D6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ECAA93D1-D646-4BBE-A7FF-9E8922E2ED04}" type="datetime1">
              <a:rPr lang="fr-FR" smtClean="0"/>
              <a:t>26/06/2024</a:t>
            </a:fld>
            <a:endParaRPr lang="fr-FR" dirty="0"/>
          </a:p>
        </p:txBody>
      </p:sp>
      <p:sp>
        <p:nvSpPr>
          <p:cNvPr id="4" name="Espace réservé du pied de page 3">
            <a:extLst>
              <a:ext uri="{FF2B5EF4-FFF2-40B4-BE49-F238E27FC236}">
                <a16:creationId xmlns:a16="http://schemas.microsoft.com/office/drawing/2014/main" id="{8AE9139F-698F-3A6E-E150-2991D68CE1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a:p>
        </p:txBody>
      </p:sp>
      <p:sp>
        <p:nvSpPr>
          <p:cNvPr id="5" name="Espace réservé du numéro de diapositive 4">
            <a:extLst>
              <a:ext uri="{FF2B5EF4-FFF2-40B4-BE49-F238E27FC236}">
                <a16:creationId xmlns:a16="http://schemas.microsoft.com/office/drawing/2014/main" id="{5B58A415-5F98-9BA9-BEF5-31197FB930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04C1A770-BC94-4251-9494-95BA8C99FD05}" type="slidenum">
              <a:rPr lang="fr-FR" smtClean="0"/>
              <a:t>‹N°›</a:t>
            </a:fld>
            <a:endParaRPr lang="fr-FR"/>
          </a:p>
        </p:txBody>
      </p:sp>
    </p:spTree>
    <p:extLst>
      <p:ext uri="{BB962C8B-B14F-4D97-AF65-F5344CB8AC3E}">
        <p14:creationId xmlns:p14="http://schemas.microsoft.com/office/powerpoint/2010/main" val="880277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fr-FR" sz="1200"/>
            </a:lvl1pPr>
          </a:lstStyle>
          <a:p>
            <a:fld id="{E76B4465-1674-43CA-B5EE-1E45780B96EF}" type="datetime1">
              <a:rPr lang="fr-FR" smtClean="0"/>
              <a:pPr/>
              <a:t>26/06/2024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fr-FR"/>
            </a:defPPr>
          </a:lstStyle>
          <a:p>
            <a:pPr rtl="0"/>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339D21CC-DD94-204E-93C8-E1AAF3084C8D}" type="slidenum">
              <a:rPr lang="fr-FR" smtClean="0"/>
              <a:t>‹N°›</a:t>
            </a:fld>
            <a:endParaRPr lang="fr-FR" dirty="0"/>
          </a:p>
        </p:txBody>
      </p:sp>
    </p:spTree>
    <p:extLst>
      <p:ext uri="{BB962C8B-B14F-4D97-AF65-F5344CB8AC3E}">
        <p14:creationId xmlns:p14="http://schemas.microsoft.com/office/powerpoint/2010/main" val="3940510063"/>
      </p:ext>
    </p:extLst>
  </p:cSld>
  <p:clrMap bg1="lt1" tx1="dk1" bg2="lt2" tx2="dk2" accent1="accent1" accent2="accent2" accent3="accent3" accent4="accent4" accent5="accent5" accent6="accent6" hlink="hlink" folHlink="folHlink"/>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1</a:t>
            </a:fld>
            <a:endParaRPr lang="fr-FR" dirty="0"/>
          </a:p>
        </p:txBody>
      </p:sp>
    </p:spTree>
    <p:extLst>
      <p:ext uri="{BB962C8B-B14F-4D97-AF65-F5344CB8AC3E}">
        <p14:creationId xmlns:p14="http://schemas.microsoft.com/office/powerpoint/2010/main" val="1833048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10</a:t>
            </a:fld>
            <a:endParaRPr lang="fr-FR" dirty="0"/>
          </a:p>
        </p:txBody>
      </p:sp>
    </p:spTree>
    <p:extLst>
      <p:ext uri="{BB962C8B-B14F-4D97-AF65-F5344CB8AC3E}">
        <p14:creationId xmlns:p14="http://schemas.microsoft.com/office/powerpoint/2010/main" val="1039123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11</a:t>
            </a:fld>
            <a:endParaRPr lang="fr-FR" dirty="0"/>
          </a:p>
        </p:txBody>
      </p:sp>
    </p:spTree>
    <p:extLst>
      <p:ext uri="{BB962C8B-B14F-4D97-AF65-F5344CB8AC3E}">
        <p14:creationId xmlns:p14="http://schemas.microsoft.com/office/powerpoint/2010/main" val="3233929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12</a:t>
            </a:fld>
            <a:endParaRPr lang="fr-FR" dirty="0"/>
          </a:p>
        </p:txBody>
      </p:sp>
    </p:spTree>
    <p:extLst>
      <p:ext uri="{BB962C8B-B14F-4D97-AF65-F5344CB8AC3E}">
        <p14:creationId xmlns:p14="http://schemas.microsoft.com/office/powerpoint/2010/main" val="3686179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13</a:t>
            </a:fld>
            <a:endParaRPr lang="fr-FR" dirty="0"/>
          </a:p>
        </p:txBody>
      </p:sp>
    </p:spTree>
    <p:extLst>
      <p:ext uri="{BB962C8B-B14F-4D97-AF65-F5344CB8AC3E}">
        <p14:creationId xmlns:p14="http://schemas.microsoft.com/office/powerpoint/2010/main" val="468321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14</a:t>
            </a:fld>
            <a:endParaRPr lang="fr-FR" dirty="0"/>
          </a:p>
        </p:txBody>
      </p:sp>
    </p:spTree>
    <p:extLst>
      <p:ext uri="{BB962C8B-B14F-4D97-AF65-F5344CB8AC3E}">
        <p14:creationId xmlns:p14="http://schemas.microsoft.com/office/powerpoint/2010/main" val="1568690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15</a:t>
            </a:fld>
            <a:endParaRPr lang="fr-FR" dirty="0"/>
          </a:p>
        </p:txBody>
      </p:sp>
    </p:spTree>
    <p:extLst>
      <p:ext uri="{BB962C8B-B14F-4D97-AF65-F5344CB8AC3E}">
        <p14:creationId xmlns:p14="http://schemas.microsoft.com/office/powerpoint/2010/main" val="1198687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2</a:t>
            </a:fld>
            <a:endParaRPr lang="fr-FR" dirty="0"/>
          </a:p>
        </p:txBody>
      </p:sp>
    </p:spTree>
    <p:extLst>
      <p:ext uri="{BB962C8B-B14F-4D97-AF65-F5344CB8AC3E}">
        <p14:creationId xmlns:p14="http://schemas.microsoft.com/office/powerpoint/2010/main" val="1642244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3</a:t>
            </a:fld>
            <a:endParaRPr lang="fr-FR" dirty="0"/>
          </a:p>
        </p:txBody>
      </p:sp>
    </p:spTree>
    <p:extLst>
      <p:ext uri="{BB962C8B-B14F-4D97-AF65-F5344CB8AC3E}">
        <p14:creationId xmlns:p14="http://schemas.microsoft.com/office/powerpoint/2010/main" val="1704536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4</a:t>
            </a:fld>
            <a:endParaRPr lang="fr-FR" dirty="0"/>
          </a:p>
        </p:txBody>
      </p:sp>
    </p:spTree>
    <p:extLst>
      <p:ext uri="{BB962C8B-B14F-4D97-AF65-F5344CB8AC3E}">
        <p14:creationId xmlns:p14="http://schemas.microsoft.com/office/powerpoint/2010/main" val="137684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5</a:t>
            </a:fld>
            <a:endParaRPr lang="fr-FR" dirty="0"/>
          </a:p>
        </p:txBody>
      </p:sp>
    </p:spTree>
    <p:extLst>
      <p:ext uri="{BB962C8B-B14F-4D97-AF65-F5344CB8AC3E}">
        <p14:creationId xmlns:p14="http://schemas.microsoft.com/office/powerpoint/2010/main" val="2106708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6</a:t>
            </a:fld>
            <a:endParaRPr lang="fr-FR" dirty="0"/>
          </a:p>
        </p:txBody>
      </p:sp>
    </p:spTree>
    <p:extLst>
      <p:ext uri="{BB962C8B-B14F-4D97-AF65-F5344CB8AC3E}">
        <p14:creationId xmlns:p14="http://schemas.microsoft.com/office/powerpoint/2010/main" val="2867413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7</a:t>
            </a:fld>
            <a:endParaRPr lang="fr-FR" dirty="0"/>
          </a:p>
        </p:txBody>
      </p:sp>
    </p:spTree>
    <p:extLst>
      <p:ext uri="{BB962C8B-B14F-4D97-AF65-F5344CB8AC3E}">
        <p14:creationId xmlns:p14="http://schemas.microsoft.com/office/powerpoint/2010/main" val="1623746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8</a:t>
            </a:fld>
            <a:endParaRPr lang="fr-FR" dirty="0"/>
          </a:p>
        </p:txBody>
      </p:sp>
    </p:spTree>
    <p:extLst>
      <p:ext uri="{BB962C8B-B14F-4D97-AF65-F5344CB8AC3E}">
        <p14:creationId xmlns:p14="http://schemas.microsoft.com/office/powerpoint/2010/main" val="368559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9</a:t>
            </a:fld>
            <a:endParaRPr lang="fr-FR" dirty="0"/>
          </a:p>
        </p:txBody>
      </p:sp>
    </p:spTree>
    <p:extLst>
      <p:ext uri="{BB962C8B-B14F-4D97-AF65-F5344CB8AC3E}">
        <p14:creationId xmlns:p14="http://schemas.microsoft.com/office/powerpoint/2010/main" val="164466299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2.sv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1.xml"/><Relationship Id="rId5" Type="http://schemas.openxmlformats.org/officeDocument/2006/relationships/image" Target="../media/image35.svg"/><Relationship Id="rId4" Type="http://schemas.openxmlformats.org/officeDocument/2006/relationships/image" Target="../media/image3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9.svg"/><Relationship Id="rId7" Type="http://schemas.openxmlformats.org/officeDocument/2006/relationships/image" Target="../media/image18.svg"/><Relationship Id="rId2" Type="http://schemas.openxmlformats.org/officeDocument/2006/relationships/image" Target="../media/image38.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41.svg"/><Relationship Id="rId4" Type="http://schemas.openxmlformats.org/officeDocument/2006/relationships/image" Target="../media/image40.png"/><Relationship Id="rId9" Type="http://schemas.openxmlformats.org/officeDocument/2006/relationships/image" Target="../media/image23.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svg"/><Relationship Id="rId7" Type="http://schemas.openxmlformats.org/officeDocument/2006/relationships/image" Target="../media/image27.sv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svg"/><Relationship Id="rId10"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29.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8" name="Graphisme 7">
            <a:extLst>
              <a:ext uri="{FF2B5EF4-FFF2-40B4-BE49-F238E27FC236}">
                <a16:creationId xmlns:a16="http://schemas.microsoft.com/office/drawing/2014/main" id="{1B4A24E8-C109-4F3A-CEE5-84689AA13B22}"/>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949" b="27959"/>
          <a:stretch>
            <a:fillRect/>
          </a:stretch>
        </p:blipFill>
        <p:spPr>
          <a:xfrm>
            <a:off x="9830598" y="1496755"/>
            <a:ext cx="2361462" cy="5361246"/>
          </a:xfrm>
          <a:custGeom>
            <a:avLst/>
            <a:gdLst>
              <a:gd name="connsiteX0" fmla="*/ 0 w 2361462"/>
              <a:gd name="connsiteY0" fmla="*/ 0 h 5361246"/>
              <a:gd name="connsiteX1" fmla="*/ 2361462 w 2361462"/>
              <a:gd name="connsiteY1" fmla="*/ 0 h 5361246"/>
              <a:gd name="connsiteX2" fmla="*/ 2361462 w 2361462"/>
              <a:gd name="connsiteY2" fmla="*/ 5361246 h 5361246"/>
              <a:gd name="connsiteX3" fmla="*/ 0 w 2361462"/>
              <a:gd name="connsiteY3" fmla="*/ 5361246 h 5361246"/>
            </a:gdLst>
            <a:ahLst/>
            <a:cxnLst>
              <a:cxn ang="0">
                <a:pos x="connsiteX0" y="connsiteY0"/>
              </a:cxn>
              <a:cxn ang="0">
                <a:pos x="connsiteX1" y="connsiteY1"/>
              </a:cxn>
              <a:cxn ang="0">
                <a:pos x="connsiteX2" y="connsiteY2"/>
              </a:cxn>
              <a:cxn ang="0">
                <a:pos x="connsiteX3" y="connsiteY3"/>
              </a:cxn>
            </a:cxnLst>
            <a:rect l="l" t="t" r="r" b="b"/>
            <a:pathLst>
              <a:path w="2361462" h="5361246">
                <a:moveTo>
                  <a:pt x="0" y="0"/>
                </a:moveTo>
                <a:lnTo>
                  <a:pt x="2361462" y="0"/>
                </a:lnTo>
                <a:lnTo>
                  <a:pt x="2361462" y="5361246"/>
                </a:lnTo>
                <a:lnTo>
                  <a:pt x="0" y="5361246"/>
                </a:lnTo>
                <a:close/>
              </a:path>
            </a:pathLst>
          </a:custGeom>
        </p:spPr>
      </p:pic>
      <p:pic>
        <p:nvPicPr>
          <p:cNvPr id="10" name="Graphisme 9">
            <a:extLst>
              <a:ext uri="{FF2B5EF4-FFF2-40B4-BE49-F238E27FC236}">
                <a16:creationId xmlns:a16="http://schemas.microsoft.com/office/drawing/2014/main" id="{69497D1C-2169-2658-B8BB-0495216A4BA3}"/>
              </a:ext>
            </a:extLst>
          </p:cNvPr>
          <p:cNvPicPr>
            <a:picLocks noChangeAspect="1"/>
          </p:cNvPicPr>
          <p:nvPr userDrawn="1"/>
        </p:nvPicPr>
        <p:blipFill>
          <a:blip r:embed="rId4">
            <a:extLst>
              <a:ext uri="{96DAC541-7B7A-43D3-8B79-37D633B846F1}">
                <asvg:svgBlip xmlns:asvg="http://schemas.microsoft.com/office/drawing/2016/SVG/main" r:embed="rId5"/>
              </a:ext>
            </a:extLst>
          </a:blip>
          <a:srcRect r="80421" b="19612"/>
          <a:stretch>
            <a:fillRect/>
          </a:stretch>
        </p:blipFill>
        <p:spPr>
          <a:xfrm>
            <a:off x="10352634" y="2036470"/>
            <a:ext cx="1839366" cy="4821530"/>
          </a:xfrm>
          <a:custGeom>
            <a:avLst/>
            <a:gdLst>
              <a:gd name="connsiteX0" fmla="*/ 0 w 1777810"/>
              <a:gd name="connsiteY0" fmla="*/ 0 h 4821530"/>
              <a:gd name="connsiteX1" fmla="*/ 1777810 w 1777810"/>
              <a:gd name="connsiteY1" fmla="*/ 0 h 4821530"/>
              <a:gd name="connsiteX2" fmla="*/ 1777810 w 1777810"/>
              <a:gd name="connsiteY2" fmla="*/ 4821530 h 4821530"/>
              <a:gd name="connsiteX3" fmla="*/ 0 w 1777810"/>
              <a:gd name="connsiteY3" fmla="*/ 4821530 h 4821530"/>
            </a:gdLst>
            <a:ahLst/>
            <a:cxnLst>
              <a:cxn ang="0">
                <a:pos x="connsiteX0" y="connsiteY0"/>
              </a:cxn>
              <a:cxn ang="0">
                <a:pos x="connsiteX1" y="connsiteY1"/>
              </a:cxn>
              <a:cxn ang="0">
                <a:pos x="connsiteX2" y="connsiteY2"/>
              </a:cxn>
              <a:cxn ang="0">
                <a:pos x="connsiteX3" y="connsiteY3"/>
              </a:cxn>
            </a:cxnLst>
            <a:rect l="l" t="t" r="r" b="b"/>
            <a:pathLst>
              <a:path w="1777810" h="4821530">
                <a:moveTo>
                  <a:pt x="0" y="0"/>
                </a:moveTo>
                <a:lnTo>
                  <a:pt x="1777810" y="0"/>
                </a:lnTo>
                <a:lnTo>
                  <a:pt x="1777810" y="4821530"/>
                </a:lnTo>
                <a:lnTo>
                  <a:pt x="0" y="4821530"/>
                </a:lnTo>
                <a:close/>
              </a:path>
            </a:pathLst>
          </a:custGeom>
        </p:spPr>
      </p:pic>
      <p:pic>
        <p:nvPicPr>
          <p:cNvPr id="12" name="Graphisme 11">
            <a:extLst>
              <a:ext uri="{FF2B5EF4-FFF2-40B4-BE49-F238E27FC236}">
                <a16:creationId xmlns:a16="http://schemas.microsoft.com/office/drawing/2014/main" id="{CA85067D-406E-8FBD-CAD7-FC3FEDE4100F}"/>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4917240"/>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pic>
        <p:nvPicPr>
          <p:cNvPr id="14" name="Graphique 13">
            <a:extLst>
              <a:ext uri="{FF2B5EF4-FFF2-40B4-BE49-F238E27FC236}">
                <a16:creationId xmlns:a16="http://schemas.microsoft.com/office/drawing/2014/main" id="{CCC84229-A616-7DBF-80DE-339B893E9C39}"/>
              </a:ext>
            </a:extLst>
          </p:cNvPr>
          <p:cNvPicPr>
            <a:picLocks noChangeAspect="1"/>
          </p:cNvPicPr>
          <p:nvPr userDrawn="1"/>
        </p:nvPicPr>
        <p:blipFill>
          <a:blip r:embed="rId8">
            <a:extLst>
              <a:ext uri="{96DAC541-7B7A-43D3-8B79-37D633B846F1}">
                <asvg:svgBlip xmlns:asvg="http://schemas.microsoft.com/office/drawing/2016/SVG/main" r:embed="rId9"/>
              </a:ext>
            </a:extLst>
          </a:blip>
          <a:srcRect l="6010" t="41466"/>
          <a:stretch>
            <a:fillRect/>
          </a:stretch>
        </p:blipFill>
        <p:spPr>
          <a:xfrm>
            <a:off x="2" y="2"/>
            <a:ext cx="3767431" cy="1009819"/>
          </a:xfrm>
          <a:custGeom>
            <a:avLst/>
            <a:gdLst>
              <a:gd name="connsiteX0" fmla="*/ 0 w 3767431"/>
              <a:gd name="connsiteY0" fmla="*/ 0 h 1009819"/>
              <a:gd name="connsiteX1" fmla="*/ 3767431 w 3767431"/>
              <a:gd name="connsiteY1" fmla="*/ 0 h 1009819"/>
              <a:gd name="connsiteX2" fmla="*/ 3767431 w 3767431"/>
              <a:gd name="connsiteY2" fmla="*/ 1009819 h 1009819"/>
              <a:gd name="connsiteX3" fmla="*/ 0 w 3767431"/>
              <a:gd name="connsiteY3" fmla="*/ 1009819 h 1009819"/>
            </a:gdLst>
            <a:ahLst/>
            <a:cxnLst>
              <a:cxn ang="0">
                <a:pos x="connsiteX0" y="connsiteY0"/>
              </a:cxn>
              <a:cxn ang="0">
                <a:pos x="connsiteX1" y="connsiteY1"/>
              </a:cxn>
              <a:cxn ang="0">
                <a:pos x="connsiteX2" y="connsiteY2"/>
              </a:cxn>
              <a:cxn ang="0">
                <a:pos x="connsiteX3" y="connsiteY3"/>
              </a:cxn>
            </a:cxnLst>
            <a:rect l="l" t="t" r="r" b="b"/>
            <a:pathLst>
              <a:path w="3767431" h="1009819">
                <a:moveTo>
                  <a:pt x="0" y="0"/>
                </a:moveTo>
                <a:lnTo>
                  <a:pt x="3767431" y="0"/>
                </a:lnTo>
                <a:lnTo>
                  <a:pt x="3767431" y="1009819"/>
                </a:lnTo>
                <a:lnTo>
                  <a:pt x="0" y="1009819"/>
                </a:lnTo>
                <a:close/>
              </a:path>
            </a:pathLst>
          </a:custGeom>
        </p:spPr>
      </p:pic>
      <p:pic>
        <p:nvPicPr>
          <p:cNvPr id="16" name="Graphique 15">
            <a:extLst>
              <a:ext uri="{FF2B5EF4-FFF2-40B4-BE49-F238E27FC236}">
                <a16:creationId xmlns:a16="http://schemas.microsoft.com/office/drawing/2014/main" id="{AFF238C4-81CD-3A8B-6CD4-36EC3C74A82E}"/>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5590419"/>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sp>
        <p:nvSpPr>
          <p:cNvPr id="18" name="Ovale 17">
            <a:extLst>
              <a:ext uri="{FF2B5EF4-FFF2-40B4-BE49-F238E27FC236}">
                <a16:creationId xmlns:a16="http://schemas.microsoft.com/office/drawing/2014/main" id="{63E3A363-145F-206F-266C-B9E2B0FAB7DD}"/>
              </a:ext>
            </a:extLst>
          </p:cNvPr>
          <p:cNvSpPr/>
          <p:nvPr userDrawn="1"/>
        </p:nvSpPr>
        <p:spPr>
          <a:xfrm>
            <a:off x="9250598" y="471605"/>
            <a:ext cx="2157097" cy="2157097"/>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20" name="Ovale 19">
            <a:extLst>
              <a:ext uri="{FF2B5EF4-FFF2-40B4-BE49-F238E27FC236}">
                <a16:creationId xmlns:a16="http://schemas.microsoft.com/office/drawing/2014/main" id="{3DE02E05-595A-16CF-6266-62538DFC16D0}"/>
              </a:ext>
            </a:extLst>
          </p:cNvPr>
          <p:cNvSpPr/>
          <p:nvPr userDrawn="1"/>
        </p:nvSpPr>
        <p:spPr>
          <a:xfrm>
            <a:off x="7940285" y="4985135"/>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22" name="Ovale 21">
            <a:extLst>
              <a:ext uri="{FF2B5EF4-FFF2-40B4-BE49-F238E27FC236}">
                <a16:creationId xmlns:a16="http://schemas.microsoft.com/office/drawing/2014/main" id="{3D85649E-04BD-5186-BD79-8AA93DD3249B}"/>
              </a:ext>
            </a:extLst>
          </p:cNvPr>
          <p:cNvSpPr/>
          <p:nvPr userDrawn="1"/>
        </p:nvSpPr>
        <p:spPr>
          <a:xfrm>
            <a:off x="7940285" y="5679283"/>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24" name="Ovale 23">
            <a:extLst>
              <a:ext uri="{FF2B5EF4-FFF2-40B4-BE49-F238E27FC236}">
                <a16:creationId xmlns:a16="http://schemas.microsoft.com/office/drawing/2014/main" id="{253DCF60-4DBD-60A8-147B-E448AF1810D5}"/>
              </a:ext>
            </a:extLst>
          </p:cNvPr>
          <p:cNvSpPr/>
          <p:nvPr userDrawn="1"/>
        </p:nvSpPr>
        <p:spPr>
          <a:xfrm>
            <a:off x="2930516" y="246834"/>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2" name="Titre 1">
            <a:extLst>
              <a:ext uri="{FF2B5EF4-FFF2-40B4-BE49-F238E27FC236}">
                <a16:creationId xmlns:a16="http://schemas.microsoft.com/office/drawing/2014/main" id="{669CAD9A-42EA-5081-7FB2-7E583DDE19E7}"/>
              </a:ext>
            </a:extLst>
          </p:cNvPr>
          <p:cNvSpPr>
            <a:spLocks noGrp="1"/>
          </p:cNvSpPr>
          <p:nvPr>
            <p:ph type="ctrTitle"/>
          </p:nvPr>
        </p:nvSpPr>
        <p:spPr>
          <a:xfrm>
            <a:off x="2724912" y="2359152"/>
            <a:ext cx="6528816" cy="1883664"/>
          </a:xfrm>
        </p:spPr>
        <p:txBody>
          <a:bodyPr rtlCol="0" anchor="t">
            <a:noAutofit/>
          </a:bodyPr>
          <a:lstStyle>
            <a:lvl1pPr algn="l">
              <a:defRPr lang="fr-FR" sz="5900"/>
            </a:lvl1pPr>
          </a:lstStyle>
          <a:p>
            <a:pPr rtl="0"/>
            <a:r>
              <a:rPr lang="fr-FR"/>
              <a:t>Modifiez le style du titre</a:t>
            </a:r>
          </a:p>
        </p:txBody>
      </p:sp>
      <p:sp>
        <p:nvSpPr>
          <p:cNvPr id="3" name="Sous-titre 2">
            <a:extLst>
              <a:ext uri="{FF2B5EF4-FFF2-40B4-BE49-F238E27FC236}">
                <a16:creationId xmlns:a16="http://schemas.microsoft.com/office/drawing/2014/main" id="{55B3C71F-CB44-ACA0-AF0E-CD2A4DA71F09}"/>
              </a:ext>
            </a:extLst>
          </p:cNvPr>
          <p:cNvSpPr>
            <a:spLocks noGrp="1"/>
          </p:cNvSpPr>
          <p:nvPr>
            <p:ph type="subTitle" idx="1"/>
          </p:nvPr>
        </p:nvSpPr>
        <p:spPr>
          <a:xfrm>
            <a:off x="2724912" y="1947672"/>
            <a:ext cx="5943600" cy="411480"/>
          </a:xfrm>
        </p:spPr>
        <p:txBody>
          <a:bodyPr rtlCol="0"/>
          <a:lstStyle>
            <a:lvl1pPr marL="0" indent="0" algn="l">
              <a:buNone/>
              <a:defRPr lang="fr-FR" sz="2400"/>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Modifiez le style des sous-titres du masque</a:t>
            </a:r>
          </a:p>
        </p:txBody>
      </p:sp>
      <p:pic>
        <p:nvPicPr>
          <p:cNvPr id="26" name="Graphisme 25">
            <a:extLst>
              <a:ext uri="{FF2B5EF4-FFF2-40B4-BE49-F238E27FC236}">
                <a16:creationId xmlns:a16="http://schemas.microsoft.com/office/drawing/2014/main" id="{0FD1BB09-A7ED-BA2F-D5C0-000FA9FC2469}"/>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13498771">
            <a:off x="1238845" y="2129773"/>
            <a:ext cx="1501346" cy="1501346"/>
          </a:xfrm>
          <a:prstGeom prst="rect">
            <a:avLst/>
          </a:prstGeom>
        </p:spPr>
      </p:pic>
    </p:spTree>
    <p:extLst>
      <p:ext uri="{BB962C8B-B14F-4D97-AF65-F5344CB8AC3E}">
        <p14:creationId xmlns:p14="http://schemas.microsoft.com/office/powerpoint/2010/main" val="371475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et contenu – SmartAr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0AE1B9-1C14-F852-2B97-05DAA5F80CD7}"/>
              </a:ext>
            </a:extLst>
          </p:cNvPr>
          <p:cNvSpPr>
            <a:spLocks noGrp="1"/>
          </p:cNvSpPr>
          <p:nvPr>
            <p:ph type="title"/>
          </p:nvPr>
        </p:nvSpPr>
        <p:spPr/>
        <p:txBody>
          <a:bodyPr rtlCol="0"/>
          <a:lstStyle>
            <a:defPPr>
              <a:defRPr lang="fr-FR"/>
            </a:defPPr>
          </a:lstStyle>
          <a:p>
            <a:pPr rtl="0"/>
            <a:r>
              <a:rPr lang="fr-FR"/>
              <a:t>Modifiez le style du titre</a:t>
            </a:r>
          </a:p>
        </p:txBody>
      </p:sp>
      <p:sp>
        <p:nvSpPr>
          <p:cNvPr id="3" name="Espace réservé du contenu 2">
            <a:extLst>
              <a:ext uri="{FF2B5EF4-FFF2-40B4-BE49-F238E27FC236}">
                <a16:creationId xmlns:a16="http://schemas.microsoft.com/office/drawing/2014/main" id="{2B433B37-5F68-E267-936F-4CA547437331}"/>
              </a:ext>
            </a:extLst>
          </p:cNvPr>
          <p:cNvSpPr>
            <a:spLocks noGrp="1"/>
          </p:cNvSpPr>
          <p:nvPr>
            <p:ph idx="1"/>
          </p:nvPr>
        </p:nvSpPr>
        <p:spPr>
          <a:xfrm>
            <a:off x="1665732" y="1825625"/>
            <a:ext cx="8860536" cy="4351338"/>
          </a:xfrm>
        </p:spPr>
        <p:txBody>
          <a:bodyPr rtlCol="0"/>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7" name="Espace réservé du texte 9">
            <a:extLst>
              <a:ext uri="{FF2B5EF4-FFF2-40B4-BE49-F238E27FC236}">
                <a16:creationId xmlns:a16="http://schemas.microsoft.com/office/drawing/2014/main" id="{06D563D3-0A67-7027-7E6A-4A1CC1EFC697}"/>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9" name="Espace réservé du pied de page 8">
            <a:extLst>
              <a:ext uri="{FF2B5EF4-FFF2-40B4-BE49-F238E27FC236}">
                <a16:creationId xmlns:a16="http://schemas.microsoft.com/office/drawing/2014/main" id="{0253299D-623D-C544-F0BB-1CFBDADB60B5}"/>
              </a:ext>
            </a:extLst>
          </p:cNvPr>
          <p:cNvSpPr>
            <a:spLocks noGrp="1"/>
          </p:cNvSpPr>
          <p:nvPr>
            <p:ph type="ftr" sz="quarter" idx="14"/>
          </p:nvPr>
        </p:nvSpPr>
        <p:spPr/>
        <p:txBody>
          <a:bodyPr rtlCol="0"/>
          <a:lstStyle>
            <a:defPPr>
              <a:defRPr lang="fr-FR"/>
            </a:defPPr>
          </a:lstStyle>
          <a:p>
            <a:pPr rtl="0"/>
            <a:endParaRPr lang="fr-FR" dirty="0"/>
          </a:p>
        </p:txBody>
      </p:sp>
      <p:sp>
        <p:nvSpPr>
          <p:cNvPr id="10" name="Espace réservé du numéro de diapositive 9">
            <a:extLst>
              <a:ext uri="{FF2B5EF4-FFF2-40B4-BE49-F238E27FC236}">
                <a16:creationId xmlns:a16="http://schemas.microsoft.com/office/drawing/2014/main" id="{D4DFB546-9FE5-4620-5D33-4097901B71B3}"/>
              </a:ext>
            </a:extLst>
          </p:cNvPr>
          <p:cNvSpPr>
            <a:spLocks noGrp="1"/>
          </p:cNvSpPr>
          <p:nvPr>
            <p:ph type="sldNum" sz="quarter" idx="15"/>
          </p:nvPr>
        </p:nvSpPr>
        <p:spPr/>
        <p:txBody>
          <a:bodyPr rtlCol="0"/>
          <a:lstStyle>
            <a:defPPr>
              <a:defRPr lang="fr-FR"/>
            </a:defPPr>
          </a:lstStyle>
          <a:p>
            <a:pPr rtl="0"/>
            <a:fld id="{CC43B8D3-9A08-F84C-9DD4-44948BA52D4B}" type="slidenum">
              <a:rPr lang="fr-FR" smtClean="0"/>
              <a:pPr/>
              <a:t>‹N°›</a:t>
            </a:fld>
            <a:endParaRPr lang="fr-FR" dirty="0"/>
          </a:p>
        </p:txBody>
      </p:sp>
    </p:spTree>
    <p:extLst>
      <p:ext uri="{BB962C8B-B14F-4D97-AF65-F5344CB8AC3E}">
        <p14:creationId xmlns:p14="http://schemas.microsoft.com/office/powerpoint/2010/main" val="172827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8" name="Espace réservé du texte 9">
            <a:extLst>
              <a:ext uri="{FF2B5EF4-FFF2-40B4-BE49-F238E27FC236}">
                <a16:creationId xmlns:a16="http://schemas.microsoft.com/office/drawing/2014/main" id="{CEF658BC-1431-0DE4-1239-3174304231C4}"/>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2" name="Titre 1">
            <a:extLst>
              <a:ext uri="{FF2B5EF4-FFF2-40B4-BE49-F238E27FC236}">
                <a16:creationId xmlns:a16="http://schemas.microsoft.com/office/drawing/2014/main" id="{984763BC-4E08-292A-DD60-96BE96D0CDD9}"/>
              </a:ext>
            </a:extLst>
          </p:cNvPr>
          <p:cNvSpPr>
            <a:spLocks noGrp="1"/>
          </p:cNvSpPr>
          <p:nvPr>
            <p:ph type="title"/>
          </p:nvPr>
        </p:nvSpPr>
        <p:spPr/>
        <p:txBody>
          <a:bodyPr rtlCol="0"/>
          <a:lstStyle>
            <a:defPPr>
              <a:defRPr lang="fr-FR"/>
            </a:defPPr>
          </a:lstStyle>
          <a:p>
            <a:pPr rtl="0"/>
            <a:r>
              <a:rPr lang="fr-FR"/>
              <a:t>Modifiez le style du titre</a:t>
            </a:r>
          </a:p>
        </p:txBody>
      </p:sp>
      <p:sp>
        <p:nvSpPr>
          <p:cNvPr id="3" name="Espace réservé du contenu 2">
            <a:extLst>
              <a:ext uri="{FF2B5EF4-FFF2-40B4-BE49-F238E27FC236}">
                <a16:creationId xmlns:a16="http://schemas.microsoft.com/office/drawing/2014/main" id="{FF960985-1AA1-7560-41A6-84310DD64AF7}"/>
              </a:ext>
            </a:extLst>
          </p:cNvPr>
          <p:cNvSpPr>
            <a:spLocks noGrp="1"/>
          </p:cNvSpPr>
          <p:nvPr>
            <p:ph sz="half" idx="1"/>
          </p:nvPr>
        </p:nvSpPr>
        <p:spPr>
          <a:xfrm>
            <a:off x="838200" y="1825625"/>
            <a:ext cx="5181600" cy="4351338"/>
          </a:xfrm>
        </p:spPr>
        <p:txBody>
          <a:bodyPr rtlCol="0"/>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u contenu 3">
            <a:extLst>
              <a:ext uri="{FF2B5EF4-FFF2-40B4-BE49-F238E27FC236}">
                <a16:creationId xmlns:a16="http://schemas.microsoft.com/office/drawing/2014/main" id="{D70E0AF6-58A8-48DB-1F46-476F080F6153}"/>
              </a:ext>
            </a:extLst>
          </p:cNvPr>
          <p:cNvSpPr>
            <a:spLocks noGrp="1"/>
          </p:cNvSpPr>
          <p:nvPr>
            <p:ph sz="half" idx="2"/>
          </p:nvPr>
        </p:nvSpPr>
        <p:spPr>
          <a:xfrm>
            <a:off x="6172200" y="1825625"/>
            <a:ext cx="5181600" cy="4351338"/>
          </a:xfrm>
        </p:spPr>
        <p:txBody>
          <a:bodyPr rtlCol="0"/>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a:extLst>
              <a:ext uri="{FF2B5EF4-FFF2-40B4-BE49-F238E27FC236}">
                <a16:creationId xmlns:a16="http://schemas.microsoft.com/office/drawing/2014/main" id="{6BEC9D58-970F-C9CA-292B-CD8C17FCE482}"/>
              </a:ext>
            </a:extLst>
          </p:cNvPr>
          <p:cNvSpPr>
            <a:spLocks noGrp="1"/>
          </p:cNvSpPr>
          <p:nvPr>
            <p:ph type="ftr" sz="quarter" idx="11"/>
          </p:nvPr>
        </p:nvSpPr>
        <p:spPr/>
        <p:txBody>
          <a:bodyPr rtlCol="0"/>
          <a:lstStyle>
            <a:defPPr>
              <a:defRPr lang="fr-FR"/>
            </a:defPPr>
          </a:lstStyle>
          <a:p>
            <a:pPr rtl="0"/>
            <a:endParaRPr lang="fr-FR" dirty="0"/>
          </a:p>
        </p:txBody>
      </p:sp>
      <p:sp>
        <p:nvSpPr>
          <p:cNvPr id="7" name="Espace réservé du numéro de diapositive 6">
            <a:extLst>
              <a:ext uri="{FF2B5EF4-FFF2-40B4-BE49-F238E27FC236}">
                <a16:creationId xmlns:a16="http://schemas.microsoft.com/office/drawing/2014/main" id="{3852D850-95FE-4444-3630-18B4E285596B}"/>
              </a:ext>
            </a:extLst>
          </p:cNvPr>
          <p:cNvSpPr>
            <a:spLocks noGrp="1"/>
          </p:cNvSpPr>
          <p:nvPr>
            <p:ph type="sldNum" sz="quarter" idx="12"/>
          </p:nvPr>
        </p:nvSpPr>
        <p:spPr/>
        <p:txBody>
          <a:bodyPr rtlCol="0"/>
          <a:lstStyle>
            <a:defPPr>
              <a:defRPr lang="fr-FR"/>
            </a:defPPr>
          </a:lstStyle>
          <a:p>
            <a:pPr rtl="0"/>
            <a:fld id="{CC43B8D3-9A08-F84C-9DD4-44948BA52D4B}" type="slidenum">
              <a:rPr lang="fr-FR" smtClean="0"/>
              <a:t>‹N°›</a:t>
            </a:fld>
            <a:endParaRPr lang="fr-FR" dirty="0"/>
          </a:p>
        </p:txBody>
      </p:sp>
    </p:spTree>
    <p:extLst>
      <p:ext uri="{BB962C8B-B14F-4D97-AF65-F5344CB8AC3E}">
        <p14:creationId xmlns:p14="http://schemas.microsoft.com/office/powerpoint/2010/main" val="2481193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ronologie">
    <p:spTree>
      <p:nvGrpSpPr>
        <p:cNvPr id="1" name=""/>
        <p:cNvGrpSpPr/>
        <p:nvPr/>
      </p:nvGrpSpPr>
      <p:grpSpPr>
        <a:xfrm>
          <a:off x="0" y="0"/>
          <a:ext cx="0" cy="0"/>
          <a:chOff x="0" y="0"/>
          <a:chExt cx="0" cy="0"/>
        </a:xfrm>
      </p:grpSpPr>
      <p:sp>
        <p:nvSpPr>
          <p:cNvPr id="32" name="Espace réservé du texte 31">
            <a:extLst>
              <a:ext uri="{FF2B5EF4-FFF2-40B4-BE49-F238E27FC236}">
                <a16:creationId xmlns:a16="http://schemas.microsoft.com/office/drawing/2014/main" id="{068D4647-BE09-FD84-9BD2-6303C6683A8E}"/>
              </a:ext>
            </a:extLst>
          </p:cNvPr>
          <p:cNvSpPr>
            <a:spLocks noGrp="1"/>
          </p:cNvSpPr>
          <p:nvPr>
            <p:ph type="body" sz="quarter" idx="23"/>
          </p:nvPr>
        </p:nvSpPr>
        <p:spPr>
          <a:xfrm>
            <a:off x="1655064" y="2926080"/>
            <a:ext cx="1801368" cy="502920"/>
          </a:xfrm>
          <a:solidFill>
            <a:schemeClr val="accent1"/>
          </a:solidFill>
        </p:spPr>
        <p:txBody>
          <a:bodyPr rtlCol="0">
            <a:noAutofit/>
          </a:bodyPr>
          <a:lstStyle>
            <a:lvl1pPr marL="0" indent="0">
              <a:buNone/>
              <a:defRPr lang="fr-FR" sz="1200">
                <a:noFill/>
              </a:defRPr>
            </a:lvl1pPr>
          </a:lstStyle>
          <a:p>
            <a:pPr lvl="0" rtl="0"/>
            <a:r>
              <a:rPr lang="fr-FR"/>
              <a:t>Modifiez les styles du texte</a:t>
            </a:r>
          </a:p>
        </p:txBody>
      </p:sp>
      <p:sp>
        <p:nvSpPr>
          <p:cNvPr id="33" name="Espace réservé du texte 31">
            <a:extLst>
              <a:ext uri="{FF2B5EF4-FFF2-40B4-BE49-F238E27FC236}">
                <a16:creationId xmlns:a16="http://schemas.microsoft.com/office/drawing/2014/main" id="{AB9EB1AC-FF5A-36FF-E4EC-C3F6EDF04BEF}"/>
              </a:ext>
            </a:extLst>
          </p:cNvPr>
          <p:cNvSpPr>
            <a:spLocks noGrp="1"/>
          </p:cNvSpPr>
          <p:nvPr>
            <p:ph type="body" sz="quarter" idx="24"/>
          </p:nvPr>
        </p:nvSpPr>
        <p:spPr>
          <a:xfrm>
            <a:off x="3995928" y="2926080"/>
            <a:ext cx="1801368" cy="502920"/>
          </a:xfrm>
          <a:solidFill>
            <a:schemeClr val="accent2"/>
          </a:solidFill>
        </p:spPr>
        <p:txBody>
          <a:bodyPr rtlCol="0">
            <a:noAutofit/>
          </a:bodyPr>
          <a:lstStyle>
            <a:lvl1pPr marL="0" indent="0">
              <a:buNone/>
              <a:defRPr lang="fr-FR" sz="1200">
                <a:noFill/>
              </a:defRPr>
            </a:lvl1pPr>
          </a:lstStyle>
          <a:p>
            <a:pPr lvl="0" rtl="0"/>
            <a:r>
              <a:rPr lang="fr-FR"/>
              <a:t>Modifiez les styles du texte</a:t>
            </a:r>
          </a:p>
        </p:txBody>
      </p:sp>
      <p:sp>
        <p:nvSpPr>
          <p:cNvPr id="34" name="Espace réservé du texte 31">
            <a:extLst>
              <a:ext uri="{FF2B5EF4-FFF2-40B4-BE49-F238E27FC236}">
                <a16:creationId xmlns:a16="http://schemas.microsoft.com/office/drawing/2014/main" id="{919FA078-A6CC-4C6E-BB4E-70AA4ECA801E}"/>
              </a:ext>
            </a:extLst>
          </p:cNvPr>
          <p:cNvSpPr>
            <a:spLocks noGrp="1"/>
          </p:cNvSpPr>
          <p:nvPr>
            <p:ph type="body" sz="quarter" idx="25"/>
          </p:nvPr>
        </p:nvSpPr>
        <p:spPr>
          <a:xfrm>
            <a:off x="6345936" y="2926080"/>
            <a:ext cx="1801368" cy="502920"/>
          </a:xfrm>
          <a:solidFill>
            <a:schemeClr val="accent4"/>
          </a:solidFill>
        </p:spPr>
        <p:txBody>
          <a:bodyPr rtlCol="0">
            <a:noAutofit/>
          </a:bodyPr>
          <a:lstStyle>
            <a:lvl1pPr marL="0" indent="0">
              <a:buNone/>
              <a:defRPr lang="fr-FR" sz="1200">
                <a:noFill/>
              </a:defRPr>
            </a:lvl1pPr>
          </a:lstStyle>
          <a:p>
            <a:pPr lvl="0" rtl="0"/>
            <a:r>
              <a:rPr lang="fr-FR"/>
              <a:t>Modifiez les styles du texte</a:t>
            </a:r>
          </a:p>
        </p:txBody>
      </p:sp>
      <p:sp>
        <p:nvSpPr>
          <p:cNvPr id="35" name="Espace réservé du texte 31">
            <a:extLst>
              <a:ext uri="{FF2B5EF4-FFF2-40B4-BE49-F238E27FC236}">
                <a16:creationId xmlns:a16="http://schemas.microsoft.com/office/drawing/2014/main" id="{B0730A45-AC46-DF6D-F56B-76A81490918A}"/>
              </a:ext>
            </a:extLst>
          </p:cNvPr>
          <p:cNvSpPr>
            <a:spLocks noGrp="1"/>
          </p:cNvSpPr>
          <p:nvPr>
            <p:ph type="body" sz="quarter" idx="26"/>
          </p:nvPr>
        </p:nvSpPr>
        <p:spPr>
          <a:xfrm>
            <a:off x="8695944" y="2926080"/>
            <a:ext cx="1987296" cy="502920"/>
          </a:xfrm>
          <a:solidFill>
            <a:schemeClr val="accent3"/>
          </a:solidFill>
        </p:spPr>
        <p:txBody>
          <a:bodyPr rtlCol="0">
            <a:noAutofit/>
          </a:bodyPr>
          <a:lstStyle>
            <a:lvl1pPr marL="0" indent="0">
              <a:buNone/>
              <a:defRPr lang="fr-FR" sz="1200">
                <a:noFill/>
              </a:defRPr>
            </a:lvl1pPr>
          </a:lstStyle>
          <a:p>
            <a:pPr lvl="0" rtl="0"/>
            <a:r>
              <a:rPr lang="fr-FR"/>
              <a:t>Modifiez les styles du texte</a:t>
            </a:r>
          </a:p>
        </p:txBody>
      </p:sp>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3" name="Espace réservé du texte 2">
            <a:extLst>
              <a:ext uri="{FF2B5EF4-FFF2-40B4-BE49-F238E27FC236}">
                <a16:creationId xmlns:a16="http://schemas.microsoft.com/office/drawing/2014/main" id="{AF211A54-748F-71FD-8701-AE68B04A5A19}"/>
              </a:ext>
            </a:extLst>
          </p:cNvPr>
          <p:cNvSpPr>
            <a:spLocks noGrp="1"/>
          </p:cNvSpPr>
          <p:nvPr>
            <p:ph type="body" idx="1" hasCustomPrompt="1"/>
          </p:nvPr>
        </p:nvSpPr>
        <p:spPr>
          <a:xfrm>
            <a:off x="630936" y="4041648"/>
            <a:ext cx="1822704" cy="1414272"/>
          </a:xfrm>
        </p:spPr>
        <p:txBody>
          <a:bodyPr rtlCol="0" anchor="t">
            <a:noAutofit/>
          </a:bodyPr>
          <a:lstStyle>
            <a:lvl1pPr marL="0" indent="0">
              <a:lnSpc>
                <a:spcPct val="100000"/>
              </a:lnSpc>
              <a:spcBef>
                <a:spcPts val="0"/>
              </a:spcBef>
              <a:buNone/>
              <a:defRPr lang="fr-FR" sz="1400" b="0"/>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a:t>
            </a:r>
          </a:p>
        </p:txBody>
      </p:sp>
      <p:sp>
        <p:nvSpPr>
          <p:cNvPr id="5" name="Espace réservé du texte 4">
            <a:extLst>
              <a:ext uri="{FF2B5EF4-FFF2-40B4-BE49-F238E27FC236}">
                <a16:creationId xmlns:a16="http://schemas.microsoft.com/office/drawing/2014/main" id="{30FF5B42-8E52-2B78-7C88-39A811D7A960}"/>
              </a:ext>
            </a:extLst>
          </p:cNvPr>
          <p:cNvSpPr>
            <a:spLocks noGrp="1"/>
          </p:cNvSpPr>
          <p:nvPr>
            <p:ph type="body" sz="quarter" idx="3"/>
          </p:nvPr>
        </p:nvSpPr>
        <p:spPr>
          <a:xfrm>
            <a:off x="3054096" y="4041648"/>
            <a:ext cx="1822704" cy="1414272"/>
          </a:xfrm>
        </p:spPr>
        <p:txBody>
          <a:bodyPr rtlCol="0" anchor="t">
            <a:noAutofit/>
          </a:bodyPr>
          <a:lstStyle>
            <a:lvl1pPr marL="0" indent="0">
              <a:lnSpc>
                <a:spcPct val="100000"/>
              </a:lnSpc>
              <a:spcBef>
                <a:spcPts val="0"/>
              </a:spcBef>
              <a:buNone/>
              <a:defRPr lang="fr-FR" sz="1400" b="0"/>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a:t>
            </a:r>
          </a:p>
        </p:txBody>
      </p:sp>
      <p:sp>
        <p:nvSpPr>
          <p:cNvPr id="10" name="Titre 9">
            <a:extLst>
              <a:ext uri="{FF2B5EF4-FFF2-40B4-BE49-F238E27FC236}">
                <a16:creationId xmlns:a16="http://schemas.microsoft.com/office/drawing/2014/main" id="{FB569F4F-40C0-2BAE-2F80-0B6BF70B4999}"/>
              </a:ext>
            </a:extLst>
          </p:cNvPr>
          <p:cNvSpPr>
            <a:spLocks noGrp="1"/>
          </p:cNvSpPr>
          <p:nvPr>
            <p:ph type="title"/>
          </p:nvPr>
        </p:nvSpPr>
        <p:spPr/>
        <p:txBody>
          <a:bodyPr rtlCol="0"/>
          <a:lstStyle>
            <a:defPPr>
              <a:defRPr lang="fr-FR"/>
            </a:defPPr>
          </a:lstStyle>
          <a:p>
            <a:pPr rtl="0"/>
            <a:r>
              <a:rPr lang="fr-FR"/>
              <a:t>Modifiez le style du titre</a:t>
            </a:r>
          </a:p>
        </p:txBody>
      </p:sp>
      <p:sp>
        <p:nvSpPr>
          <p:cNvPr id="15" name="Espace réservé du texte 14">
            <a:extLst>
              <a:ext uri="{FF2B5EF4-FFF2-40B4-BE49-F238E27FC236}">
                <a16:creationId xmlns:a16="http://schemas.microsoft.com/office/drawing/2014/main" id="{3F862698-31B6-3C3C-7B04-A5AB06659947}"/>
              </a:ext>
            </a:extLst>
          </p:cNvPr>
          <p:cNvSpPr>
            <a:spLocks noGrp="1" noChangeAspect="1"/>
          </p:cNvSpPr>
          <p:nvPr>
            <p:ph type="body" sz="quarter" idx="15" hasCustomPrompt="1"/>
          </p:nvPr>
        </p:nvSpPr>
        <p:spPr>
          <a:xfrm>
            <a:off x="722376" y="2706624"/>
            <a:ext cx="1014984" cy="1014984"/>
          </a:xfrm>
          <a:prstGeom prst="ellipse">
            <a:avLst/>
          </a:prstGeom>
          <a:solidFill>
            <a:schemeClr val="tx1"/>
          </a:solidFill>
        </p:spPr>
        <p:txBody>
          <a:bodyPr lIns="0" tIns="0" rIns="0" bIns="0" rtlCol="0" anchor="ctr">
            <a:normAutofit/>
          </a:bodyPr>
          <a:lstStyle>
            <a:lvl1pPr marL="0" indent="0" algn="ctr">
              <a:buNone/>
              <a:defRPr lang="fr-FR" sz="1800">
                <a:solidFill>
                  <a:schemeClr val="bg2"/>
                </a:solidFill>
              </a:defRPr>
            </a:lvl1pPr>
          </a:lstStyle>
          <a:p>
            <a:pPr lvl="0" rtl="0"/>
            <a:r>
              <a:rPr lang="fr-FR"/>
              <a:t>MMM</a:t>
            </a:r>
          </a:p>
        </p:txBody>
      </p:sp>
      <p:sp>
        <p:nvSpPr>
          <p:cNvPr id="19" name="Espace réservé du texte 14">
            <a:extLst>
              <a:ext uri="{FF2B5EF4-FFF2-40B4-BE49-F238E27FC236}">
                <a16:creationId xmlns:a16="http://schemas.microsoft.com/office/drawing/2014/main" id="{12F0E6AE-7B40-CC7A-BAB7-B5963027CE13}"/>
              </a:ext>
            </a:extLst>
          </p:cNvPr>
          <p:cNvSpPr>
            <a:spLocks noGrp="1" noChangeAspect="1"/>
          </p:cNvSpPr>
          <p:nvPr>
            <p:ph type="body" sz="quarter" idx="16" hasCustomPrompt="1"/>
          </p:nvPr>
        </p:nvSpPr>
        <p:spPr>
          <a:xfrm>
            <a:off x="3163824" y="2706624"/>
            <a:ext cx="1014984" cy="1014984"/>
          </a:xfrm>
          <a:prstGeom prst="ellipse">
            <a:avLst/>
          </a:prstGeom>
          <a:solidFill>
            <a:schemeClr val="tx1"/>
          </a:solidFill>
        </p:spPr>
        <p:txBody>
          <a:bodyPr lIns="0" tIns="0" rIns="0" bIns="0" rtlCol="0" anchor="ctr">
            <a:normAutofit/>
          </a:bodyPr>
          <a:lstStyle>
            <a:lvl1pPr marL="0" indent="0" algn="ctr">
              <a:buNone/>
              <a:defRPr lang="fr-FR" sz="1800">
                <a:solidFill>
                  <a:schemeClr val="bg2"/>
                </a:solidFill>
              </a:defRPr>
            </a:lvl1pPr>
          </a:lstStyle>
          <a:p>
            <a:pPr lvl="0" rtl="0"/>
            <a:r>
              <a:rPr lang="fr-FR"/>
              <a:t>MMM</a:t>
            </a:r>
          </a:p>
        </p:txBody>
      </p:sp>
      <p:sp>
        <p:nvSpPr>
          <p:cNvPr id="21" name="Espace réservé du texte 14">
            <a:extLst>
              <a:ext uri="{FF2B5EF4-FFF2-40B4-BE49-F238E27FC236}">
                <a16:creationId xmlns:a16="http://schemas.microsoft.com/office/drawing/2014/main" id="{F19DE03C-9C3C-ED9E-7938-68DC59591962}"/>
              </a:ext>
            </a:extLst>
          </p:cNvPr>
          <p:cNvSpPr>
            <a:spLocks noGrp="1" noChangeAspect="1"/>
          </p:cNvSpPr>
          <p:nvPr>
            <p:ph type="body" sz="quarter" idx="17" hasCustomPrompt="1"/>
          </p:nvPr>
        </p:nvSpPr>
        <p:spPr>
          <a:xfrm>
            <a:off x="5596128" y="2706624"/>
            <a:ext cx="1014984" cy="1014984"/>
          </a:xfrm>
          <a:prstGeom prst="ellipse">
            <a:avLst/>
          </a:prstGeom>
          <a:solidFill>
            <a:schemeClr val="tx1"/>
          </a:solidFill>
        </p:spPr>
        <p:txBody>
          <a:bodyPr lIns="0" tIns="0" rIns="0" bIns="0" rtlCol="0" anchor="ctr">
            <a:normAutofit/>
          </a:bodyPr>
          <a:lstStyle>
            <a:lvl1pPr marL="0" indent="0" algn="ctr">
              <a:buNone/>
              <a:defRPr lang="fr-FR" sz="1800">
                <a:solidFill>
                  <a:schemeClr val="bg2"/>
                </a:solidFill>
              </a:defRPr>
            </a:lvl1pPr>
          </a:lstStyle>
          <a:p>
            <a:pPr lvl="0" rtl="0"/>
            <a:r>
              <a:rPr lang="fr-FR"/>
              <a:t>MMM</a:t>
            </a:r>
          </a:p>
        </p:txBody>
      </p:sp>
      <p:sp>
        <p:nvSpPr>
          <p:cNvPr id="23" name="Espace réservé du texte 14">
            <a:extLst>
              <a:ext uri="{FF2B5EF4-FFF2-40B4-BE49-F238E27FC236}">
                <a16:creationId xmlns:a16="http://schemas.microsoft.com/office/drawing/2014/main" id="{D15E2928-BFA0-AA75-6EC4-69EFDD615540}"/>
              </a:ext>
            </a:extLst>
          </p:cNvPr>
          <p:cNvSpPr>
            <a:spLocks noGrp="1" noChangeAspect="1"/>
          </p:cNvSpPr>
          <p:nvPr>
            <p:ph type="body" sz="quarter" idx="18" hasCustomPrompt="1"/>
          </p:nvPr>
        </p:nvSpPr>
        <p:spPr>
          <a:xfrm>
            <a:off x="8028432" y="2706624"/>
            <a:ext cx="1014984" cy="1014984"/>
          </a:xfrm>
          <a:prstGeom prst="ellipse">
            <a:avLst/>
          </a:prstGeom>
          <a:solidFill>
            <a:schemeClr val="tx1"/>
          </a:solidFill>
        </p:spPr>
        <p:txBody>
          <a:bodyPr lIns="0" tIns="0" rIns="0" bIns="0" rtlCol="0" anchor="ctr">
            <a:normAutofit/>
          </a:bodyPr>
          <a:lstStyle>
            <a:lvl1pPr marL="0" indent="0" algn="ctr">
              <a:buNone/>
              <a:defRPr lang="fr-FR" sz="1800">
                <a:solidFill>
                  <a:schemeClr val="bg2"/>
                </a:solidFill>
              </a:defRPr>
            </a:lvl1pPr>
          </a:lstStyle>
          <a:p>
            <a:pPr lvl="0" rtl="0"/>
            <a:r>
              <a:rPr lang="fr-FR"/>
              <a:t>MMM</a:t>
            </a:r>
          </a:p>
        </p:txBody>
      </p:sp>
      <p:sp>
        <p:nvSpPr>
          <p:cNvPr id="25" name="Espace réservé du texte 14">
            <a:extLst>
              <a:ext uri="{FF2B5EF4-FFF2-40B4-BE49-F238E27FC236}">
                <a16:creationId xmlns:a16="http://schemas.microsoft.com/office/drawing/2014/main" id="{B1000C26-BF38-857C-8EB7-C84E4425628C}"/>
              </a:ext>
            </a:extLst>
          </p:cNvPr>
          <p:cNvSpPr>
            <a:spLocks noGrp="1" noChangeAspect="1"/>
          </p:cNvSpPr>
          <p:nvPr>
            <p:ph type="body" sz="quarter" idx="19" hasCustomPrompt="1"/>
          </p:nvPr>
        </p:nvSpPr>
        <p:spPr>
          <a:xfrm>
            <a:off x="10460736" y="2706624"/>
            <a:ext cx="1014984" cy="1014984"/>
          </a:xfrm>
          <a:prstGeom prst="ellipse">
            <a:avLst/>
          </a:prstGeom>
          <a:solidFill>
            <a:schemeClr val="tx1"/>
          </a:solidFill>
        </p:spPr>
        <p:txBody>
          <a:bodyPr lIns="0" tIns="0" rIns="0" bIns="0" rtlCol="0" anchor="ctr">
            <a:normAutofit/>
          </a:bodyPr>
          <a:lstStyle>
            <a:lvl1pPr marL="0" indent="0" algn="ctr">
              <a:buNone/>
              <a:defRPr lang="fr-FR" sz="1800">
                <a:solidFill>
                  <a:schemeClr val="bg2"/>
                </a:solidFill>
              </a:defRPr>
            </a:lvl1pPr>
          </a:lstStyle>
          <a:p>
            <a:pPr lvl="0" rtl="0"/>
            <a:r>
              <a:rPr lang="fr-FR"/>
              <a:t>MMM</a:t>
            </a:r>
          </a:p>
        </p:txBody>
      </p:sp>
      <p:sp>
        <p:nvSpPr>
          <p:cNvPr id="26" name="Espace réservé du texte 4">
            <a:extLst>
              <a:ext uri="{FF2B5EF4-FFF2-40B4-BE49-F238E27FC236}">
                <a16:creationId xmlns:a16="http://schemas.microsoft.com/office/drawing/2014/main" id="{7A3AFB34-A509-98A0-B6AB-3BC35F16DDD2}"/>
              </a:ext>
            </a:extLst>
          </p:cNvPr>
          <p:cNvSpPr>
            <a:spLocks noGrp="1"/>
          </p:cNvSpPr>
          <p:nvPr>
            <p:ph type="body" sz="quarter" idx="20"/>
          </p:nvPr>
        </p:nvSpPr>
        <p:spPr>
          <a:xfrm>
            <a:off x="5504688" y="4041648"/>
            <a:ext cx="1822704" cy="1414272"/>
          </a:xfrm>
        </p:spPr>
        <p:txBody>
          <a:bodyPr rtlCol="0" anchor="t">
            <a:noAutofit/>
          </a:bodyPr>
          <a:lstStyle>
            <a:lvl1pPr marL="0" indent="0">
              <a:lnSpc>
                <a:spcPct val="100000"/>
              </a:lnSpc>
              <a:spcBef>
                <a:spcPts val="0"/>
              </a:spcBef>
              <a:buNone/>
              <a:defRPr lang="fr-FR" sz="1400" b="0"/>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Modifiez les styles du texte</a:t>
            </a:r>
          </a:p>
        </p:txBody>
      </p:sp>
      <p:sp>
        <p:nvSpPr>
          <p:cNvPr id="27" name="Espace réservé du texte 4">
            <a:extLst>
              <a:ext uri="{FF2B5EF4-FFF2-40B4-BE49-F238E27FC236}">
                <a16:creationId xmlns:a16="http://schemas.microsoft.com/office/drawing/2014/main" id="{B4CAD471-FB12-ACCA-9D4A-E01322DC61A0}"/>
              </a:ext>
            </a:extLst>
          </p:cNvPr>
          <p:cNvSpPr>
            <a:spLocks noGrp="1"/>
          </p:cNvSpPr>
          <p:nvPr>
            <p:ph type="body" sz="quarter" idx="21"/>
          </p:nvPr>
        </p:nvSpPr>
        <p:spPr>
          <a:xfrm>
            <a:off x="7918704" y="4041648"/>
            <a:ext cx="1822704" cy="1414272"/>
          </a:xfrm>
        </p:spPr>
        <p:txBody>
          <a:bodyPr rtlCol="0" anchor="t">
            <a:noAutofit/>
          </a:bodyPr>
          <a:lstStyle>
            <a:lvl1pPr marL="0" indent="0">
              <a:lnSpc>
                <a:spcPct val="100000"/>
              </a:lnSpc>
              <a:spcBef>
                <a:spcPts val="0"/>
              </a:spcBef>
              <a:buNone/>
              <a:defRPr lang="fr-FR" sz="1400" b="0"/>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Modifiez les styles du texte</a:t>
            </a:r>
          </a:p>
        </p:txBody>
      </p:sp>
      <p:sp>
        <p:nvSpPr>
          <p:cNvPr id="28" name="Espace réservé du texte 4">
            <a:extLst>
              <a:ext uri="{FF2B5EF4-FFF2-40B4-BE49-F238E27FC236}">
                <a16:creationId xmlns:a16="http://schemas.microsoft.com/office/drawing/2014/main" id="{B7FF2DDC-689F-CE60-97C8-8575DBB2C068}"/>
              </a:ext>
            </a:extLst>
          </p:cNvPr>
          <p:cNvSpPr>
            <a:spLocks noGrp="1"/>
          </p:cNvSpPr>
          <p:nvPr>
            <p:ph type="body" sz="quarter" idx="22" hasCustomPrompt="1"/>
          </p:nvPr>
        </p:nvSpPr>
        <p:spPr>
          <a:xfrm>
            <a:off x="10369296" y="4041648"/>
            <a:ext cx="1563624" cy="1414272"/>
          </a:xfrm>
        </p:spPr>
        <p:txBody>
          <a:bodyPr rtlCol="0" anchor="t">
            <a:noAutofit/>
          </a:bodyPr>
          <a:lstStyle>
            <a:lvl1pPr marL="0" indent="0">
              <a:lnSpc>
                <a:spcPct val="100000"/>
              </a:lnSpc>
              <a:spcBef>
                <a:spcPts val="0"/>
              </a:spcBef>
              <a:buNone/>
              <a:defRPr lang="fr-FR" sz="1400" b="0"/>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a:t>
            </a:r>
          </a:p>
        </p:txBody>
      </p:sp>
      <p:sp>
        <p:nvSpPr>
          <p:cNvPr id="36" name="Espace réservé du pied de page 35">
            <a:extLst>
              <a:ext uri="{FF2B5EF4-FFF2-40B4-BE49-F238E27FC236}">
                <a16:creationId xmlns:a16="http://schemas.microsoft.com/office/drawing/2014/main" id="{A2666B74-0A69-6162-5AD3-4561A8EE5514}"/>
              </a:ext>
            </a:extLst>
          </p:cNvPr>
          <p:cNvSpPr>
            <a:spLocks noGrp="1"/>
          </p:cNvSpPr>
          <p:nvPr>
            <p:ph type="ftr" sz="quarter" idx="27"/>
          </p:nvPr>
        </p:nvSpPr>
        <p:spPr/>
        <p:txBody>
          <a:bodyPr rtlCol="0"/>
          <a:lstStyle>
            <a:defPPr>
              <a:defRPr lang="fr-FR"/>
            </a:defPPr>
          </a:lstStyle>
          <a:p>
            <a:pPr rtl="0"/>
            <a:endParaRPr lang="fr-FR" dirty="0"/>
          </a:p>
        </p:txBody>
      </p:sp>
      <p:sp>
        <p:nvSpPr>
          <p:cNvPr id="2" name="Espace réservé du texte 9">
            <a:extLst>
              <a:ext uri="{FF2B5EF4-FFF2-40B4-BE49-F238E27FC236}">
                <a16:creationId xmlns:a16="http://schemas.microsoft.com/office/drawing/2014/main" id="{78FC7A6E-EB75-1109-AB97-8091F2C9FF89}"/>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4" name="Espace réservé du numéro de diapositive 9">
            <a:extLst>
              <a:ext uri="{FF2B5EF4-FFF2-40B4-BE49-F238E27FC236}">
                <a16:creationId xmlns:a16="http://schemas.microsoft.com/office/drawing/2014/main" id="{3882992B-56C1-1B1D-6308-47369A0DF03F}"/>
              </a:ext>
            </a:extLst>
          </p:cNvPr>
          <p:cNvSpPr>
            <a:spLocks noGrp="1"/>
          </p:cNvSpPr>
          <p:nvPr>
            <p:ph type="sldNum" sz="quarter" idx="28"/>
          </p:nvPr>
        </p:nvSpPr>
        <p:spPr>
          <a:xfrm>
            <a:off x="1651903" y="809244"/>
            <a:ext cx="941832" cy="621792"/>
          </a:xfrm>
        </p:spPr>
        <p:txBody>
          <a:bodyPr rtlCol="0"/>
          <a:lstStyle>
            <a:defPPr>
              <a:defRPr lang="fr-FR"/>
            </a:defPPr>
          </a:lstStyle>
          <a:p>
            <a:pPr rtl="0"/>
            <a:fld id="{CC43B8D3-9A08-F84C-9DD4-44948BA52D4B}" type="slidenum">
              <a:rPr lang="fr-FR" smtClean="0"/>
              <a:pPr/>
              <a:t>‹N°›</a:t>
            </a:fld>
            <a:endParaRPr lang="fr-FR" dirty="0"/>
          </a:p>
        </p:txBody>
      </p:sp>
    </p:spTree>
    <p:extLst>
      <p:ext uri="{BB962C8B-B14F-4D97-AF65-F5344CB8AC3E}">
        <p14:creationId xmlns:p14="http://schemas.microsoft.com/office/powerpoint/2010/main" val="2309024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pic>
        <p:nvPicPr>
          <p:cNvPr id="14" name="Graphique 13">
            <a:extLst>
              <a:ext uri="{FF2B5EF4-FFF2-40B4-BE49-F238E27FC236}">
                <a16:creationId xmlns:a16="http://schemas.microsoft.com/office/drawing/2014/main" id="{9F44A91D-CC57-69D8-3CC1-3538FCB6BBA4}"/>
              </a:ext>
            </a:extLst>
          </p:cNvPr>
          <p:cNvPicPr>
            <a:picLocks noChangeAspect="1"/>
          </p:cNvPicPr>
          <p:nvPr userDrawn="1"/>
        </p:nvPicPr>
        <p:blipFill>
          <a:blip r:embed="rId2">
            <a:extLst>
              <a:ext uri="{96DAC541-7B7A-43D3-8B79-37D633B846F1}">
                <asvg:svgBlip xmlns:asvg="http://schemas.microsoft.com/office/drawing/2016/SVG/main" r:embed="rId3"/>
              </a:ext>
            </a:extLst>
          </a:blip>
          <a:srcRect r="77662" b="48541"/>
          <a:stretch>
            <a:fillRect/>
          </a:stretch>
        </p:blipFill>
        <p:spPr>
          <a:xfrm flipV="1">
            <a:off x="10376194" y="1"/>
            <a:ext cx="1815806" cy="3829511"/>
          </a:xfrm>
          <a:custGeom>
            <a:avLst/>
            <a:gdLst>
              <a:gd name="connsiteX0" fmla="*/ 0 w 1815806"/>
              <a:gd name="connsiteY0" fmla="*/ 3829511 h 3829511"/>
              <a:gd name="connsiteX1" fmla="*/ 1815806 w 1815806"/>
              <a:gd name="connsiteY1" fmla="*/ 3829511 h 3829511"/>
              <a:gd name="connsiteX2" fmla="*/ 1815806 w 1815806"/>
              <a:gd name="connsiteY2" fmla="*/ 0 h 3829511"/>
              <a:gd name="connsiteX3" fmla="*/ 0 w 1815806"/>
              <a:gd name="connsiteY3" fmla="*/ 0 h 3829511"/>
            </a:gdLst>
            <a:ahLst/>
            <a:cxnLst>
              <a:cxn ang="0">
                <a:pos x="connsiteX0" y="connsiteY0"/>
              </a:cxn>
              <a:cxn ang="0">
                <a:pos x="connsiteX1" y="connsiteY1"/>
              </a:cxn>
              <a:cxn ang="0">
                <a:pos x="connsiteX2" y="connsiteY2"/>
              </a:cxn>
              <a:cxn ang="0">
                <a:pos x="connsiteX3" y="connsiteY3"/>
              </a:cxn>
            </a:cxnLst>
            <a:rect l="l" t="t" r="r" b="b"/>
            <a:pathLst>
              <a:path w="1815806" h="3829511">
                <a:moveTo>
                  <a:pt x="0" y="3829511"/>
                </a:moveTo>
                <a:lnTo>
                  <a:pt x="1815806" y="3829511"/>
                </a:lnTo>
                <a:lnTo>
                  <a:pt x="1815806" y="0"/>
                </a:lnTo>
                <a:lnTo>
                  <a:pt x="0" y="0"/>
                </a:lnTo>
                <a:close/>
              </a:path>
            </a:pathLst>
          </a:custGeom>
        </p:spPr>
      </p:pic>
      <p:pic>
        <p:nvPicPr>
          <p:cNvPr id="16" name="Graphique 15">
            <a:extLst>
              <a:ext uri="{FF2B5EF4-FFF2-40B4-BE49-F238E27FC236}">
                <a16:creationId xmlns:a16="http://schemas.microsoft.com/office/drawing/2014/main" id="{5AB0AC87-A4CD-F667-74B2-52047C1E6FB5}"/>
              </a:ext>
            </a:extLst>
          </p:cNvPr>
          <p:cNvPicPr>
            <a:picLocks noChangeAspect="1"/>
          </p:cNvPicPr>
          <p:nvPr userDrawn="1"/>
        </p:nvPicPr>
        <p:blipFill>
          <a:blip r:embed="rId4">
            <a:extLst>
              <a:ext uri="{96DAC541-7B7A-43D3-8B79-37D633B846F1}">
                <asvg:svgBlip xmlns:asvg="http://schemas.microsoft.com/office/drawing/2016/SVG/main" r:embed="rId5"/>
              </a:ext>
            </a:extLst>
          </a:blip>
          <a:srcRect r="85638" b="45150"/>
          <a:stretch>
            <a:fillRect/>
          </a:stretch>
        </p:blipFill>
        <p:spPr>
          <a:xfrm flipV="1">
            <a:off x="10887888" y="1"/>
            <a:ext cx="1304112" cy="3289795"/>
          </a:xfrm>
          <a:custGeom>
            <a:avLst/>
            <a:gdLst>
              <a:gd name="connsiteX0" fmla="*/ 0 w 1304112"/>
              <a:gd name="connsiteY0" fmla="*/ 3289795 h 3289795"/>
              <a:gd name="connsiteX1" fmla="*/ 1304112 w 1304112"/>
              <a:gd name="connsiteY1" fmla="*/ 3289795 h 3289795"/>
              <a:gd name="connsiteX2" fmla="*/ 1304112 w 1304112"/>
              <a:gd name="connsiteY2" fmla="*/ 0 h 3289795"/>
              <a:gd name="connsiteX3" fmla="*/ 0 w 1304112"/>
              <a:gd name="connsiteY3" fmla="*/ 0 h 3289795"/>
            </a:gdLst>
            <a:ahLst/>
            <a:cxnLst>
              <a:cxn ang="0">
                <a:pos x="connsiteX0" y="connsiteY0"/>
              </a:cxn>
              <a:cxn ang="0">
                <a:pos x="connsiteX1" y="connsiteY1"/>
              </a:cxn>
              <a:cxn ang="0">
                <a:pos x="connsiteX2" y="connsiteY2"/>
              </a:cxn>
              <a:cxn ang="0">
                <a:pos x="connsiteX3" y="connsiteY3"/>
              </a:cxn>
            </a:cxnLst>
            <a:rect l="l" t="t" r="r" b="b"/>
            <a:pathLst>
              <a:path w="1304112" h="3289795">
                <a:moveTo>
                  <a:pt x="0" y="3289795"/>
                </a:moveTo>
                <a:lnTo>
                  <a:pt x="1304112" y="3289795"/>
                </a:lnTo>
                <a:lnTo>
                  <a:pt x="1304112" y="0"/>
                </a:lnTo>
                <a:lnTo>
                  <a:pt x="0" y="0"/>
                </a:lnTo>
                <a:close/>
              </a:path>
            </a:pathLst>
          </a:custGeom>
        </p:spPr>
      </p:pic>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8" name="Forme libre 55">
            <a:extLst>
              <a:ext uri="{FF2B5EF4-FFF2-40B4-BE49-F238E27FC236}">
                <a16:creationId xmlns:a16="http://schemas.microsoft.com/office/drawing/2014/main" id="{5DF0CA69-CF45-9850-4F85-B4C3BF2141B4}"/>
              </a:ext>
            </a:extLst>
          </p:cNvPr>
          <p:cNvSpPr/>
          <p:nvPr userDrawn="1"/>
        </p:nvSpPr>
        <p:spPr>
          <a:xfrm>
            <a:off x="-7736" y="6082871"/>
            <a:ext cx="12199737" cy="493110"/>
          </a:xfrm>
          <a:custGeom>
            <a:avLst/>
            <a:gdLst>
              <a:gd name="connsiteX0" fmla="*/ 25897 w 12199737"/>
              <a:gd name="connsiteY0" fmla="*/ 0 h 493110"/>
              <a:gd name="connsiteX1" fmla="*/ 12199737 w 12199737"/>
              <a:gd name="connsiteY1" fmla="*/ 0 h 493110"/>
              <a:gd name="connsiteX2" fmla="*/ 12199737 w 12199737"/>
              <a:gd name="connsiteY2" fmla="*/ 493110 h 493110"/>
              <a:gd name="connsiteX3" fmla="*/ 25897 w 12199737"/>
              <a:gd name="connsiteY3" fmla="*/ 493109 h 493110"/>
              <a:gd name="connsiteX4" fmla="*/ 0 w 12199737"/>
              <a:gd name="connsiteY4" fmla="*/ 490499 h 493110"/>
              <a:gd name="connsiteX5" fmla="*/ 0 w 12199737"/>
              <a:gd name="connsiteY5" fmla="*/ 2611 h 49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9737" h="493110">
                <a:moveTo>
                  <a:pt x="25897" y="0"/>
                </a:moveTo>
                <a:lnTo>
                  <a:pt x="12199737" y="0"/>
                </a:lnTo>
                <a:lnTo>
                  <a:pt x="12199737" y="493110"/>
                </a:lnTo>
                <a:lnTo>
                  <a:pt x="25897" y="493109"/>
                </a:lnTo>
                <a:lnTo>
                  <a:pt x="0" y="490499"/>
                </a:lnTo>
                <a:lnTo>
                  <a:pt x="0" y="26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20" name="Ovale 19">
            <a:extLst>
              <a:ext uri="{FF2B5EF4-FFF2-40B4-BE49-F238E27FC236}">
                <a16:creationId xmlns:a16="http://schemas.microsoft.com/office/drawing/2014/main" id="{AFE865D6-FFF0-8547-C225-4EA40D12981C}"/>
              </a:ext>
            </a:extLst>
          </p:cNvPr>
          <p:cNvSpPr/>
          <p:nvPr userDrawn="1"/>
        </p:nvSpPr>
        <p:spPr>
          <a:xfrm>
            <a:off x="10745496" y="271272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22" name="Ovale 21">
            <a:extLst>
              <a:ext uri="{FF2B5EF4-FFF2-40B4-BE49-F238E27FC236}">
                <a16:creationId xmlns:a16="http://schemas.microsoft.com/office/drawing/2014/main" id="{BC43A4F4-14CD-C1BC-076B-D3EC524E9072}"/>
              </a:ext>
            </a:extLst>
          </p:cNvPr>
          <p:cNvSpPr/>
          <p:nvPr userDrawn="1"/>
        </p:nvSpPr>
        <p:spPr>
          <a:xfrm>
            <a:off x="11336726" y="2288311"/>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24" name="Ovale 23">
            <a:extLst>
              <a:ext uri="{FF2B5EF4-FFF2-40B4-BE49-F238E27FC236}">
                <a16:creationId xmlns:a16="http://schemas.microsoft.com/office/drawing/2014/main" id="{F59C9BF2-FA96-FBA2-CC60-3024E983F26F}"/>
              </a:ext>
            </a:extLst>
          </p:cNvPr>
          <p:cNvSpPr/>
          <p:nvPr userDrawn="1"/>
        </p:nvSpPr>
        <p:spPr>
          <a:xfrm>
            <a:off x="825032" y="6142636"/>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3" name="Espace réservé du texte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566160" cy="649224"/>
          </a:xfrm>
        </p:spPr>
        <p:txBody>
          <a:bodyPr rtlCol="0" anchor="b">
            <a:noAutofit/>
          </a:bodyPr>
          <a:lstStyle>
            <a:lvl1pPr marL="0" indent="0">
              <a:lnSpc>
                <a:spcPct val="100000"/>
              </a:lnSpc>
              <a:spcBef>
                <a:spcPts val="0"/>
              </a:spcBef>
              <a:buNone/>
              <a:defRPr lang="fr-FR" sz="1800" b="0"/>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 du masque</a:t>
            </a:r>
          </a:p>
        </p:txBody>
      </p:sp>
      <p:sp>
        <p:nvSpPr>
          <p:cNvPr id="4" name="Espace réservé du contenu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4352544" cy="2002536"/>
          </a:xfrm>
        </p:spPr>
        <p:txBody>
          <a:bodyPr rtlCol="0">
            <a:normAutofit/>
          </a:bodyPr>
          <a:lstStyle>
            <a:lvl1pPr>
              <a:lnSpc>
                <a:spcPct val="150000"/>
              </a:lnSpc>
              <a:spcBef>
                <a:spcPts val="0"/>
              </a:spcBef>
              <a:defRPr lang="fr-FR" sz="1400"/>
            </a:lvl1pPr>
            <a:lvl2pPr>
              <a:lnSpc>
                <a:spcPct val="150000"/>
              </a:lnSpc>
              <a:spcBef>
                <a:spcPts val="0"/>
              </a:spcBef>
              <a:defRPr lang="fr-FR" sz="1200"/>
            </a:lvl2pPr>
            <a:lvl3pPr>
              <a:lnSpc>
                <a:spcPct val="150000"/>
              </a:lnSpc>
              <a:spcBef>
                <a:spcPts val="0"/>
              </a:spcBef>
              <a:defRPr lang="fr-FR" sz="1100"/>
            </a:lvl3pPr>
            <a:lvl4pPr>
              <a:lnSpc>
                <a:spcPct val="150000"/>
              </a:lnSpc>
              <a:spcBef>
                <a:spcPts val="0"/>
              </a:spcBef>
              <a:defRPr lang="fr-FR" sz="1050"/>
            </a:lvl4pPr>
            <a:lvl5pPr>
              <a:lnSpc>
                <a:spcPct val="150000"/>
              </a:lnSpc>
              <a:spcBef>
                <a:spcPts val="0"/>
              </a:spcBef>
              <a:defRPr lang="fr-FR" sz="1050"/>
            </a:lvl5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texte 4">
            <a:extLst>
              <a:ext uri="{FF2B5EF4-FFF2-40B4-BE49-F238E27FC236}">
                <a16:creationId xmlns:a16="http://schemas.microsoft.com/office/drawing/2014/main" id="{30FF5B42-8E52-2B78-7C88-39A811D7A960}"/>
              </a:ext>
            </a:extLst>
          </p:cNvPr>
          <p:cNvSpPr>
            <a:spLocks noGrp="1"/>
          </p:cNvSpPr>
          <p:nvPr>
            <p:ph type="body" sz="quarter" idx="3" hasCustomPrompt="1"/>
          </p:nvPr>
        </p:nvSpPr>
        <p:spPr>
          <a:xfrm>
            <a:off x="6035040" y="2148840"/>
            <a:ext cx="3566160" cy="649224"/>
          </a:xfrm>
        </p:spPr>
        <p:txBody>
          <a:bodyPr rtlCol="0" anchor="b">
            <a:noAutofit/>
          </a:bodyPr>
          <a:lstStyle>
            <a:lvl1pPr marL="0" indent="0">
              <a:lnSpc>
                <a:spcPct val="100000"/>
              </a:lnSpc>
              <a:spcBef>
                <a:spcPts val="0"/>
              </a:spcBef>
              <a:buNone/>
              <a:defRPr lang="fr-FR" sz="1800" b="0"/>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 du masque</a:t>
            </a:r>
          </a:p>
        </p:txBody>
      </p:sp>
      <p:sp>
        <p:nvSpPr>
          <p:cNvPr id="6" name="Espace réservé du contenu 5">
            <a:extLst>
              <a:ext uri="{FF2B5EF4-FFF2-40B4-BE49-F238E27FC236}">
                <a16:creationId xmlns:a16="http://schemas.microsoft.com/office/drawing/2014/main" id="{440AB633-C7A8-E90B-901E-7E3FCE2D54D4}"/>
              </a:ext>
            </a:extLst>
          </p:cNvPr>
          <p:cNvSpPr>
            <a:spLocks noGrp="1"/>
          </p:cNvSpPr>
          <p:nvPr>
            <p:ph sz="quarter" idx="4"/>
          </p:nvPr>
        </p:nvSpPr>
        <p:spPr>
          <a:xfrm>
            <a:off x="5760720" y="2788920"/>
            <a:ext cx="4352544" cy="2002536"/>
          </a:xfrm>
        </p:spPr>
        <p:txBody>
          <a:bodyPr rtlCol="0">
            <a:normAutofit/>
          </a:bodyPr>
          <a:lstStyle>
            <a:lvl1pPr>
              <a:lnSpc>
                <a:spcPct val="150000"/>
              </a:lnSpc>
              <a:spcBef>
                <a:spcPts val="0"/>
              </a:spcBef>
              <a:defRPr lang="fr-FR" sz="1400"/>
            </a:lvl1pPr>
            <a:lvl2pPr>
              <a:lnSpc>
                <a:spcPct val="150000"/>
              </a:lnSpc>
              <a:spcBef>
                <a:spcPts val="0"/>
              </a:spcBef>
              <a:defRPr lang="fr-FR" sz="1200"/>
            </a:lvl2pPr>
            <a:lvl3pPr>
              <a:lnSpc>
                <a:spcPct val="150000"/>
              </a:lnSpc>
              <a:spcBef>
                <a:spcPts val="0"/>
              </a:spcBef>
              <a:defRPr lang="fr-FR" sz="1100"/>
            </a:lvl3pPr>
            <a:lvl4pPr>
              <a:lnSpc>
                <a:spcPct val="150000"/>
              </a:lnSpc>
              <a:spcBef>
                <a:spcPts val="0"/>
              </a:spcBef>
              <a:defRPr lang="fr-FR" sz="1050"/>
            </a:lvl4pPr>
            <a:lvl5pPr>
              <a:lnSpc>
                <a:spcPct val="150000"/>
              </a:lnSpc>
              <a:spcBef>
                <a:spcPts val="0"/>
              </a:spcBef>
              <a:defRPr lang="fr-FR" sz="1050"/>
            </a:lvl5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Titre 9">
            <a:extLst>
              <a:ext uri="{FF2B5EF4-FFF2-40B4-BE49-F238E27FC236}">
                <a16:creationId xmlns:a16="http://schemas.microsoft.com/office/drawing/2014/main" id="{FB569F4F-40C0-2BAE-2F80-0B6BF70B4999}"/>
              </a:ext>
            </a:extLst>
          </p:cNvPr>
          <p:cNvSpPr>
            <a:spLocks noGrp="1"/>
          </p:cNvSpPr>
          <p:nvPr>
            <p:ph type="title"/>
          </p:nvPr>
        </p:nvSpPr>
        <p:spPr/>
        <p:txBody>
          <a:bodyPr rtlCol="0"/>
          <a:lstStyle>
            <a:defPPr>
              <a:defRPr lang="fr-FR"/>
            </a:defPPr>
          </a:lstStyle>
          <a:p>
            <a:pPr rtl="0"/>
            <a:r>
              <a:rPr lang="fr-FR"/>
              <a:t>Modifiez le style du titre</a:t>
            </a:r>
          </a:p>
        </p:txBody>
      </p:sp>
      <p:sp>
        <p:nvSpPr>
          <p:cNvPr id="19" name="Espace réservé du texte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21" name="Espace réservé du pied de page 20">
            <a:extLst>
              <a:ext uri="{FF2B5EF4-FFF2-40B4-BE49-F238E27FC236}">
                <a16:creationId xmlns:a16="http://schemas.microsoft.com/office/drawing/2014/main" id="{D44511B0-E2E3-43E3-E867-BD59B58CA925}"/>
              </a:ext>
            </a:extLst>
          </p:cNvPr>
          <p:cNvSpPr>
            <a:spLocks noGrp="1"/>
          </p:cNvSpPr>
          <p:nvPr>
            <p:ph type="ftr" sz="quarter" idx="14"/>
          </p:nvPr>
        </p:nvSpPr>
        <p:spPr/>
        <p:txBody>
          <a:bodyPr rtlCol="0"/>
          <a:lstStyle>
            <a:defPPr>
              <a:defRPr lang="fr-FR"/>
            </a:defPPr>
          </a:lstStyle>
          <a:p>
            <a:pPr rtl="0"/>
            <a:endParaRPr lang="fr-FR" dirty="0"/>
          </a:p>
        </p:txBody>
      </p:sp>
      <p:sp>
        <p:nvSpPr>
          <p:cNvPr id="23" name="Espace réservé du numéro de diapositive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rtlCol="0"/>
          <a:lstStyle>
            <a:defPPr>
              <a:defRPr lang="fr-FR"/>
            </a:defPPr>
          </a:lstStyle>
          <a:p>
            <a:pPr rtl="0"/>
            <a:fld id="{CC43B8D3-9A08-F84C-9DD4-44948BA52D4B}" type="slidenum">
              <a:rPr lang="fr-FR" smtClean="0"/>
              <a:pPr/>
              <a:t>‹N°›</a:t>
            </a:fld>
            <a:endParaRPr lang="fr-FR" dirty="0"/>
          </a:p>
        </p:txBody>
      </p:sp>
    </p:spTree>
    <p:extLst>
      <p:ext uri="{BB962C8B-B14F-4D97-AF65-F5344CB8AC3E}">
        <p14:creationId xmlns:p14="http://schemas.microsoft.com/office/powerpoint/2010/main" val="1752812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a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3" name="Espace réservé du texte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218688" cy="365760"/>
          </a:xfrm>
        </p:spPr>
        <p:txBody>
          <a:bodyPr rtlCol="0" anchor="b">
            <a:noAutofit/>
          </a:bodyPr>
          <a:lstStyle>
            <a:lvl1pPr marL="0" indent="0">
              <a:lnSpc>
                <a:spcPct val="100000"/>
              </a:lnSpc>
              <a:spcBef>
                <a:spcPts val="0"/>
              </a:spcBef>
              <a:buNone/>
              <a:defRPr lang="fr-FR" sz="1800" b="0"/>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 du masque</a:t>
            </a:r>
          </a:p>
        </p:txBody>
      </p:sp>
      <p:sp>
        <p:nvSpPr>
          <p:cNvPr id="4" name="Espace réservé du contenu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3163824" cy="3291840"/>
          </a:xfrm>
        </p:spPr>
        <p:txBody>
          <a:bodyPr rtlCol="0">
            <a:normAutofit/>
          </a:bodyPr>
          <a:lstStyle>
            <a:lvl1pPr>
              <a:lnSpc>
                <a:spcPct val="150000"/>
              </a:lnSpc>
              <a:spcBef>
                <a:spcPts val="0"/>
              </a:spcBef>
              <a:defRPr lang="fr-FR" sz="1400"/>
            </a:lvl1pPr>
            <a:lvl2pPr>
              <a:lnSpc>
                <a:spcPct val="150000"/>
              </a:lnSpc>
              <a:spcBef>
                <a:spcPts val="0"/>
              </a:spcBef>
              <a:defRPr lang="fr-FR" sz="1200"/>
            </a:lvl2pPr>
            <a:lvl3pPr>
              <a:lnSpc>
                <a:spcPct val="150000"/>
              </a:lnSpc>
              <a:spcBef>
                <a:spcPts val="0"/>
              </a:spcBef>
              <a:defRPr lang="fr-FR" sz="1100"/>
            </a:lvl3pPr>
            <a:lvl4pPr>
              <a:lnSpc>
                <a:spcPct val="150000"/>
              </a:lnSpc>
              <a:spcBef>
                <a:spcPts val="0"/>
              </a:spcBef>
              <a:defRPr lang="fr-FR" sz="1050"/>
            </a:lvl4pPr>
            <a:lvl5pPr>
              <a:lnSpc>
                <a:spcPct val="150000"/>
              </a:lnSpc>
              <a:spcBef>
                <a:spcPts val="0"/>
              </a:spcBef>
              <a:defRPr lang="fr-FR" sz="1050"/>
            </a:lvl5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texte 4">
            <a:extLst>
              <a:ext uri="{FF2B5EF4-FFF2-40B4-BE49-F238E27FC236}">
                <a16:creationId xmlns:a16="http://schemas.microsoft.com/office/drawing/2014/main" id="{30FF5B42-8E52-2B78-7C88-39A811D7A960}"/>
              </a:ext>
            </a:extLst>
          </p:cNvPr>
          <p:cNvSpPr>
            <a:spLocks noGrp="1"/>
          </p:cNvSpPr>
          <p:nvPr>
            <p:ph type="body" sz="quarter" idx="3" hasCustomPrompt="1"/>
          </p:nvPr>
        </p:nvSpPr>
        <p:spPr>
          <a:xfrm>
            <a:off x="5349240" y="2148840"/>
            <a:ext cx="3218688" cy="365760"/>
          </a:xfrm>
        </p:spPr>
        <p:txBody>
          <a:bodyPr rtlCol="0" anchor="b">
            <a:noAutofit/>
          </a:bodyPr>
          <a:lstStyle>
            <a:lvl1pPr marL="0" indent="0">
              <a:lnSpc>
                <a:spcPct val="100000"/>
              </a:lnSpc>
              <a:spcBef>
                <a:spcPts val="0"/>
              </a:spcBef>
              <a:buNone/>
              <a:defRPr lang="fr-FR" sz="1800" b="0"/>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 du masque</a:t>
            </a:r>
          </a:p>
        </p:txBody>
      </p:sp>
      <p:sp>
        <p:nvSpPr>
          <p:cNvPr id="6" name="Espace réservé du contenu 5">
            <a:extLst>
              <a:ext uri="{FF2B5EF4-FFF2-40B4-BE49-F238E27FC236}">
                <a16:creationId xmlns:a16="http://schemas.microsoft.com/office/drawing/2014/main" id="{440AB633-C7A8-E90B-901E-7E3FCE2D54D4}"/>
              </a:ext>
            </a:extLst>
          </p:cNvPr>
          <p:cNvSpPr>
            <a:spLocks noGrp="1"/>
          </p:cNvSpPr>
          <p:nvPr>
            <p:ph sz="quarter" idx="4"/>
          </p:nvPr>
        </p:nvSpPr>
        <p:spPr>
          <a:xfrm>
            <a:off x="5074920" y="2788920"/>
            <a:ext cx="3163824" cy="3291840"/>
          </a:xfrm>
        </p:spPr>
        <p:txBody>
          <a:bodyPr rtlCol="0">
            <a:normAutofit/>
          </a:bodyPr>
          <a:lstStyle>
            <a:lvl1pPr>
              <a:lnSpc>
                <a:spcPct val="150000"/>
              </a:lnSpc>
              <a:spcBef>
                <a:spcPts val="0"/>
              </a:spcBef>
              <a:defRPr lang="fr-FR" sz="1400"/>
            </a:lvl1pPr>
            <a:lvl2pPr>
              <a:lnSpc>
                <a:spcPct val="150000"/>
              </a:lnSpc>
              <a:spcBef>
                <a:spcPts val="0"/>
              </a:spcBef>
              <a:defRPr lang="fr-FR" sz="1200"/>
            </a:lvl2pPr>
            <a:lvl3pPr>
              <a:lnSpc>
                <a:spcPct val="150000"/>
              </a:lnSpc>
              <a:spcBef>
                <a:spcPts val="0"/>
              </a:spcBef>
              <a:defRPr lang="fr-FR" sz="1100"/>
            </a:lvl3pPr>
            <a:lvl4pPr>
              <a:lnSpc>
                <a:spcPct val="150000"/>
              </a:lnSpc>
              <a:spcBef>
                <a:spcPts val="0"/>
              </a:spcBef>
              <a:defRPr lang="fr-FR" sz="1050"/>
            </a:lvl4pPr>
            <a:lvl5pPr>
              <a:lnSpc>
                <a:spcPct val="150000"/>
              </a:lnSpc>
              <a:spcBef>
                <a:spcPts val="0"/>
              </a:spcBef>
              <a:defRPr lang="fr-FR" sz="1050"/>
            </a:lvl5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Titre 9">
            <a:extLst>
              <a:ext uri="{FF2B5EF4-FFF2-40B4-BE49-F238E27FC236}">
                <a16:creationId xmlns:a16="http://schemas.microsoft.com/office/drawing/2014/main" id="{FB569F4F-40C0-2BAE-2F80-0B6BF70B4999}"/>
              </a:ext>
            </a:extLst>
          </p:cNvPr>
          <p:cNvSpPr>
            <a:spLocks noGrp="1"/>
          </p:cNvSpPr>
          <p:nvPr>
            <p:ph type="title"/>
          </p:nvPr>
        </p:nvSpPr>
        <p:spPr/>
        <p:txBody>
          <a:bodyPr rtlCol="0"/>
          <a:lstStyle>
            <a:defPPr>
              <a:defRPr lang="fr-FR"/>
            </a:defPPr>
          </a:lstStyle>
          <a:p>
            <a:pPr rtl="0"/>
            <a:r>
              <a:rPr lang="fr-FR"/>
              <a:t>Modifiez le style du titre</a:t>
            </a:r>
          </a:p>
        </p:txBody>
      </p:sp>
      <p:sp>
        <p:nvSpPr>
          <p:cNvPr id="19" name="Espace réservé du texte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21" name="Espace réservé du pied de page 20">
            <a:extLst>
              <a:ext uri="{FF2B5EF4-FFF2-40B4-BE49-F238E27FC236}">
                <a16:creationId xmlns:a16="http://schemas.microsoft.com/office/drawing/2014/main" id="{D44511B0-E2E3-43E3-E867-BD59B58CA925}"/>
              </a:ext>
            </a:extLst>
          </p:cNvPr>
          <p:cNvSpPr>
            <a:spLocks noGrp="1"/>
          </p:cNvSpPr>
          <p:nvPr>
            <p:ph type="ftr" sz="quarter" idx="14"/>
          </p:nvPr>
        </p:nvSpPr>
        <p:spPr/>
        <p:txBody>
          <a:bodyPr rtlCol="0"/>
          <a:lstStyle>
            <a:defPPr>
              <a:defRPr lang="fr-FR"/>
            </a:defPPr>
          </a:lstStyle>
          <a:p>
            <a:pPr rtl="0"/>
            <a:endParaRPr lang="fr-FR" dirty="0"/>
          </a:p>
        </p:txBody>
      </p:sp>
      <p:sp>
        <p:nvSpPr>
          <p:cNvPr id="23" name="Espace réservé du numéro de diapositive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rtlCol="0"/>
          <a:lstStyle>
            <a:defPPr>
              <a:defRPr lang="fr-FR"/>
            </a:defPPr>
          </a:lstStyle>
          <a:p>
            <a:pPr rtl="0"/>
            <a:fld id="{CC43B8D3-9A08-F84C-9DD4-44948BA52D4B}" type="slidenum">
              <a:rPr lang="fr-FR" smtClean="0"/>
              <a:pPr/>
              <a:t>‹N°›</a:t>
            </a:fld>
            <a:endParaRPr lang="fr-FR" dirty="0"/>
          </a:p>
        </p:txBody>
      </p:sp>
      <p:pic>
        <p:nvPicPr>
          <p:cNvPr id="2" name="Graphisme 1">
            <a:extLst>
              <a:ext uri="{FF2B5EF4-FFF2-40B4-BE49-F238E27FC236}">
                <a16:creationId xmlns:a16="http://schemas.microsoft.com/office/drawing/2014/main" id="{E38DCAB8-FF04-8225-502A-9415422E45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4165" t="86663"/>
          <a:stretch/>
        </p:blipFill>
        <p:spPr>
          <a:xfrm flipH="1" flipV="1">
            <a:off x="7732664" y="5943369"/>
            <a:ext cx="4459335" cy="914630"/>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7" name="Ovale 6">
            <a:extLst>
              <a:ext uri="{FF2B5EF4-FFF2-40B4-BE49-F238E27FC236}">
                <a16:creationId xmlns:a16="http://schemas.microsoft.com/office/drawing/2014/main" id="{D37B56B1-1773-120E-5DF7-ADC768615C86}"/>
              </a:ext>
            </a:extLst>
          </p:cNvPr>
          <p:cNvSpPr/>
          <p:nvPr userDrawn="1"/>
        </p:nvSpPr>
        <p:spPr>
          <a:xfrm>
            <a:off x="10012200" y="597794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8" name="Espace réservé du texte 4">
            <a:extLst>
              <a:ext uri="{FF2B5EF4-FFF2-40B4-BE49-F238E27FC236}">
                <a16:creationId xmlns:a16="http://schemas.microsoft.com/office/drawing/2014/main" id="{BA05B6D8-31AC-001B-57B4-132C0A9BED34}"/>
              </a:ext>
            </a:extLst>
          </p:cNvPr>
          <p:cNvSpPr>
            <a:spLocks noGrp="1"/>
          </p:cNvSpPr>
          <p:nvPr>
            <p:ph type="body" sz="quarter" idx="16" hasCustomPrompt="1"/>
          </p:nvPr>
        </p:nvSpPr>
        <p:spPr>
          <a:xfrm>
            <a:off x="8851392" y="2148840"/>
            <a:ext cx="3218688" cy="365760"/>
          </a:xfrm>
        </p:spPr>
        <p:txBody>
          <a:bodyPr rtlCol="0" anchor="b">
            <a:noAutofit/>
          </a:bodyPr>
          <a:lstStyle>
            <a:lvl1pPr marL="0" indent="0">
              <a:lnSpc>
                <a:spcPct val="100000"/>
              </a:lnSpc>
              <a:spcBef>
                <a:spcPts val="0"/>
              </a:spcBef>
              <a:buNone/>
              <a:defRPr lang="fr-FR" sz="1800" b="0"/>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 du masque</a:t>
            </a:r>
          </a:p>
        </p:txBody>
      </p:sp>
      <p:sp>
        <p:nvSpPr>
          <p:cNvPr id="9" name="Espace réservé du contenu 5">
            <a:extLst>
              <a:ext uri="{FF2B5EF4-FFF2-40B4-BE49-F238E27FC236}">
                <a16:creationId xmlns:a16="http://schemas.microsoft.com/office/drawing/2014/main" id="{56DC4DB0-B5C2-72F4-A891-0281DDB80FCB}"/>
              </a:ext>
            </a:extLst>
          </p:cNvPr>
          <p:cNvSpPr>
            <a:spLocks noGrp="1"/>
          </p:cNvSpPr>
          <p:nvPr>
            <p:ph sz="quarter" idx="17"/>
          </p:nvPr>
        </p:nvSpPr>
        <p:spPr>
          <a:xfrm>
            <a:off x="8567928" y="2788920"/>
            <a:ext cx="3163824" cy="3291840"/>
          </a:xfrm>
        </p:spPr>
        <p:txBody>
          <a:bodyPr rtlCol="0">
            <a:normAutofit/>
          </a:bodyPr>
          <a:lstStyle>
            <a:lvl1pPr>
              <a:lnSpc>
                <a:spcPct val="150000"/>
              </a:lnSpc>
              <a:spcBef>
                <a:spcPts val="0"/>
              </a:spcBef>
              <a:defRPr lang="fr-FR" sz="1400"/>
            </a:lvl1pPr>
            <a:lvl2pPr>
              <a:lnSpc>
                <a:spcPct val="150000"/>
              </a:lnSpc>
              <a:spcBef>
                <a:spcPts val="0"/>
              </a:spcBef>
              <a:defRPr lang="fr-FR" sz="1200"/>
            </a:lvl2pPr>
            <a:lvl3pPr>
              <a:lnSpc>
                <a:spcPct val="150000"/>
              </a:lnSpc>
              <a:spcBef>
                <a:spcPts val="0"/>
              </a:spcBef>
              <a:defRPr lang="fr-FR" sz="1100"/>
            </a:lvl3pPr>
            <a:lvl4pPr>
              <a:lnSpc>
                <a:spcPct val="150000"/>
              </a:lnSpc>
              <a:spcBef>
                <a:spcPts val="0"/>
              </a:spcBef>
              <a:defRPr lang="fr-FR" sz="1050"/>
            </a:lvl4pPr>
            <a:lvl5pPr>
              <a:lnSpc>
                <a:spcPct val="150000"/>
              </a:lnSpc>
              <a:spcBef>
                <a:spcPts val="0"/>
              </a:spcBef>
              <a:defRPr lang="fr-FR" sz="1050"/>
            </a:lvl5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Tree>
    <p:extLst>
      <p:ext uri="{BB962C8B-B14F-4D97-AF65-F5344CB8AC3E}">
        <p14:creationId xmlns:p14="http://schemas.microsoft.com/office/powerpoint/2010/main" val="125535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re et contenu">
    <p:spTree>
      <p:nvGrpSpPr>
        <p:cNvPr id="1" name=""/>
        <p:cNvGrpSpPr/>
        <p:nvPr/>
      </p:nvGrpSpPr>
      <p:grpSpPr>
        <a:xfrm>
          <a:off x="0" y="0"/>
          <a:ext cx="0" cy="0"/>
          <a:chOff x="0" y="0"/>
          <a:chExt cx="0" cy="0"/>
        </a:xfrm>
      </p:grpSpPr>
      <p:sp>
        <p:nvSpPr>
          <p:cNvPr id="40" name="Graphisme 22">
            <a:extLst>
              <a:ext uri="{FF2B5EF4-FFF2-40B4-BE49-F238E27FC236}">
                <a16:creationId xmlns:a16="http://schemas.microsoft.com/office/drawing/2014/main" id="{8508C9A2-89A3-8585-F561-54AF27E76C2E}"/>
              </a:ext>
            </a:extLst>
          </p:cNvPr>
          <p:cNvSpPr/>
          <p:nvPr/>
        </p:nvSpPr>
        <p:spPr>
          <a:xfrm>
            <a:off x="8963354" y="3545840"/>
            <a:ext cx="2556181" cy="2641600"/>
          </a:xfrm>
          <a:custGeom>
            <a:avLst/>
            <a:gdLst>
              <a:gd name="connsiteX0" fmla="*/ 11417928 w 11417635"/>
              <a:gd name="connsiteY0" fmla="*/ 16489276 h 17685280"/>
              <a:gd name="connsiteX1" fmla="*/ 10219543 w 11417635"/>
              <a:gd name="connsiteY1" fmla="*/ 17687536 h 17685280"/>
              <a:gd name="connsiteX2" fmla="*/ 1198684 w 11417635"/>
              <a:gd name="connsiteY2" fmla="*/ 17687536 h 17685280"/>
              <a:gd name="connsiteX3" fmla="*/ 293 w 11417635"/>
              <a:gd name="connsiteY3" fmla="*/ 16489276 h 17685280"/>
              <a:gd name="connsiteX4" fmla="*/ 293 w 11417635"/>
              <a:gd name="connsiteY4" fmla="*/ 1200514 h 17685280"/>
              <a:gd name="connsiteX5" fmla="*/ 1198684 w 11417635"/>
              <a:gd name="connsiteY5" fmla="*/ 2255 h 17685280"/>
              <a:gd name="connsiteX6" fmla="*/ 10219543 w 11417635"/>
              <a:gd name="connsiteY6" fmla="*/ 2255 h 17685280"/>
              <a:gd name="connsiteX7" fmla="*/ 11417928 w 11417635"/>
              <a:gd name="connsiteY7" fmla="*/ 1200514 h 17685280"/>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7" fmla="*/ 10219250 w 11417635"/>
              <a:gd name="connsiteY7" fmla="*/ 14227 h 17699508"/>
              <a:gd name="connsiteX8" fmla="*/ 11417635 w 11417635"/>
              <a:gd name="connsiteY8" fmla="*/ 1212486 h 17699508"/>
              <a:gd name="connsiteX9" fmla="*/ 11417635 w 11417635"/>
              <a:gd name="connsiteY9" fmla="*/ 16501248 h 17699508"/>
              <a:gd name="connsiteX0" fmla="*/ 11417635 w 11509075"/>
              <a:gd name="connsiteY0" fmla="*/ 1212486 h 17699508"/>
              <a:gd name="connsiteX1" fmla="*/ 11417635 w 11509075"/>
              <a:gd name="connsiteY1" fmla="*/ 16501248 h 17699508"/>
              <a:gd name="connsiteX2" fmla="*/ 10219250 w 11509075"/>
              <a:gd name="connsiteY2" fmla="*/ 17699508 h 17699508"/>
              <a:gd name="connsiteX3" fmla="*/ 1198391 w 11509075"/>
              <a:gd name="connsiteY3" fmla="*/ 17699508 h 17699508"/>
              <a:gd name="connsiteX4" fmla="*/ 0 w 11509075"/>
              <a:gd name="connsiteY4" fmla="*/ 16501248 h 17699508"/>
              <a:gd name="connsiteX5" fmla="*/ 0 w 11509075"/>
              <a:gd name="connsiteY5" fmla="*/ 1212486 h 17699508"/>
              <a:gd name="connsiteX6" fmla="*/ 1198391 w 11509075"/>
              <a:gd name="connsiteY6" fmla="*/ 14227 h 17699508"/>
              <a:gd name="connsiteX7" fmla="*/ 3548686 w 11509075"/>
              <a:gd name="connsiteY7" fmla="*/ 0 h 17699508"/>
              <a:gd name="connsiteX8" fmla="*/ 10219250 w 11509075"/>
              <a:gd name="connsiteY8" fmla="*/ 14227 h 17699508"/>
              <a:gd name="connsiteX9" fmla="*/ 11509075 w 11509075"/>
              <a:gd name="connsiteY9" fmla="*/ 1303926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8" fmla="*/ 10219250 w 11417635"/>
              <a:gd name="connsiteY8" fmla="*/ 14227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002280 h 17699508"/>
              <a:gd name="connsiteX5" fmla="*/ 2235 w 11419870"/>
              <a:gd name="connsiteY5" fmla="*/ 1212486 h 17699508"/>
              <a:gd name="connsiteX6" fmla="*/ 1200626 w 11419870"/>
              <a:gd name="connsiteY6" fmla="*/ 14227 h 17699508"/>
              <a:gd name="connsiteX7" fmla="*/ 3550921 w 11419870"/>
              <a:gd name="connsiteY7"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947160 h 17699508"/>
              <a:gd name="connsiteX5" fmla="*/ 0 w 11419870"/>
              <a:gd name="connsiteY5" fmla="*/ 3002280 h 17699508"/>
              <a:gd name="connsiteX6" fmla="*/ 2235 w 11419870"/>
              <a:gd name="connsiteY6" fmla="*/ 1212486 h 17699508"/>
              <a:gd name="connsiteX7" fmla="*/ 1200626 w 11419870"/>
              <a:gd name="connsiteY7" fmla="*/ 14227 h 17699508"/>
              <a:gd name="connsiteX8" fmla="*/ 3550921 w 11419870"/>
              <a:gd name="connsiteY8" fmla="*/ 0 h 17699508"/>
              <a:gd name="connsiteX0" fmla="*/ 10221485 w 10221485"/>
              <a:gd name="connsiteY0" fmla="*/ 17699508 h 17699508"/>
              <a:gd name="connsiteX1" fmla="*/ 1200626 w 10221485"/>
              <a:gd name="connsiteY1" fmla="*/ 17699508 h 17699508"/>
              <a:gd name="connsiteX2" fmla="*/ 2235 w 10221485"/>
              <a:gd name="connsiteY2" fmla="*/ 16501248 h 17699508"/>
              <a:gd name="connsiteX3" fmla="*/ 0 w 10221485"/>
              <a:gd name="connsiteY3" fmla="*/ 3947160 h 17699508"/>
              <a:gd name="connsiteX4" fmla="*/ 0 w 10221485"/>
              <a:gd name="connsiteY4" fmla="*/ 3002280 h 17699508"/>
              <a:gd name="connsiteX5" fmla="*/ 2235 w 10221485"/>
              <a:gd name="connsiteY5" fmla="*/ 1212486 h 17699508"/>
              <a:gd name="connsiteX6" fmla="*/ 1200626 w 10221485"/>
              <a:gd name="connsiteY6" fmla="*/ 14227 h 17699508"/>
              <a:gd name="connsiteX7" fmla="*/ 3550921 w 10221485"/>
              <a:gd name="connsiteY7" fmla="*/ 0 h 17699508"/>
              <a:gd name="connsiteX0" fmla="*/ 1200626 w 3550921"/>
              <a:gd name="connsiteY0" fmla="*/ 17699508 h 17699508"/>
              <a:gd name="connsiteX1" fmla="*/ 2235 w 3550921"/>
              <a:gd name="connsiteY1" fmla="*/ 16501248 h 17699508"/>
              <a:gd name="connsiteX2" fmla="*/ 0 w 3550921"/>
              <a:gd name="connsiteY2" fmla="*/ 3947160 h 17699508"/>
              <a:gd name="connsiteX3" fmla="*/ 0 w 3550921"/>
              <a:gd name="connsiteY3" fmla="*/ 3002280 h 17699508"/>
              <a:gd name="connsiteX4" fmla="*/ 2235 w 3550921"/>
              <a:gd name="connsiteY4" fmla="*/ 1212486 h 17699508"/>
              <a:gd name="connsiteX5" fmla="*/ 1200626 w 3550921"/>
              <a:gd name="connsiteY5" fmla="*/ 14227 h 17699508"/>
              <a:gd name="connsiteX6" fmla="*/ 3550921 w 3550921"/>
              <a:gd name="connsiteY6" fmla="*/ 0 h 17699508"/>
              <a:gd name="connsiteX0" fmla="*/ 2235 w 3550921"/>
              <a:gd name="connsiteY0" fmla="*/ 16501248 h 16501248"/>
              <a:gd name="connsiteX1" fmla="*/ 0 w 3550921"/>
              <a:gd name="connsiteY1" fmla="*/ 3947160 h 16501248"/>
              <a:gd name="connsiteX2" fmla="*/ 0 w 3550921"/>
              <a:gd name="connsiteY2" fmla="*/ 3002280 h 16501248"/>
              <a:gd name="connsiteX3" fmla="*/ 2235 w 3550921"/>
              <a:gd name="connsiteY3" fmla="*/ 1212486 h 16501248"/>
              <a:gd name="connsiteX4" fmla="*/ 1200626 w 3550921"/>
              <a:gd name="connsiteY4" fmla="*/ 14227 h 16501248"/>
              <a:gd name="connsiteX5" fmla="*/ 3550921 w 3550921"/>
              <a:gd name="connsiteY5" fmla="*/ 0 h 16501248"/>
              <a:gd name="connsiteX0" fmla="*/ 0 w 3550921"/>
              <a:gd name="connsiteY0" fmla="*/ 3947160 h 3947160"/>
              <a:gd name="connsiteX1" fmla="*/ 0 w 3550921"/>
              <a:gd name="connsiteY1" fmla="*/ 3002280 h 3947160"/>
              <a:gd name="connsiteX2" fmla="*/ 2235 w 3550921"/>
              <a:gd name="connsiteY2" fmla="*/ 1212486 h 3947160"/>
              <a:gd name="connsiteX3" fmla="*/ 1200626 w 3550921"/>
              <a:gd name="connsiteY3" fmla="*/ 14227 h 3947160"/>
              <a:gd name="connsiteX4" fmla="*/ 3550921 w 3550921"/>
              <a:gd name="connsiteY4" fmla="*/ 0 h 3947160"/>
              <a:gd name="connsiteX0" fmla="*/ 0 w 3550921"/>
              <a:gd name="connsiteY0" fmla="*/ 3002280 h 3002280"/>
              <a:gd name="connsiteX1" fmla="*/ 2235 w 3550921"/>
              <a:gd name="connsiteY1" fmla="*/ 1212486 h 3002280"/>
              <a:gd name="connsiteX2" fmla="*/ 1200626 w 3550921"/>
              <a:gd name="connsiteY2" fmla="*/ 14227 h 3002280"/>
              <a:gd name="connsiteX3" fmla="*/ 3550921 w 3550921"/>
              <a:gd name="connsiteY3" fmla="*/ 0 h 3002280"/>
              <a:gd name="connsiteX0" fmla="*/ 2845 w 3548686"/>
              <a:gd name="connsiteY0" fmla="*/ 2799080 h 2799080"/>
              <a:gd name="connsiteX1" fmla="*/ 0 w 3548686"/>
              <a:gd name="connsiteY1" fmla="*/ 1212486 h 2799080"/>
              <a:gd name="connsiteX2" fmla="*/ 1198391 w 3548686"/>
              <a:gd name="connsiteY2" fmla="*/ 14227 h 2799080"/>
              <a:gd name="connsiteX3" fmla="*/ 3548686 w 3548686"/>
              <a:gd name="connsiteY3" fmla="*/ 0 h 2799080"/>
              <a:gd name="connsiteX0" fmla="*/ 2845 w 3548686"/>
              <a:gd name="connsiteY0" fmla="*/ 2707640 h 2707640"/>
              <a:gd name="connsiteX1" fmla="*/ 0 w 3548686"/>
              <a:gd name="connsiteY1" fmla="*/ 1212486 h 2707640"/>
              <a:gd name="connsiteX2" fmla="*/ 1198391 w 3548686"/>
              <a:gd name="connsiteY2" fmla="*/ 14227 h 2707640"/>
              <a:gd name="connsiteX3" fmla="*/ 3548686 w 3548686"/>
              <a:gd name="connsiteY3" fmla="*/ 0 h 2707640"/>
              <a:gd name="connsiteX0" fmla="*/ 2845 w 3548686"/>
              <a:gd name="connsiteY0" fmla="*/ 2667000 h 2667000"/>
              <a:gd name="connsiteX1" fmla="*/ 0 w 3548686"/>
              <a:gd name="connsiteY1" fmla="*/ 1212486 h 2667000"/>
              <a:gd name="connsiteX2" fmla="*/ 1198391 w 3548686"/>
              <a:gd name="connsiteY2" fmla="*/ 14227 h 2667000"/>
              <a:gd name="connsiteX3" fmla="*/ 3548686 w 3548686"/>
              <a:gd name="connsiteY3" fmla="*/ 0 h 2667000"/>
              <a:gd name="connsiteX0" fmla="*/ 2845 w 3548686"/>
              <a:gd name="connsiteY0" fmla="*/ 2651760 h 2651760"/>
              <a:gd name="connsiteX1" fmla="*/ 0 w 3548686"/>
              <a:gd name="connsiteY1" fmla="*/ 1212486 h 2651760"/>
              <a:gd name="connsiteX2" fmla="*/ 1198391 w 3548686"/>
              <a:gd name="connsiteY2" fmla="*/ 14227 h 2651760"/>
              <a:gd name="connsiteX3" fmla="*/ 3548686 w 3548686"/>
              <a:gd name="connsiteY3" fmla="*/ 0 h 2651760"/>
              <a:gd name="connsiteX0" fmla="*/ 2845 w 3020366"/>
              <a:gd name="connsiteY0" fmla="*/ 2651760 h 2651760"/>
              <a:gd name="connsiteX1" fmla="*/ 0 w 3020366"/>
              <a:gd name="connsiteY1" fmla="*/ 1212486 h 2651760"/>
              <a:gd name="connsiteX2" fmla="*/ 1198391 w 3020366"/>
              <a:gd name="connsiteY2" fmla="*/ 14227 h 2651760"/>
              <a:gd name="connsiteX3" fmla="*/ 3020366 w 3020366"/>
              <a:gd name="connsiteY3" fmla="*/ 0 h 2651760"/>
              <a:gd name="connsiteX0" fmla="*/ 2845 w 2883206"/>
              <a:gd name="connsiteY0" fmla="*/ 2651760 h 2651760"/>
              <a:gd name="connsiteX1" fmla="*/ 0 w 2883206"/>
              <a:gd name="connsiteY1" fmla="*/ 1212486 h 2651760"/>
              <a:gd name="connsiteX2" fmla="*/ 1198391 w 2883206"/>
              <a:gd name="connsiteY2" fmla="*/ 14227 h 2651760"/>
              <a:gd name="connsiteX3" fmla="*/ 2883206 w 2883206"/>
              <a:gd name="connsiteY3" fmla="*/ 0 h 2651760"/>
              <a:gd name="connsiteX0" fmla="*/ 2845 w 2796846"/>
              <a:gd name="connsiteY0" fmla="*/ 2651760 h 2651760"/>
              <a:gd name="connsiteX1" fmla="*/ 0 w 2796846"/>
              <a:gd name="connsiteY1" fmla="*/ 1212486 h 2651760"/>
              <a:gd name="connsiteX2" fmla="*/ 1198391 w 2796846"/>
              <a:gd name="connsiteY2" fmla="*/ 14227 h 2651760"/>
              <a:gd name="connsiteX3" fmla="*/ 2796846 w 2796846"/>
              <a:gd name="connsiteY3" fmla="*/ 0 h 2651760"/>
              <a:gd name="connsiteX0" fmla="*/ 2845 w 2735886"/>
              <a:gd name="connsiteY0" fmla="*/ 2656840 h 2656840"/>
              <a:gd name="connsiteX1" fmla="*/ 0 w 2735886"/>
              <a:gd name="connsiteY1" fmla="*/ 1217566 h 2656840"/>
              <a:gd name="connsiteX2" fmla="*/ 1198391 w 2735886"/>
              <a:gd name="connsiteY2" fmla="*/ 19307 h 2656840"/>
              <a:gd name="connsiteX3" fmla="*/ 2735886 w 2735886"/>
              <a:gd name="connsiteY3" fmla="*/ 0 h 265684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44446"/>
              <a:gd name="connsiteY0" fmla="*/ 2651760 h 2651760"/>
              <a:gd name="connsiteX1" fmla="*/ 0 w 2644446"/>
              <a:gd name="connsiteY1" fmla="*/ 1212486 h 2651760"/>
              <a:gd name="connsiteX2" fmla="*/ 1198391 w 2644446"/>
              <a:gd name="connsiteY2" fmla="*/ 14227 h 2651760"/>
              <a:gd name="connsiteX3" fmla="*/ 2644446 w 2644446"/>
              <a:gd name="connsiteY3" fmla="*/ 0 h 2651760"/>
              <a:gd name="connsiteX0" fmla="*/ 2845 w 2608886"/>
              <a:gd name="connsiteY0" fmla="*/ 2651760 h 2651760"/>
              <a:gd name="connsiteX1" fmla="*/ 0 w 2608886"/>
              <a:gd name="connsiteY1" fmla="*/ 1212486 h 2651760"/>
              <a:gd name="connsiteX2" fmla="*/ 1198391 w 2608886"/>
              <a:gd name="connsiteY2" fmla="*/ 14227 h 2651760"/>
              <a:gd name="connsiteX3" fmla="*/ 2608886 w 2608886"/>
              <a:gd name="connsiteY3" fmla="*/ 0 h 2651760"/>
              <a:gd name="connsiteX0" fmla="*/ 2845 w 2598726"/>
              <a:gd name="connsiteY0" fmla="*/ 2646680 h 2646680"/>
              <a:gd name="connsiteX1" fmla="*/ 0 w 2598726"/>
              <a:gd name="connsiteY1" fmla="*/ 1207406 h 2646680"/>
              <a:gd name="connsiteX2" fmla="*/ 1198391 w 2598726"/>
              <a:gd name="connsiteY2" fmla="*/ 9147 h 2646680"/>
              <a:gd name="connsiteX3" fmla="*/ 2598726 w 2598726"/>
              <a:gd name="connsiteY3" fmla="*/ 0 h 2646680"/>
              <a:gd name="connsiteX0" fmla="*/ 2845 w 2558086"/>
              <a:gd name="connsiteY0" fmla="*/ 2641600 h 2641600"/>
              <a:gd name="connsiteX1" fmla="*/ 0 w 2558086"/>
              <a:gd name="connsiteY1" fmla="*/ 1202326 h 2641600"/>
              <a:gd name="connsiteX2" fmla="*/ 1198391 w 2558086"/>
              <a:gd name="connsiteY2" fmla="*/ 4067 h 2641600"/>
              <a:gd name="connsiteX3" fmla="*/ 2558086 w 2558086"/>
              <a:gd name="connsiteY3" fmla="*/ 0 h 2641600"/>
              <a:gd name="connsiteX0" fmla="*/ 2845 w 2556181"/>
              <a:gd name="connsiteY0" fmla="*/ 2641600 h 2641600"/>
              <a:gd name="connsiteX1" fmla="*/ 0 w 2556181"/>
              <a:gd name="connsiteY1" fmla="*/ 1202326 h 2641600"/>
              <a:gd name="connsiteX2" fmla="*/ 1198391 w 2556181"/>
              <a:gd name="connsiteY2" fmla="*/ 4067 h 2641600"/>
              <a:gd name="connsiteX3" fmla="*/ 2556181 w 2556181"/>
              <a:gd name="connsiteY3" fmla="*/ 0 h 2641600"/>
            </a:gdLst>
            <a:ahLst/>
            <a:cxnLst>
              <a:cxn ang="0">
                <a:pos x="connsiteX0" y="connsiteY0"/>
              </a:cxn>
              <a:cxn ang="0">
                <a:pos x="connsiteX1" y="connsiteY1"/>
              </a:cxn>
              <a:cxn ang="0">
                <a:pos x="connsiteX2" y="connsiteY2"/>
              </a:cxn>
              <a:cxn ang="0">
                <a:pos x="connsiteX3" y="connsiteY3"/>
              </a:cxn>
            </a:cxnLst>
            <a:rect l="l" t="t" r="r" b="b"/>
            <a:pathLst>
              <a:path w="2556181" h="2641600">
                <a:moveTo>
                  <a:pt x="2845" y="2641600"/>
                </a:moveTo>
                <a:cubicBezTo>
                  <a:pt x="1897" y="2112735"/>
                  <a:pt x="948" y="1731191"/>
                  <a:pt x="0" y="1202326"/>
                </a:cubicBezTo>
                <a:cubicBezTo>
                  <a:pt x="0" y="540519"/>
                  <a:pt x="536541" y="4067"/>
                  <a:pt x="1198391" y="4067"/>
                </a:cubicBezTo>
                <a:lnTo>
                  <a:pt x="2556181" y="0"/>
                </a:lnTo>
              </a:path>
            </a:pathLst>
          </a:custGeom>
          <a:noFill/>
          <a:ln w="1356897" cap="sq">
            <a:solidFill>
              <a:schemeClr val="accent4">
                <a:alpha val="89000"/>
              </a:schemeClr>
            </a:solidFill>
            <a:prstDash val="solid"/>
            <a:round/>
          </a:ln>
        </p:spPr>
        <p:txBody>
          <a:bodyPr rtlCol="0" anchor="ctr"/>
          <a:lstStyle>
            <a:defPPr>
              <a:defRPr lang="fr-FR"/>
            </a:defPPr>
          </a:lstStyle>
          <a:p>
            <a:pPr rtl="0"/>
            <a:endParaRPr lang="fr-FR" dirty="0"/>
          </a:p>
        </p:txBody>
      </p:sp>
      <p:sp>
        <p:nvSpPr>
          <p:cNvPr id="2" name="Titre 1">
            <a:extLst>
              <a:ext uri="{FF2B5EF4-FFF2-40B4-BE49-F238E27FC236}">
                <a16:creationId xmlns:a16="http://schemas.microsoft.com/office/drawing/2014/main" id="{160AE1B9-1C14-F852-2B97-05DAA5F80CD7}"/>
              </a:ext>
            </a:extLst>
          </p:cNvPr>
          <p:cNvSpPr>
            <a:spLocks noGrp="1"/>
          </p:cNvSpPr>
          <p:nvPr>
            <p:ph type="title"/>
          </p:nvPr>
        </p:nvSpPr>
        <p:spPr/>
        <p:txBody>
          <a:bodyPr rtlCol="0"/>
          <a:lstStyle>
            <a:defPPr>
              <a:defRPr lang="fr-FR"/>
            </a:defPPr>
          </a:lstStyle>
          <a:p>
            <a:pPr rtl="0"/>
            <a:r>
              <a:rPr lang="fr-FR"/>
              <a:t>Modifiez le style du titre</a:t>
            </a:r>
          </a:p>
        </p:txBody>
      </p:sp>
      <p:sp>
        <p:nvSpPr>
          <p:cNvPr id="3" name="Espace réservé du contenu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rtlCol="0"/>
          <a:lstStyle>
            <a:lvl1pPr marL="0" indent="0">
              <a:buNone/>
              <a:defRPr lang="fr-FR" sz="1800"/>
            </a:lvl1pPr>
            <a:lvl2pPr marL="283464">
              <a:defRPr lang="fr-FR" sz="1800"/>
            </a:lvl2pPr>
            <a:lvl3pPr marL="566928">
              <a:defRPr lang="fr-FR" sz="1600"/>
            </a:lvl3pPr>
            <a:lvl4pPr marL="758952">
              <a:defRPr lang="fr-FR" sz="1400"/>
            </a:lvl4pPr>
            <a:lvl5pPr marL="1042416">
              <a:defRPr lang="fr-FR" sz="1400"/>
            </a:lvl5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7" name="Espace réservé du texte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3"/>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45" name="Graphisme 24">
            <a:extLst>
              <a:ext uri="{FF2B5EF4-FFF2-40B4-BE49-F238E27FC236}">
                <a16:creationId xmlns:a16="http://schemas.microsoft.com/office/drawing/2014/main" id="{3A387C14-96A1-A53F-B0C4-8C320C0E434B}"/>
              </a:ext>
            </a:extLst>
          </p:cNvPr>
          <p:cNvSpPr/>
          <p:nvPr/>
        </p:nvSpPr>
        <p:spPr>
          <a:xfrm>
            <a:off x="8928734" y="3558489"/>
            <a:ext cx="3162299" cy="3196641"/>
          </a:xfrm>
          <a:custGeom>
            <a:avLst/>
            <a:gdLst>
              <a:gd name="connsiteX0" fmla="*/ -3730 w 9166847"/>
              <a:gd name="connsiteY0" fmla="*/ 5764965 h 5765688"/>
              <a:gd name="connsiteX1" fmla="*/ -3730 w 9166847"/>
              <a:gd name="connsiteY1" fmla="*/ 1152444 h 5765688"/>
              <a:gd name="connsiteX2" fmla="*/ 1189314 w 9166847"/>
              <a:gd name="connsiteY2" fmla="*/ -724 h 5765688"/>
              <a:gd name="connsiteX3" fmla="*/ 9163118 w 9166847"/>
              <a:gd name="connsiteY3" fmla="*/ 36857 h 5765688"/>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9166848 w 9166848"/>
              <a:gd name="connsiteY4" fmla="*/ 37581 h 5765689"/>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3169739 w 9166848"/>
              <a:gd name="connsiteY4" fmla="*/ 7671 h 5765689"/>
              <a:gd name="connsiteX5" fmla="*/ 9166848 w 9166848"/>
              <a:gd name="connsiteY5" fmla="*/ 37581 h 5765689"/>
              <a:gd name="connsiteX0" fmla="*/ 0 w 3169739"/>
              <a:gd name="connsiteY0" fmla="*/ 5765689 h 5765689"/>
              <a:gd name="connsiteX1" fmla="*/ 0 w 3169739"/>
              <a:gd name="connsiteY1" fmla="*/ 1153168 h 5765689"/>
              <a:gd name="connsiteX2" fmla="*/ 1193044 w 3169739"/>
              <a:gd name="connsiteY2" fmla="*/ 0 h 5765689"/>
              <a:gd name="connsiteX3" fmla="*/ 2736923 w 3169739"/>
              <a:gd name="connsiteY3" fmla="*/ 1574 h 5765689"/>
              <a:gd name="connsiteX4" fmla="*/ 3169739 w 3169739"/>
              <a:gd name="connsiteY4" fmla="*/ 7671 h 5765689"/>
              <a:gd name="connsiteX0" fmla="*/ 0 w 3160214"/>
              <a:gd name="connsiteY0" fmla="*/ 5765689 h 5765689"/>
              <a:gd name="connsiteX1" fmla="*/ 0 w 3160214"/>
              <a:gd name="connsiteY1" fmla="*/ 1153168 h 5765689"/>
              <a:gd name="connsiteX2" fmla="*/ 1193044 w 3160214"/>
              <a:gd name="connsiteY2" fmla="*/ 0 h 5765689"/>
              <a:gd name="connsiteX3" fmla="*/ 2736923 w 3160214"/>
              <a:gd name="connsiteY3" fmla="*/ 1574 h 5765689"/>
              <a:gd name="connsiteX4" fmla="*/ 3160214 w 3160214"/>
              <a:gd name="connsiteY4" fmla="*/ 7671 h 5765689"/>
              <a:gd name="connsiteX0" fmla="*/ 2085 w 3162299"/>
              <a:gd name="connsiteY0" fmla="*/ 5765689 h 5765689"/>
              <a:gd name="connsiteX1" fmla="*/ 0 w 3162299"/>
              <a:gd name="connsiteY1" fmla="*/ 3173781 h 5765689"/>
              <a:gd name="connsiteX2" fmla="*/ 2085 w 3162299"/>
              <a:gd name="connsiteY2" fmla="*/ 1153168 h 5765689"/>
              <a:gd name="connsiteX3" fmla="*/ 1195129 w 3162299"/>
              <a:gd name="connsiteY3" fmla="*/ 0 h 5765689"/>
              <a:gd name="connsiteX4" fmla="*/ 2739008 w 3162299"/>
              <a:gd name="connsiteY4" fmla="*/ 1574 h 5765689"/>
              <a:gd name="connsiteX5" fmla="*/ 3162299 w 3162299"/>
              <a:gd name="connsiteY5" fmla="*/ 7671 h 5765689"/>
              <a:gd name="connsiteX0" fmla="*/ 0 w 3162299"/>
              <a:gd name="connsiteY0" fmla="*/ 3173781 h 3173781"/>
              <a:gd name="connsiteX1" fmla="*/ 2085 w 3162299"/>
              <a:gd name="connsiteY1" fmla="*/ 1153168 h 3173781"/>
              <a:gd name="connsiteX2" fmla="*/ 1195129 w 3162299"/>
              <a:gd name="connsiteY2" fmla="*/ 0 h 3173781"/>
              <a:gd name="connsiteX3" fmla="*/ 2739008 w 3162299"/>
              <a:gd name="connsiteY3" fmla="*/ 1574 h 3173781"/>
              <a:gd name="connsiteX4" fmla="*/ 3162299 w 3162299"/>
              <a:gd name="connsiteY4" fmla="*/ 7671 h 3173781"/>
              <a:gd name="connsiteX0" fmla="*/ 0 w 3162299"/>
              <a:gd name="connsiteY0" fmla="*/ 3196641 h 3196641"/>
              <a:gd name="connsiteX1" fmla="*/ 2085 w 3162299"/>
              <a:gd name="connsiteY1" fmla="*/ 1153168 h 3196641"/>
              <a:gd name="connsiteX2" fmla="*/ 1195129 w 3162299"/>
              <a:gd name="connsiteY2" fmla="*/ 0 h 3196641"/>
              <a:gd name="connsiteX3" fmla="*/ 2739008 w 3162299"/>
              <a:gd name="connsiteY3" fmla="*/ 1574 h 3196641"/>
              <a:gd name="connsiteX4" fmla="*/ 3162299 w 3162299"/>
              <a:gd name="connsiteY4" fmla="*/ 7671 h 319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99" h="3196641">
                <a:moveTo>
                  <a:pt x="0" y="3196641"/>
                </a:moveTo>
                <a:lnTo>
                  <a:pt x="2085" y="1153168"/>
                </a:lnTo>
                <a:cubicBezTo>
                  <a:pt x="2085" y="516291"/>
                  <a:pt x="536218" y="0"/>
                  <a:pt x="1195129" y="0"/>
                </a:cubicBezTo>
                <a:lnTo>
                  <a:pt x="2739008" y="1574"/>
                </a:lnTo>
                <a:lnTo>
                  <a:pt x="3162299" y="7671"/>
                </a:lnTo>
              </a:path>
            </a:pathLst>
          </a:custGeom>
          <a:noFill/>
          <a:ln w="225588" cap="sq">
            <a:solidFill>
              <a:srgbClr val="FDF9E2"/>
            </a:solidFill>
            <a:prstDash val="solid"/>
            <a:miter/>
          </a:ln>
        </p:spPr>
        <p:txBody>
          <a:bodyPr rtlCol="0" anchor="ctr"/>
          <a:lstStyle>
            <a:defPPr>
              <a:defRPr lang="fr-FR"/>
            </a:defPPr>
          </a:lstStyle>
          <a:p>
            <a:pPr rtl="0"/>
            <a:endParaRPr lang="fr-FR" dirty="0"/>
          </a:p>
        </p:txBody>
      </p:sp>
      <p:sp>
        <p:nvSpPr>
          <p:cNvPr id="29" name="Ovale 28">
            <a:extLst>
              <a:ext uri="{FF2B5EF4-FFF2-40B4-BE49-F238E27FC236}">
                <a16:creationId xmlns:a16="http://schemas.microsoft.com/office/drawing/2014/main" id="{09E9B68F-058D-E637-2550-5DA70E3D0D41}"/>
              </a:ext>
            </a:extLst>
          </p:cNvPr>
          <p:cNvSpPr/>
          <p:nvPr userDrawn="1"/>
        </p:nvSpPr>
        <p:spPr>
          <a:xfrm>
            <a:off x="10310340" y="2011478"/>
            <a:ext cx="1628275" cy="1628275"/>
          </a:xfrm>
          <a:prstGeom prst="ellipse">
            <a:avLst/>
          </a:prstGeom>
          <a:solidFill>
            <a:schemeClr val="accent6">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pic>
        <p:nvPicPr>
          <p:cNvPr id="34" name="Graphisme 33">
            <a:extLst>
              <a:ext uri="{FF2B5EF4-FFF2-40B4-BE49-F238E27FC236}">
                <a16:creationId xmlns:a16="http://schemas.microsoft.com/office/drawing/2014/main" id="{6188A037-6B9F-861E-36A7-10311D612729}"/>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972" r="31496"/>
          <a:stretch>
            <a:fillRect/>
          </a:stretch>
        </p:blipFill>
        <p:spPr>
          <a:xfrm>
            <a:off x="12700" y="6051321"/>
            <a:ext cx="12192000" cy="528377"/>
          </a:xfrm>
          <a:custGeom>
            <a:avLst/>
            <a:gdLst>
              <a:gd name="connsiteX0" fmla="*/ 0 w 6858000"/>
              <a:gd name="connsiteY0" fmla="*/ 400156 h 400156"/>
              <a:gd name="connsiteX1" fmla="*/ 0 w 6858000"/>
              <a:gd name="connsiteY1" fmla="*/ 0 h 400156"/>
              <a:gd name="connsiteX2" fmla="*/ 6858000 w 6858000"/>
              <a:gd name="connsiteY2" fmla="*/ 0 h 400156"/>
              <a:gd name="connsiteX3" fmla="*/ 6858000 w 6858000"/>
              <a:gd name="connsiteY3" fmla="*/ 400156 h 400156"/>
            </a:gdLst>
            <a:ahLst/>
            <a:cxnLst>
              <a:cxn ang="0">
                <a:pos x="connsiteX0" y="connsiteY0"/>
              </a:cxn>
              <a:cxn ang="0">
                <a:pos x="connsiteX1" y="connsiteY1"/>
              </a:cxn>
              <a:cxn ang="0">
                <a:pos x="connsiteX2" y="connsiteY2"/>
              </a:cxn>
              <a:cxn ang="0">
                <a:pos x="connsiteX3" y="connsiteY3"/>
              </a:cxn>
            </a:cxnLst>
            <a:rect l="l" t="t" r="r" b="b"/>
            <a:pathLst>
              <a:path w="6858000" h="400156">
                <a:moveTo>
                  <a:pt x="0" y="400156"/>
                </a:moveTo>
                <a:lnTo>
                  <a:pt x="0" y="0"/>
                </a:lnTo>
                <a:lnTo>
                  <a:pt x="6858000" y="0"/>
                </a:lnTo>
                <a:lnTo>
                  <a:pt x="6858000" y="400156"/>
                </a:lnTo>
                <a:close/>
              </a:path>
            </a:pathLst>
          </a:custGeom>
        </p:spPr>
      </p:pic>
      <p:sp>
        <p:nvSpPr>
          <p:cNvPr id="36" name="Ovale 35">
            <a:extLst>
              <a:ext uri="{FF2B5EF4-FFF2-40B4-BE49-F238E27FC236}">
                <a16:creationId xmlns:a16="http://schemas.microsoft.com/office/drawing/2014/main" id="{1C9183AD-9166-27E4-F8C4-4AAE1C7F0BB9}"/>
              </a:ext>
            </a:extLst>
          </p:cNvPr>
          <p:cNvSpPr/>
          <p:nvPr userDrawn="1"/>
        </p:nvSpPr>
        <p:spPr>
          <a:xfrm>
            <a:off x="9130046"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38" name="Ovale 37">
            <a:extLst>
              <a:ext uri="{FF2B5EF4-FFF2-40B4-BE49-F238E27FC236}">
                <a16:creationId xmlns:a16="http://schemas.microsoft.com/office/drawing/2014/main" id="{DFED6151-9FDE-FB42-89FC-0347B6A3276D}"/>
              </a:ext>
            </a:extLst>
          </p:cNvPr>
          <p:cNvSpPr/>
          <p:nvPr userDrawn="1"/>
        </p:nvSpPr>
        <p:spPr>
          <a:xfrm>
            <a:off x="8385329"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46" name="Espace réservé du pied de page 45">
            <a:extLst>
              <a:ext uri="{FF2B5EF4-FFF2-40B4-BE49-F238E27FC236}">
                <a16:creationId xmlns:a16="http://schemas.microsoft.com/office/drawing/2014/main" id="{41E6D8BC-2E14-B95F-1E2F-30FF6EE3AEB3}"/>
              </a:ext>
            </a:extLst>
          </p:cNvPr>
          <p:cNvSpPr>
            <a:spLocks noGrp="1"/>
          </p:cNvSpPr>
          <p:nvPr>
            <p:ph type="ftr" sz="quarter" idx="14"/>
          </p:nvPr>
        </p:nvSpPr>
        <p:spPr/>
        <p:txBody>
          <a:bodyPr rtlCol="0"/>
          <a:lstStyle>
            <a:defPPr>
              <a:defRPr lang="fr-FR"/>
            </a:defPPr>
          </a:lstStyle>
          <a:p>
            <a:pPr rtl="0"/>
            <a:endParaRPr lang="fr-FR" dirty="0"/>
          </a:p>
        </p:txBody>
      </p:sp>
      <p:sp>
        <p:nvSpPr>
          <p:cNvPr id="47" name="Espace réservé du numéro de diapositive 46">
            <a:extLst>
              <a:ext uri="{FF2B5EF4-FFF2-40B4-BE49-F238E27FC236}">
                <a16:creationId xmlns:a16="http://schemas.microsoft.com/office/drawing/2014/main" id="{89B6F428-7A93-4AA9-C12A-2A93DFEAF0B6}"/>
              </a:ext>
            </a:extLst>
          </p:cNvPr>
          <p:cNvSpPr>
            <a:spLocks noGrp="1"/>
          </p:cNvSpPr>
          <p:nvPr>
            <p:ph type="sldNum" sz="quarter" idx="15"/>
          </p:nvPr>
        </p:nvSpPr>
        <p:spPr/>
        <p:txBody>
          <a:bodyPr rtlCol="0"/>
          <a:lstStyle>
            <a:defPPr>
              <a:defRPr lang="fr-FR"/>
            </a:defPPr>
          </a:lstStyle>
          <a:p>
            <a:pPr rtl="0"/>
            <a:fld id="{CC43B8D3-9A08-F84C-9DD4-44948BA52D4B}" type="slidenum">
              <a:rPr lang="fr-FR" smtClean="0"/>
              <a:pPr/>
              <a:t>‹N°›</a:t>
            </a:fld>
            <a:endParaRPr lang="fr-FR" dirty="0"/>
          </a:p>
        </p:txBody>
      </p:sp>
    </p:spTree>
    <p:extLst>
      <p:ext uri="{BB962C8B-B14F-4D97-AF65-F5344CB8AC3E}">
        <p14:creationId xmlns:p14="http://schemas.microsoft.com/office/powerpoint/2010/main" val="1580811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Merci">
    <p:spTree>
      <p:nvGrpSpPr>
        <p:cNvPr id="1" name=""/>
        <p:cNvGrpSpPr/>
        <p:nvPr/>
      </p:nvGrpSpPr>
      <p:grpSpPr>
        <a:xfrm>
          <a:off x="0" y="0"/>
          <a:ext cx="0" cy="0"/>
          <a:chOff x="0" y="0"/>
          <a:chExt cx="0" cy="0"/>
        </a:xfrm>
      </p:grpSpPr>
      <p:pic>
        <p:nvPicPr>
          <p:cNvPr id="44" name="Graphisme 43">
            <a:extLst>
              <a:ext uri="{FF2B5EF4-FFF2-40B4-BE49-F238E27FC236}">
                <a16:creationId xmlns:a16="http://schemas.microsoft.com/office/drawing/2014/main" id="{94240F9C-F2B6-6263-0817-7E0809D9DF3A}"/>
              </a:ext>
            </a:extLst>
          </p:cNvPr>
          <p:cNvPicPr>
            <a:picLocks noChangeAspect="1"/>
          </p:cNvPicPr>
          <p:nvPr userDrawn="1"/>
        </p:nvPicPr>
        <p:blipFill>
          <a:blip r:embed="rId2">
            <a:extLst>
              <a:ext uri="{96DAC541-7B7A-43D3-8B79-37D633B846F1}">
                <asvg:svgBlip xmlns:asvg="http://schemas.microsoft.com/office/drawing/2016/SVG/main" r:embed="rId3"/>
              </a:ext>
            </a:extLst>
          </a:blip>
          <a:srcRect b="85327"/>
          <a:stretch>
            <a:fillRect/>
          </a:stretch>
        </p:blipFill>
        <p:spPr>
          <a:xfrm rot="16200000">
            <a:off x="8348893" y="2856018"/>
            <a:ext cx="6718341" cy="1006304"/>
          </a:xfrm>
          <a:custGeom>
            <a:avLst/>
            <a:gdLst>
              <a:gd name="connsiteX0" fmla="*/ 0 w 6718341"/>
              <a:gd name="connsiteY0" fmla="*/ 0 h 1006304"/>
              <a:gd name="connsiteX1" fmla="*/ 6718341 w 6718341"/>
              <a:gd name="connsiteY1" fmla="*/ 0 h 1006304"/>
              <a:gd name="connsiteX2" fmla="*/ 6718341 w 6718341"/>
              <a:gd name="connsiteY2" fmla="*/ 1006304 h 1006304"/>
              <a:gd name="connsiteX3" fmla="*/ 0 w 6718341"/>
              <a:gd name="connsiteY3" fmla="*/ 1006304 h 1006304"/>
            </a:gdLst>
            <a:ahLst/>
            <a:cxnLst>
              <a:cxn ang="0">
                <a:pos x="connsiteX0" y="connsiteY0"/>
              </a:cxn>
              <a:cxn ang="0">
                <a:pos x="connsiteX1" y="connsiteY1"/>
              </a:cxn>
              <a:cxn ang="0">
                <a:pos x="connsiteX2" y="connsiteY2"/>
              </a:cxn>
              <a:cxn ang="0">
                <a:pos x="connsiteX3" y="connsiteY3"/>
              </a:cxn>
            </a:cxnLst>
            <a:rect l="l" t="t" r="r" b="b"/>
            <a:pathLst>
              <a:path w="6718341" h="1006304">
                <a:moveTo>
                  <a:pt x="0" y="0"/>
                </a:moveTo>
                <a:lnTo>
                  <a:pt x="6718341" y="0"/>
                </a:lnTo>
                <a:lnTo>
                  <a:pt x="6718341" y="1006304"/>
                </a:lnTo>
                <a:lnTo>
                  <a:pt x="0" y="1006304"/>
                </a:lnTo>
                <a:close/>
              </a:path>
            </a:pathLst>
          </a:custGeom>
        </p:spPr>
      </p:pic>
      <p:sp>
        <p:nvSpPr>
          <p:cNvPr id="50" name="Ovale 49">
            <a:extLst>
              <a:ext uri="{FF2B5EF4-FFF2-40B4-BE49-F238E27FC236}">
                <a16:creationId xmlns:a16="http://schemas.microsoft.com/office/drawing/2014/main" id="{024F3BA7-5767-DA19-90B2-79087CCD234A}"/>
              </a:ext>
            </a:extLst>
          </p:cNvPr>
          <p:cNvSpPr/>
          <p:nvPr userDrawn="1"/>
        </p:nvSpPr>
        <p:spPr>
          <a:xfrm>
            <a:off x="11280648" y="107998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52" name="Ovale 51">
            <a:extLst>
              <a:ext uri="{FF2B5EF4-FFF2-40B4-BE49-F238E27FC236}">
                <a16:creationId xmlns:a16="http://schemas.microsoft.com/office/drawing/2014/main" id="{75941C3B-69D9-2131-DE98-77882C6B492E}"/>
              </a:ext>
            </a:extLst>
          </p:cNvPr>
          <p:cNvSpPr/>
          <p:nvPr userDrawn="1"/>
        </p:nvSpPr>
        <p:spPr>
          <a:xfrm>
            <a:off x="9885091" y="4608699"/>
            <a:ext cx="1628275" cy="1628275"/>
          </a:xfrm>
          <a:prstGeom prst="ellipse">
            <a:avLst/>
          </a:prstGeom>
          <a:solidFill>
            <a:schemeClr val="accent3">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pic>
        <p:nvPicPr>
          <p:cNvPr id="72" name="Graphisme 71">
            <a:extLst>
              <a:ext uri="{FF2B5EF4-FFF2-40B4-BE49-F238E27FC236}">
                <a16:creationId xmlns:a16="http://schemas.microsoft.com/office/drawing/2014/main" id="{F2C371ED-FE8B-10E6-6B09-AB1AF954AAF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4820" t="41526" b="3152"/>
          <a:stretch/>
        </p:blipFill>
        <p:spPr>
          <a:xfrm>
            <a:off x="-63921" y="5642"/>
            <a:ext cx="3769859" cy="6852356"/>
          </a:xfrm>
          <a:custGeom>
            <a:avLst/>
            <a:gdLst>
              <a:gd name="connsiteX0" fmla="*/ 0 w 3769859"/>
              <a:gd name="connsiteY0" fmla="*/ 0 h 6852356"/>
              <a:gd name="connsiteX1" fmla="*/ 3769859 w 3769859"/>
              <a:gd name="connsiteY1" fmla="*/ 0 h 6852356"/>
              <a:gd name="connsiteX2" fmla="*/ 3769859 w 3769859"/>
              <a:gd name="connsiteY2" fmla="*/ 6852356 h 6852356"/>
              <a:gd name="connsiteX3" fmla="*/ 0 w 3769859"/>
              <a:gd name="connsiteY3" fmla="*/ 6852356 h 6852356"/>
            </a:gdLst>
            <a:ahLst/>
            <a:cxnLst>
              <a:cxn ang="0">
                <a:pos x="connsiteX0" y="connsiteY0"/>
              </a:cxn>
              <a:cxn ang="0">
                <a:pos x="connsiteX1" y="connsiteY1"/>
              </a:cxn>
              <a:cxn ang="0">
                <a:pos x="connsiteX2" y="connsiteY2"/>
              </a:cxn>
              <a:cxn ang="0">
                <a:pos x="connsiteX3" y="connsiteY3"/>
              </a:cxn>
            </a:cxnLst>
            <a:rect l="l" t="t" r="r" b="b"/>
            <a:pathLst>
              <a:path w="3769859" h="6852356">
                <a:moveTo>
                  <a:pt x="0" y="0"/>
                </a:moveTo>
                <a:lnTo>
                  <a:pt x="3769859" y="0"/>
                </a:lnTo>
                <a:lnTo>
                  <a:pt x="3769859" y="6852356"/>
                </a:lnTo>
                <a:lnTo>
                  <a:pt x="0" y="6852356"/>
                </a:lnTo>
                <a:close/>
              </a:path>
            </a:pathLst>
          </a:custGeom>
        </p:spPr>
      </p:pic>
      <p:pic>
        <p:nvPicPr>
          <p:cNvPr id="57" name="Graphisme 56">
            <a:extLst>
              <a:ext uri="{FF2B5EF4-FFF2-40B4-BE49-F238E27FC236}">
                <a16:creationId xmlns:a16="http://schemas.microsoft.com/office/drawing/2014/main" id="{E6DDC0DD-511A-395D-6DF6-B3EBA937EF97}"/>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633" b="65821"/>
          <a:stretch>
            <a:fillRect/>
          </a:stretch>
        </p:blipFill>
        <p:spPr>
          <a:xfrm flipV="1">
            <a:off x="5869" y="1"/>
            <a:ext cx="5332115" cy="2343995"/>
          </a:xfrm>
          <a:custGeom>
            <a:avLst/>
            <a:gdLst>
              <a:gd name="connsiteX0" fmla="*/ 0 w 5332115"/>
              <a:gd name="connsiteY0" fmla="*/ 2343995 h 2343995"/>
              <a:gd name="connsiteX1" fmla="*/ 5332115 w 5332115"/>
              <a:gd name="connsiteY1" fmla="*/ 2343995 h 2343995"/>
              <a:gd name="connsiteX2" fmla="*/ 5332115 w 5332115"/>
              <a:gd name="connsiteY2" fmla="*/ 0 h 2343995"/>
              <a:gd name="connsiteX3" fmla="*/ 0 w 5332115"/>
              <a:gd name="connsiteY3" fmla="*/ 0 h 2343995"/>
            </a:gdLst>
            <a:ahLst/>
            <a:cxnLst>
              <a:cxn ang="0">
                <a:pos x="connsiteX0" y="connsiteY0"/>
              </a:cxn>
              <a:cxn ang="0">
                <a:pos x="connsiteX1" y="connsiteY1"/>
              </a:cxn>
              <a:cxn ang="0">
                <a:pos x="connsiteX2" y="connsiteY2"/>
              </a:cxn>
              <a:cxn ang="0">
                <a:pos x="connsiteX3" y="connsiteY3"/>
              </a:cxn>
            </a:cxnLst>
            <a:rect l="l" t="t" r="r" b="b"/>
            <a:pathLst>
              <a:path w="5332115" h="2343995">
                <a:moveTo>
                  <a:pt x="0" y="2343995"/>
                </a:moveTo>
                <a:lnTo>
                  <a:pt x="5332115" y="2343995"/>
                </a:lnTo>
                <a:lnTo>
                  <a:pt x="5332115" y="0"/>
                </a:lnTo>
                <a:lnTo>
                  <a:pt x="0" y="0"/>
                </a:lnTo>
                <a:close/>
              </a:path>
            </a:pathLst>
          </a:custGeom>
        </p:spPr>
      </p:pic>
      <p:pic>
        <p:nvPicPr>
          <p:cNvPr id="60" name="Graphisme 59">
            <a:extLst>
              <a:ext uri="{FF2B5EF4-FFF2-40B4-BE49-F238E27FC236}">
                <a16:creationId xmlns:a16="http://schemas.microsoft.com/office/drawing/2014/main" id="{A03A29F6-2DC7-B284-F21B-10BBEECC0526}"/>
              </a:ext>
            </a:extLst>
          </p:cNvPr>
          <p:cNvPicPr>
            <a:picLocks noChangeAspect="1"/>
          </p:cNvPicPr>
          <p:nvPr userDrawn="1"/>
        </p:nvPicPr>
        <p:blipFill>
          <a:blip r:embed="rId6">
            <a:extLst>
              <a:ext uri="{96DAC541-7B7A-43D3-8B79-37D633B846F1}">
                <asvg:svgBlip xmlns:asvg="http://schemas.microsoft.com/office/drawing/2016/SVG/main" r:embed="rId7"/>
              </a:ext>
            </a:extLst>
          </a:blip>
          <a:srcRect l="14165" t="77500"/>
          <a:stretch>
            <a:fillRect/>
          </a:stretch>
        </p:blipFill>
        <p:spPr>
          <a:xfrm>
            <a:off x="-16872" y="-29980"/>
            <a:ext cx="4459335" cy="1601124"/>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64" name="Ovale 63">
            <a:extLst>
              <a:ext uri="{FF2B5EF4-FFF2-40B4-BE49-F238E27FC236}">
                <a16:creationId xmlns:a16="http://schemas.microsoft.com/office/drawing/2014/main" id="{5E42667F-7399-2294-D94B-CB84510A0E95}"/>
              </a:ext>
            </a:extLst>
          </p:cNvPr>
          <p:cNvSpPr/>
          <p:nvPr userDrawn="1"/>
        </p:nvSpPr>
        <p:spPr>
          <a:xfrm>
            <a:off x="3261092" y="18900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26" name="Graphisme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73" name="Titre 1">
            <a:extLst>
              <a:ext uri="{FF2B5EF4-FFF2-40B4-BE49-F238E27FC236}">
                <a16:creationId xmlns:a16="http://schemas.microsoft.com/office/drawing/2014/main" id="{11BE7A0F-8563-C84F-54DB-CF04C6DAD8AC}"/>
              </a:ext>
            </a:extLst>
          </p:cNvPr>
          <p:cNvSpPr>
            <a:spLocks noGrp="1"/>
          </p:cNvSpPr>
          <p:nvPr>
            <p:ph type="title"/>
          </p:nvPr>
        </p:nvSpPr>
        <p:spPr>
          <a:xfrm>
            <a:off x="5985583" y="2214823"/>
            <a:ext cx="3769859" cy="1975104"/>
          </a:xfrm>
        </p:spPr>
        <p:txBody>
          <a:bodyPr rtlCol="0" anchor="b">
            <a:noAutofit/>
          </a:bodyPr>
          <a:lstStyle>
            <a:lvl1pPr>
              <a:defRPr lang="fr-FR" sz="6600"/>
            </a:lvl1pPr>
          </a:lstStyle>
          <a:p>
            <a:pPr rtl="0"/>
            <a:r>
              <a:rPr lang="fr-FR"/>
              <a:t>Modifiez le style du titre</a:t>
            </a:r>
          </a:p>
        </p:txBody>
      </p:sp>
      <p:sp>
        <p:nvSpPr>
          <p:cNvPr id="3" name="Espace réservé du texte 2">
            <a:extLst>
              <a:ext uri="{FF2B5EF4-FFF2-40B4-BE49-F238E27FC236}">
                <a16:creationId xmlns:a16="http://schemas.microsoft.com/office/drawing/2014/main" id="{CE354F95-4CC9-871D-2B3D-873AB0B21342}"/>
              </a:ext>
            </a:extLst>
          </p:cNvPr>
          <p:cNvSpPr>
            <a:spLocks noGrp="1"/>
          </p:cNvSpPr>
          <p:nvPr>
            <p:ph type="body" idx="1"/>
          </p:nvPr>
        </p:nvSpPr>
        <p:spPr>
          <a:xfrm>
            <a:off x="5996231" y="4278235"/>
            <a:ext cx="3081528" cy="1170432"/>
          </a:xfrm>
        </p:spPr>
        <p:txBody>
          <a:bodyPr rtlCol="0">
            <a:normAutofit/>
          </a:bodyPr>
          <a:lstStyle>
            <a:lvl1pPr marL="0" indent="0">
              <a:lnSpc>
                <a:spcPct val="90000"/>
              </a:lnSpc>
              <a:spcBef>
                <a:spcPts val="1000"/>
              </a:spcBef>
              <a:buNone/>
              <a:defRPr lang="fr-FR" sz="1800">
                <a:solidFill>
                  <a:schemeClr val="tx1"/>
                </a:solidFill>
              </a:defRPr>
            </a:lvl1pPr>
            <a:lvl2pPr marL="457200" indent="0">
              <a:buNone/>
              <a:defRPr lang="fr-FR" sz="2000">
                <a:solidFill>
                  <a:schemeClr val="tx1">
                    <a:tint val="75000"/>
                  </a:schemeClr>
                </a:solidFill>
              </a:defRPr>
            </a:lvl2pPr>
            <a:lvl3pPr marL="914400" indent="0">
              <a:buNone/>
              <a:defRPr lang="fr-FR" sz="1800">
                <a:solidFill>
                  <a:schemeClr val="tx1">
                    <a:tint val="75000"/>
                  </a:schemeClr>
                </a:solidFill>
              </a:defRPr>
            </a:lvl3pPr>
            <a:lvl4pPr marL="1371600" indent="0">
              <a:buNone/>
              <a:defRPr lang="fr-FR" sz="1600">
                <a:solidFill>
                  <a:schemeClr val="tx1">
                    <a:tint val="75000"/>
                  </a:schemeClr>
                </a:solidFill>
              </a:defRPr>
            </a:lvl4pPr>
            <a:lvl5pPr marL="1828800" indent="0">
              <a:buNone/>
              <a:defRPr lang="fr-FR" sz="1600">
                <a:solidFill>
                  <a:schemeClr val="tx1">
                    <a:tint val="75000"/>
                  </a:schemeClr>
                </a:solidFill>
              </a:defRPr>
            </a:lvl5pPr>
            <a:lvl6pPr marL="2286000" indent="0">
              <a:buNone/>
              <a:defRPr lang="fr-FR" sz="1600">
                <a:solidFill>
                  <a:schemeClr val="tx1">
                    <a:tint val="75000"/>
                  </a:schemeClr>
                </a:solidFill>
              </a:defRPr>
            </a:lvl6pPr>
            <a:lvl7pPr marL="2743200" indent="0">
              <a:buNone/>
              <a:defRPr lang="fr-FR" sz="1600">
                <a:solidFill>
                  <a:schemeClr val="tx1">
                    <a:tint val="75000"/>
                  </a:schemeClr>
                </a:solidFill>
              </a:defRPr>
            </a:lvl7pPr>
            <a:lvl8pPr marL="3200400" indent="0">
              <a:buNone/>
              <a:defRPr lang="fr-FR" sz="1600">
                <a:solidFill>
                  <a:schemeClr val="tx1">
                    <a:tint val="75000"/>
                  </a:schemeClr>
                </a:solidFill>
              </a:defRPr>
            </a:lvl8pPr>
            <a:lvl9pPr marL="3657600" indent="0">
              <a:buNone/>
              <a:defRPr lang="fr-FR" sz="1600">
                <a:solidFill>
                  <a:schemeClr val="tx1">
                    <a:tint val="75000"/>
                  </a:schemeClr>
                </a:solidFill>
              </a:defRPr>
            </a:lvl9pPr>
          </a:lstStyle>
          <a:p>
            <a:pPr lvl="0" rtl="0"/>
            <a:r>
              <a:rPr lang="fr-FR"/>
              <a:t>Modifiez les styles du texte</a:t>
            </a:r>
          </a:p>
        </p:txBody>
      </p:sp>
    </p:spTree>
    <p:extLst>
      <p:ext uri="{BB962C8B-B14F-4D97-AF65-F5344CB8AC3E}">
        <p14:creationId xmlns:p14="http://schemas.microsoft.com/office/powerpoint/2010/main" val="2772760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21" name="Espace réservé du texte 9">
            <a:extLst>
              <a:ext uri="{FF2B5EF4-FFF2-40B4-BE49-F238E27FC236}">
                <a16:creationId xmlns:a16="http://schemas.microsoft.com/office/drawing/2014/main" id="{F45380E4-4280-4D6A-412C-BEC95C8CA78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6" name="Titre 5">
            <a:extLst>
              <a:ext uri="{FF2B5EF4-FFF2-40B4-BE49-F238E27FC236}">
                <a16:creationId xmlns:a16="http://schemas.microsoft.com/office/drawing/2014/main" id="{1E2DEC6B-E418-F7FA-5D06-66914BE64098}"/>
              </a:ext>
            </a:extLst>
          </p:cNvPr>
          <p:cNvSpPr>
            <a:spLocks noGrp="1"/>
          </p:cNvSpPr>
          <p:nvPr>
            <p:ph type="title"/>
          </p:nvPr>
        </p:nvSpPr>
        <p:spPr/>
        <p:txBody>
          <a:bodyPr rtlCol="0"/>
          <a:lstStyle>
            <a:defPPr>
              <a:defRPr lang="fr-FR"/>
            </a:defPPr>
          </a:lstStyle>
          <a:p>
            <a:pPr rtl="0"/>
            <a:r>
              <a:rPr lang="fr-FR"/>
              <a:t>Modifiez le style du titre</a:t>
            </a:r>
          </a:p>
        </p:txBody>
      </p:sp>
      <p:sp>
        <p:nvSpPr>
          <p:cNvPr id="22" name="Espace réservé du pied de page 21">
            <a:extLst>
              <a:ext uri="{FF2B5EF4-FFF2-40B4-BE49-F238E27FC236}">
                <a16:creationId xmlns:a16="http://schemas.microsoft.com/office/drawing/2014/main" id="{CDBC6FA3-472C-62C4-429A-28029D228DD1}"/>
              </a:ext>
            </a:extLst>
          </p:cNvPr>
          <p:cNvSpPr>
            <a:spLocks noGrp="1"/>
          </p:cNvSpPr>
          <p:nvPr>
            <p:ph type="ftr" sz="quarter" idx="14"/>
          </p:nvPr>
        </p:nvSpPr>
        <p:spPr/>
        <p:txBody>
          <a:bodyPr rtlCol="0"/>
          <a:lstStyle>
            <a:defPPr>
              <a:defRPr lang="fr-FR"/>
            </a:defPPr>
          </a:lstStyle>
          <a:p>
            <a:pPr rtl="0"/>
            <a:endParaRPr lang="fr-FR" dirty="0"/>
          </a:p>
        </p:txBody>
      </p:sp>
      <p:sp>
        <p:nvSpPr>
          <p:cNvPr id="23" name="Espace réservé du numéro de diapositive 22">
            <a:extLst>
              <a:ext uri="{FF2B5EF4-FFF2-40B4-BE49-F238E27FC236}">
                <a16:creationId xmlns:a16="http://schemas.microsoft.com/office/drawing/2014/main" id="{F0B4C4FF-8EF1-767D-7C77-03D625E4B321}"/>
              </a:ext>
            </a:extLst>
          </p:cNvPr>
          <p:cNvSpPr>
            <a:spLocks noGrp="1"/>
          </p:cNvSpPr>
          <p:nvPr>
            <p:ph type="sldNum" sz="quarter" idx="15"/>
          </p:nvPr>
        </p:nvSpPr>
        <p:spPr/>
        <p:txBody>
          <a:bodyPr rtlCol="0"/>
          <a:lstStyle>
            <a:defPPr>
              <a:defRPr lang="fr-FR"/>
            </a:defPPr>
          </a:lstStyle>
          <a:p>
            <a:pPr rtl="0"/>
            <a:fld id="{CC43B8D3-9A08-F84C-9DD4-44948BA52D4B}" type="slidenum">
              <a:rPr lang="fr-FR" smtClean="0"/>
              <a:pPr/>
              <a:t>‹N°›</a:t>
            </a:fld>
            <a:endParaRPr lang="fr-FR" dirty="0"/>
          </a:p>
        </p:txBody>
      </p:sp>
    </p:spTree>
    <p:extLst>
      <p:ext uri="{BB962C8B-B14F-4D97-AF65-F5344CB8AC3E}">
        <p14:creationId xmlns:p14="http://schemas.microsoft.com/office/powerpoint/2010/main" val="2992396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7" name="Espace réservé du texte 9">
            <a:extLst>
              <a:ext uri="{FF2B5EF4-FFF2-40B4-BE49-F238E27FC236}">
                <a16:creationId xmlns:a16="http://schemas.microsoft.com/office/drawing/2014/main" id="{A48C42A6-E4A3-57E4-DBFE-86C89D6D36CD}"/>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5" name="Espace réservé du pied de page 4">
            <a:extLst>
              <a:ext uri="{FF2B5EF4-FFF2-40B4-BE49-F238E27FC236}">
                <a16:creationId xmlns:a16="http://schemas.microsoft.com/office/drawing/2014/main" id="{D90272D4-D364-93D2-A948-9DD478627EAA}"/>
              </a:ext>
            </a:extLst>
          </p:cNvPr>
          <p:cNvSpPr>
            <a:spLocks noGrp="1"/>
          </p:cNvSpPr>
          <p:nvPr>
            <p:ph type="ftr" sz="quarter" idx="10"/>
          </p:nvPr>
        </p:nvSpPr>
        <p:spPr/>
        <p:txBody>
          <a:bodyPr rtlCol="0"/>
          <a:lstStyle>
            <a:defPPr>
              <a:defRPr lang="fr-FR"/>
            </a:defPPr>
          </a:lstStyle>
          <a:p>
            <a:pPr rtl="0"/>
            <a:endParaRPr lang="fr-FR" dirty="0"/>
          </a:p>
        </p:txBody>
      </p:sp>
      <p:sp>
        <p:nvSpPr>
          <p:cNvPr id="6" name="Espace réservé du numéro de diapositive 5">
            <a:extLst>
              <a:ext uri="{FF2B5EF4-FFF2-40B4-BE49-F238E27FC236}">
                <a16:creationId xmlns:a16="http://schemas.microsoft.com/office/drawing/2014/main" id="{164DD4E5-F3CE-6199-31DD-1C03C409E0CC}"/>
              </a:ext>
            </a:extLst>
          </p:cNvPr>
          <p:cNvSpPr>
            <a:spLocks noGrp="1"/>
          </p:cNvSpPr>
          <p:nvPr>
            <p:ph type="sldNum" sz="quarter" idx="11"/>
          </p:nvPr>
        </p:nvSpPr>
        <p:spPr/>
        <p:txBody>
          <a:bodyPr rtlCol="0"/>
          <a:lstStyle>
            <a:defPPr>
              <a:defRPr lang="fr-FR"/>
            </a:defPPr>
          </a:lstStyle>
          <a:p>
            <a:pPr rtl="0"/>
            <a:fld id="{CC43B8D3-9A08-F84C-9DD4-44948BA52D4B}" type="slidenum">
              <a:rPr lang="fr-FR" smtClean="0"/>
              <a:pPr/>
              <a:t>‹N°›</a:t>
            </a:fld>
            <a:endParaRPr lang="fr-FR" dirty="0"/>
          </a:p>
        </p:txBody>
      </p:sp>
    </p:spTree>
    <p:extLst>
      <p:ext uri="{BB962C8B-B14F-4D97-AF65-F5344CB8AC3E}">
        <p14:creationId xmlns:p14="http://schemas.microsoft.com/office/powerpoint/2010/main" val="171712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9" name="Espace réservé du texte 9">
            <a:extLst>
              <a:ext uri="{FF2B5EF4-FFF2-40B4-BE49-F238E27FC236}">
                <a16:creationId xmlns:a16="http://schemas.microsoft.com/office/drawing/2014/main" id="{3FA20FC2-E959-7E20-4647-E505BD8BE4F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3" name="Espace réservé du contenu 2">
            <a:extLst>
              <a:ext uri="{FF2B5EF4-FFF2-40B4-BE49-F238E27FC236}">
                <a16:creationId xmlns:a16="http://schemas.microsoft.com/office/drawing/2014/main" id="{F9A56E61-4EF1-44C9-6CC9-6876765A738C}"/>
              </a:ext>
            </a:extLst>
          </p:cNvPr>
          <p:cNvSpPr>
            <a:spLocks noGrp="1"/>
          </p:cNvSpPr>
          <p:nvPr>
            <p:ph idx="1"/>
          </p:nvPr>
        </p:nvSpPr>
        <p:spPr>
          <a:xfrm>
            <a:off x="5183188" y="2057400"/>
            <a:ext cx="6172200" cy="4069080"/>
          </a:xfrm>
        </p:spPr>
        <p:txBody>
          <a:bodyPr rtlCol="0"/>
          <a:lstStyle>
            <a:lvl1pPr>
              <a:defRPr lang="fr-FR" sz="3200"/>
            </a:lvl1pPr>
            <a:lvl2pPr>
              <a:defRPr lang="fr-FR" sz="2800"/>
            </a:lvl2pPr>
            <a:lvl3pPr>
              <a:defRPr lang="fr-FR" sz="2400"/>
            </a:lvl3pPr>
            <a:lvl4pPr>
              <a:defRPr lang="fr-FR" sz="2000"/>
            </a:lvl4pPr>
            <a:lvl5pPr>
              <a:defRPr lang="fr-FR" sz="2000"/>
            </a:lvl5pPr>
            <a:lvl6pPr>
              <a:defRPr lang="fr-FR" sz="2000"/>
            </a:lvl6pPr>
            <a:lvl7pPr>
              <a:defRPr lang="fr-FR" sz="2000"/>
            </a:lvl7pPr>
            <a:lvl8pPr>
              <a:defRPr lang="fr-FR" sz="2000"/>
            </a:lvl8pPr>
            <a:lvl9pPr>
              <a:defRPr lang="fr-FR" sz="2000"/>
            </a:lvl9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u texte 3">
            <a:extLst>
              <a:ext uri="{FF2B5EF4-FFF2-40B4-BE49-F238E27FC236}">
                <a16:creationId xmlns:a16="http://schemas.microsoft.com/office/drawing/2014/main" id="{FA7802A7-DF1B-DE1B-4EA4-055C59350761}"/>
              </a:ext>
            </a:extLst>
          </p:cNvPr>
          <p:cNvSpPr>
            <a:spLocks noGrp="1"/>
          </p:cNvSpPr>
          <p:nvPr>
            <p:ph type="body" sz="half" idx="2" hasCustomPrompt="1"/>
          </p:nvPr>
        </p:nvSpPr>
        <p:spPr>
          <a:xfrm>
            <a:off x="839788" y="2057400"/>
            <a:ext cx="3932237" cy="4069080"/>
          </a:xfrm>
        </p:spPr>
        <p:txBody>
          <a:bodyPr rtlCol="0"/>
          <a:lstStyle>
            <a:lvl1pPr marL="0" indent="0">
              <a:buNone/>
              <a:defRPr lang="fr-FR" sz="16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dirty="0"/>
              <a:t>Modifiez les styles du texte du masque</a:t>
            </a:r>
          </a:p>
        </p:txBody>
      </p:sp>
      <p:sp>
        <p:nvSpPr>
          <p:cNvPr id="8" name="Titre 7">
            <a:extLst>
              <a:ext uri="{FF2B5EF4-FFF2-40B4-BE49-F238E27FC236}">
                <a16:creationId xmlns:a16="http://schemas.microsoft.com/office/drawing/2014/main" id="{FB2F4222-9F0A-A7FE-DFA4-39F2D1A27DA7}"/>
              </a:ext>
            </a:extLst>
          </p:cNvPr>
          <p:cNvSpPr>
            <a:spLocks noGrp="1"/>
          </p:cNvSpPr>
          <p:nvPr>
            <p:ph type="title"/>
          </p:nvPr>
        </p:nvSpPr>
        <p:spPr/>
        <p:txBody>
          <a:bodyPr rtlCol="0"/>
          <a:lstStyle>
            <a:defPPr>
              <a:defRPr lang="fr-FR"/>
            </a:defPPr>
          </a:lstStyle>
          <a:p>
            <a:pPr rtl="0"/>
            <a:r>
              <a:rPr lang="fr-FR"/>
              <a:t>Modifiez le style du titre</a:t>
            </a:r>
          </a:p>
        </p:txBody>
      </p:sp>
      <p:sp>
        <p:nvSpPr>
          <p:cNvPr id="10" name="Espace réservé du pied de page 9">
            <a:extLst>
              <a:ext uri="{FF2B5EF4-FFF2-40B4-BE49-F238E27FC236}">
                <a16:creationId xmlns:a16="http://schemas.microsoft.com/office/drawing/2014/main" id="{A9174264-0D17-CF28-8778-3DD02FD42C48}"/>
              </a:ext>
            </a:extLst>
          </p:cNvPr>
          <p:cNvSpPr>
            <a:spLocks noGrp="1"/>
          </p:cNvSpPr>
          <p:nvPr>
            <p:ph type="ftr" sz="quarter" idx="14"/>
          </p:nvPr>
        </p:nvSpPr>
        <p:spPr/>
        <p:txBody>
          <a:bodyPr rtlCol="0"/>
          <a:lstStyle>
            <a:defPPr>
              <a:defRPr lang="fr-FR"/>
            </a:defPPr>
          </a:lstStyle>
          <a:p>
            <a:pPr rtl="0"/>
            <a:endParaRPr lang="fr-FR" dirty="0"/>
          </a:p>
        </p:txBody>
      </p:sp>
      <p:sp>
        <p:nvSpPr>
          <p:cNvPr id="11" name="Espace réservé du numéro de diapositive 10">
            <a:extLst>
              <a:ext uri="{FF2B5EF4-FFF2-40B4-BE49-F238E27FC236}">
                <a16:creationId xmlns:a16="http://schemas.microsoft.com/office/drawing/2014/main" id="{4FFFA002-049D-7794-5114-044DA2B571DB}"/>
              </a:ext>
            </a:extLst>
          </p:cNvPr>
          <p:cNvSpPr>
            <a:spLocks noGrp="1"/>
          </p:cNvSpPr>
          <p:nvPr>
            <p:ph type="sldNum" sz="quarter" idx="15"/>
          </p:nvPr>
        </p:nvSpPr>
        <p:spPr/>
        <p:txBody>
          <a:bodyPr rtlCol="0"/>
          <a:lstStyle>
            <a:defPPr>
              <a:defRPr lang="fr-FR"/>
            </a:defPPr>
          </a:lstStyle>
          <a:p>
            <a:pPr rtl="0"/>
            <a:fld id="{CC43B8D3-9A08-F84C-9DD4-44948BA52D4B}" type="slidenum">
              <a:rPr lang="fr-FR" smtClean="0"/>
              <a:pPr/>
              <a:t>‹N°›</a:t>
            </a:fld>
            <a:endParaRPr lang="fr-FR" dirty="0"/>
          </a:p>
        </p:txBody>
      </p:sp>
    </p:spTree>
    <p:extLst>
      <p:ext uri="{BB962C8B-B14F-4D97-AF65-F5344CB8AC3E}">
        <p14:creationId xmlns:p14="http://schemas.microsoft.com/office/powerpoint/2010/main" val="324991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grpSp>
        <p:nvGrpSpPr>
          <p:cNvPr id="58" name="Groupe 57">
            <a:extLst>
              <a:ext uri="{FF2B5EF4-FFF2-40B4-BE49-F238E27FC236}">
                <a16:creationId xmlns:a16="http://schemas.microsoft.com/office/drawing/2014/main" id="{7F9A3535-D85B-F023-B8C0-28D2FEAAD9E0}"/>
              </a:ext>
            </a:extLst>
          </p:cNvPr>
          <p:cNvGrpSpPr/>
          <p:nvPr userDrawn="1"/>
        </p:nvGrpSpPr>
        <p:grpSpPr>
          <a:xfrm>
            <a:off x="1" y="3827512"/>
            <a:ext cx="12198945" cy="3030489"/>
            <a:chOff x="1" y="3827512"/>
            <a:chExt cx="12198945" cy="3030489"/>
          </a:xfrm>
        </p:grpSpPr>
        <p:sp>
          <p:nvSpPr>
            <p:cNvPr id="57" name="Forme libre : Forme 56">
              <a:extLst>
                <a:ext uri="{FF2B5EF4-FFF2-40B4-BE49-F238E27FC236}">
                  <a16:creationId xmlns:a16="http://schemas.microsoft.com/office/drawing/2014/main" id="{C11C7D54-0954-B838-DA12-86EA86543A54}"/>
                </a:ext>
              </a:extLst>
            </p:cNvPr>
            <p:cNvSpPr/>
            <p:nvPr userDrawn="1"/>
          </p:nvSpPr>
          <p:spPr>
            <a:xfrm>
              <a:off x="11488761" y="5133340"/>
              <a:ext cx="521208" cy="1724660"/>
            </a:xfrm>
            <a:custGeom>
              <a:avLst/>
              <a:gdLst>
                <a:gd name="connsiteX0" fmla="*/ 834 w 513332"/>
                <a:gd name="connsiteY0" fmla="*/ -1393 h 1623974"/>
                <a:gd name="connsiteX1" fmla="*/ 514166 w 513332"/>
                <a:gd name="connsiteY1" fmla="*/ -1393 h 1623974"/>
                <a:gd name="connsiteX2" fmla="*/ 514166 w 513332"/>
                <a:gd name="connsiteY2" fmla="*/ 1622582 h 1623974"/>
                <a:gd name="connsiteX3" fmla="*/ 834 w 513332"/>
                <a:gd name="connsiteY3" fmla="*/ 1622582 h 1623974"/>
              </a:gdLst>
              <a:ahLst/>
              <a:cxnLst>
                <a:cxn ang="0">
                  <a:pos x="connsiteX0" y="connsiteY0"/>
                </a:cxn>
                <a:cxn ang="0">
                  <a:pos x="connsiteX1" y="connsiteY1"/>
                </a:cxn>
                <a:cxn ang="0">
                  <a:pos x="connsiteX2" y="connsiteY2"/>
                </a:cxn>
                <a:cxn ang="0">
                  <a:pos x="connsiteX3" y="connsiteY3"/>
                </a:cxn>
              </a:cxnLst>
              <a:rect l="l" t="t" r="r" b="b"/>
              <a:pathLst>
                <a:path w="513332" h="1623974">
                  <a:moveTo>
                    <a:pt x="834" y="-1393"/>
                  </a:moveTo>
                  <a:lnTo>
                    <a:pt x="514166" y="-1393"/>
                  </a:lnTo>
                  <a:lnTo>
                    <a:pt x="514166" y="1622582"/>
                  </a:lnTo>
                  <a:lnTo>
                    <a:pt x="834" y="1622582"/>
                  </a:lnTo>
                  <a:close/>
                </a:path>
              </a:pathLst>
            </a:custGeom>
            <a:solidFill>
              <a:schemeClr val="accent1"/>
            </a:solidFill>
            <a:ln w="2820" cap="flat">
              <a:solidFill>
                <a:schemeClr val="accent1"/>
              </a:solidFill>
              <a:prstDash val="solid"/>
              <a:miter/>
            </a:ln>
          </p:spPr>
          <p:txBody>
            <a:bodyPr rtlCol="0" anchor="ctr"/>
            <a:lstStyle>
              <a:defPPr>
                <a:defRPr lang="fr-FR"/>
              </a:defPPr>
            </a:lstStyle>
            <a:p>
              <a:pPr rtl="0"/>
              <a:endParaRPr lang="fr-FR" dirty="0"/>
            </a:p>
          </p:txBody>
        </p:sp>
        <p:pic>
          <p:nvPicPr>
            <p:cNvPr id="55" name="Graphisme 54">
              <a:extLst>
                <a:ext uri="{FF2B5EF4-FFF2-40B4-BE49-F238E27FC236}">
                  <a16:creationId xmlns:a16="http://schemas.microsoft.com/office/drawing/2014/main" id="{E49D87C6-232E-E91C-0D76-756637414E88}"/>
                </a:ext>
              </a:extLst>
            </p:cNvPr>
            <p:cNvPicPr>
              <a:picLocks noChangeAspect="1"/>
            </p:cNvPicPr>
            <p:nvPr userDrawn="1"/>
          </p:nvPicPr>
          <p:blipFill>
            <a:blip r:embed="rId2">
              <a:extLst>
                <a:ext uri="{96DAC541-7B7A-43D3-8B79-37D633B846F1}">
                  <asvg:svgBlip xmlns:asvg="http://schemas.microsoft.com/office/drawing/2016/SVG/main" r:embed="rId3"/>
                </a:ext>
              </a:extLst>
            </a:blip>
            <a:srcRect l="9291" r="42583" b="30832"/>
            <a:stretch>
              <a:fillRect/>
            </a:stretch>
          </p:blipFill>
          <p:spPr>
            <a:xfrm>
              <a:off x="1" y="3827512"/>
              <a:ext cx="12198945" cy="3030489"/>
            </a:xfrm>
            <a:custGeom>
              <a:avLst/>
              <a:gdLst>
                <a:gd name="connsiteX0" fmla="*/ 0 w 12198945"/>
                <a:gd name="connsiteY0" fmla="*/ 0 h 3030489"/>
                <a:gd name="connsiteX1" fmla="*/ 12198945 w 12198945"/>
                <a:gd name="connsiteY1" fmla="*/ 0 h 3030489"/>
                <a:gd name="connsiteX2" fmla="*/ 12198945 w 12198945"/>
                <a:gd name="connsiteY2" fmla="*/ 1369519 h 3030489"/>
                <a:gd name="connsiteX3" fmla="*/ 11240822 w 12198945"/>
                <a:gd name="connsiteY3" fmla="*/ 1369519 h 3030489"/>
                <a:gd name="connsiteX4" fmla="*/ 11240822 w 12198945"/>
                <a:gd name="connsiteY4" fmla="*/ 3030489 h 3030489"/>
                <a:gd name="connsiteX5" fmla="*/ 0 w 12198945"/>
                <a:gd name="connsiteY5" fmla="*/ 3030489 h 303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8945" h="3030489">
                  <a:moveTo>
                    <a:pt x="0" y="0"/>
                  </a:moveTo>
                  <a:lnTo>
                    <a:pt x="12198945" y="0"/>
                  </a:lnTo>
                  <a:lnTo>
                    <a:pt x="12198945" y="1369519"/>
                  </a:lnTo>
                  <a:lnTo>
                    <a:pt x="11240822" y="1369519"/>
                  </a:lnTo>
                  <a:lnTo>
                    <a:pt x="11240822" y="3030489"/>
                  </a:lnTo>
                  <a:lnTo>
                    <a:pt x="0" y="3030489"/>
                  </a:lnTo>
                  <a:close/>
                </a:path>
              </a:pathLst>
            </a:custGeom>
          </p:spPr>
        </p:pic>
      </p:grpSp>
      <p:sp>
        <p:nvSpPr>
          <p:cNvPr id="2" name="Titre 1">
            <a:extLst>
              <a:ext uri="{FF2B5EF4-FFF2-40B4-BE49-F238E27FC236}">
                <a16:creationId xmlns:a16="http://schemas.microsoft.com/office/drawing/2014/main" id="{160AE1B9-1C14-F852-2B97-05DAA5F80CD7}"/>
              </a:ext>
            </a:extLst>
          </p:cNvPr>
          <p:cNvSpPr>
            <a:spLocks noGrp="1"/>
          </p:cNvSpPr>
          <p:nvPr>
            <p:ph type="title"/>
          </p:nvPr>
        </p:nvSpPr>
        <p:spPr/>
        <p:txBody>
          <a:bodyPr rtlCol="0"/>
          <a:lstStyle>
            <a:defPPr>
              <a:defRPr lang="fr-FR"/>
            </a:defPPr>
          </a:lstStyle>
          <a:p>
            <a:pPr rtl="0"/>
            <a:r>
              <a:rPr lang="fr-FR"/>
              <a:t>Modifiez le style du titre</a:t>
            </a:r>
          </a:p>
        </p:txBody>
      </p:sp>
      <p:sp>
        <p:nvSpPr>
          <p:cNvPr id="3" name="Espace réservé du contenu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rtlCol="0"/>
          <a:lstStyle>
            <a:lvl1pPr marL="0" indent="0">
              <a:buNone/>
              <a:defRPr lang="fr-FR" sz="1800"/>
            </a:lvl1pPr>
            <a:lvl2pPr marL="283464">
              <a:defRPr lang="fr-FR" sz="1800"/>
            </a:lvl2pPr>
            <a:lvl3pPr marL="566928">
              <a:defRPr lang="fr-FR" sz="1600"/>
            </a:lvl3pPr>
            <a:lvl4pPr marL="758952">
              <a:defRPr lang="fr-FR" sz="1400"/>
            </a:lvl4pPr>
            <a:lvl5pPr marL="1042416">
              <a:defRPr lang="fr-FR" sz="1400"/>
            </a:lvl5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7" name="Espace réservé du texte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1"/>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11" name="Forme libre 65">
            <a:extLst>
              <a:ext uri="{FF2B5EF4-FFF2-40B4-BE49-F238E27FC236}">
                <a16:creationId xmlns:a16="http://schemas.microsoft.com/office/drawing/2014/main" id="{232AA84F-639D-A24B-BB67-2694CC069C65}"/>
              </a:ext>
            </a:extLst>
          </p:cNvPr>
          <p:cNvSpPr/>
          <p:nvPr/>
        </p:nvSpPr>
        <p:spPr>
          <a:xfrm>
            <a:off x="838989" y="5178370"/>
            <a:ext cx="2157098" cy="1679630"/>
          </a:xfrm>
          <a:custGeom>
            <a:avLst/>
            <a:gdLst>
              <a:gd name="connsiteX0" fmla="*/ 1078549 w 2157098"/>
              <a:gd name="connsiteY0" fmla="*/ 0 h 1679630"/>
              <a:gd name="connsiteX1" fmla="*/ 2157098 w 2157098"/>
              <a:gd name="connsiteY1" fmla="*/ 1078549 h 1679630"/>
              <a:gd name="connsiteX2" fmla="*/ 2072341 w 2157098"/>
              <a:gd name="connsiteY2" fmla="*/ 1498369 h 1679630"/>
              <a:gd name="connsiteX3" fmla="*/ 1973955 w 2157098"/>
              <a:gd name="connsiteY3" fmla="*/ 1679630 h 1679630"/>
              <a:gd name="connsiteX4" fmla="*/ 183143 w 2157098"/>
              <a:gd name="connsiteY4" fmla="*/ 1679630 h 1679630"/>
              <a:gd name="connsiteX5" fmla="*/ 84758 w 2157098"/>
              <a:gd name="connsiteY5" fmla="*/ 1498369 h 1679630"/>
              <a:gd name="connsiteX6" fmla="*/ 0 w 2157098"/>
              <a:gd name="connsiteY6" fmla="*/ 1078549 h 1679630"/>
              <a:gd name="connsiteX7" fmla="*/ 1078549 w 2157098"/>
              <a:gd name="connsiteY7" fmla="*/ 0 h 167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679630">
                <a:moveTo>
                  <a:pt x="1078549" y="0"/>
                </a:moveTo>
                <a:cubicBezTo>
                  <a:pt x="1674215" y="0"/>
                  <a:pt x="2157098" y="482883"/>
                  <a:pt x="2157098" y="1078549"/>
                </a:cubicBezTo>
                <a:cubicBezTo>
                  <a:pt x="2157098" y="1227466"/>
                  <a:pt x="2126918" y="1369333"/>
                  <a:pt x="2072341" y="1498369"/>
                </a:cubicBezTo>
                <a:lnTo>
                  <a:pt x="1973955" y="1679630"/>
                </a:lnTo>
                <a:lnTo>
                  <a:pt x="183143" y="1679630"/>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solidFill>
                <a:schemeClr val="accent4"/>
              </a:solidFill>
            </a:endParaRPr>
          </a:p>
        </p:txBody>
      </p:sp>
      <p:sp>
        <p:nvSpPr>
          <p:cNvPr id="13" name="Ovale 12">
            <a:extLst>
              <a:ext uri="{FF2B5EF4-FFF2-40B4-BE49-F238E27FC236}">
                <a16:creationId xmlns:a16="http://schemas.microsoft.com/office/drawing/2014/main" id="{439B8E7B-82C3-F9D6-9E34-8F76C40C8539}"/>
              </a:ext>
            </a:extLst>
          </p:cNvPr>
          <p:cNvSpPr/>
          <p:nvPr/>
        </p:nvSpPr>
        <p:spPr>
          <a:xfrm>
            <a:off x="9626717" y="49909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60" name="Espace réservé du pied de page 59">
            <a:extLst>
              <a:ext uri="{FF2B5EF4-FFF2-40B4-BE49-F238E27FC236}">
                <a16:creationId xmlns:a16="http://schemas.microsoft.com/office/drawing/2014/main" id="{EACDB755-CEBA-6C68-443D-525463E80DAB}"/>
              </a:ext>
            </a:extLst>
          </p:cNvPr>
          <p:cNvSpPr>
            <a:spLocks noGrp="1"/>
          </p:cNvSpPr>
          <p:nvPr>
            <p:ph type="ftr" sz="quarter" idx="15"/>
          </p:nvPr>
        </p:nvSpPr>
        <p:spPr/>
        <p:txBody>
          <a:bodyPr rtlCol="0"/>
          <a:lstStyle>
            <a:defPPr>
              <a:defRPr lang="fr-FR"/>
            </a:defPPr>
          </a:lstStyle>
          <a:p>
            <a:pPr rtl="0"/>
            <a:endParaRPr lang="fr-FR" dirty="0"/>
          </a:p>
        </p:txBody>
      </p:sp>
      <p:sp>
        <p:nvSpPr>
          <p:cNvPr id="61" name="Espace réservé du numéro de diapositive 60">
            <a:extLst>
              <a:ext uri="{FF2B5EF4-FFF2-40B4-BE49-F238E27FC236}">
                <a16:creationId xmlns:a16="http://schemas.microsoft.com/office/drawing/2014/main" id="{307D0F4E-2944-C947-2B6E-0547303F2566}"/>
              </a:ext>
            </a:extLst>
          </p:cNvPr>
          <p:cNvSpPr>
            <a:spLocks noGrp="1"/>
          </p:cNvSpPr>
          <p:nvPr>
            <p:ph type="sldNum" sz="quarter" idx="16"/>
          </p:nvPr>
        </p:nvSpPr>
        <p:spPr/>
        <p:txBody>
          <a:bodyPr rtlCol="0"/>
          <a:lstStyle>
            <a:defPPr>
              <a:defRPr lang="fr-FR"/>
            </a:defPPr>
          </a:lstStyle>
          <a:p>
            <a:pPr rtl="0"/>
            <a:fld id="{CC43B8D3-9A08-F84C-9DD4-44948BA52D4B}" type="slidenum">
              <a:rPr lang="fr-FR" smtClean="0"/>
              <a:pPr/>
              <a:t>‹N°›</a:t>
            </a:fld>
            <a:endParaRPr lang="fr-FR" dirty="0"/>
          </a:p>
        </p:txBody>
      </p:sp>
    </p:spTree>
    <p:extLst>
      <p:ext uri="{BB962C8B-B14F-4D97-AF65-F5344CB8AC3E}">
        <p14:creationId xmlns:p14="http://schemas.microsoft.com/office/powerpoint/2010/main" val="19082399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11" name="Espace réservé du texte 9">
            <a:extLst>
              <a:ext uri="{FF2B5EF4-FFF2-40B4-BE49-F238E27FC236}">
                <a16:creationId xmlns:a16="http://schemas.microsoft.com/office/drawing/2014/main" id="{F54A2A46-C45B-ED08-EE41-CEC7D354733A}"/>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3" name="Espace réservé d’image 2">
            <a:extLst>
              <a:ext uri="{FF2B5EF4-FFF2-40B4-BE49-F238E27FC236}">
                <a16:creationId xmlns:a16="http://schemas.microsoft.com/office/drawing/2014/main" id="{3AA4EA03-DC7A-CC5C-0E56-20FDFBD152A4}"/>
              </a:ext>
            </a:extLst>
          </p:cNvPr>
          <p:cNvSpPr>
            <a:spLocks noGrp="1"/>
          </p:cNvSpPr>
          <p:nvPr>
            <p:ph type="pic" idx="1"/>
          </p:nvPr>
        </p:nvSpPr>
        <p:spPr>
          <a:xfrm>
            <a:off x="5180012" y="1725930"/>
            <a:ext cx="6172200" cy="4873625"/>
          </a:xfrm>
        </p:spPr>
        <p:txBody>
          <a:bodyPr rtlCol="0"/>
          <a:lstStyle>
            <a:lvl1pPr marL="0" indent="0">
              <a:buNone/>
              <a:defRPr lang="fr-FR" sz="3200"/>
            </a:lvl1pPr>
            <a:lvl2pPr marL="457200" indent="0">
              <a:buNone/>
              <a:defRPr lang="fr-FR" sz="2800"/>
            </a:lvl2pPr>
            <a:lvl3pPr marL="914400" indent="0">
              <a:buNone/>
              <a:defRPr lang="fr-FR" sz="2400"/>
            </a:lvl3pPr>
            <a:lvl4pPr marL="1371600" indent="0">
              <a:buNone/>
              <a:defRPr lang="fr-FR" sz="2000"/>
            </a:lvl4pPr>
            <a:lvl5pPr marL="1828800" indent="0">
              <a:buNone/>
              <a:defRPr lang="fr-FR" sz="2000"/>
            </a:lvl5pPr>
            <a:lvl6pPr marL="2286000" indent="0">
              <a:buNone/>
              <a:defRPr lang="fr-FR" sz="2000"/>
            </a:lvl6pPr>
            <a:lvl7pPr marL="2743200" indent="0">
              <a:buNone/>
              <a:defRPr lang="fr-FR" sz="2000"/>
            </a:lvl7pPr>
            <a:lvl8pPr marL="3200400" indent="0">
              <a:buNone/>
              <a:defRPr lang="fr-FR" sz="2000"/>
            </a:lvl8pPr>
            <a:lvl9pPr marL="3657600" indent="0">
              <a:buNone/>
              <a:defRPr lang="fr-FR" sz="2000"/>
            </a:lvl9pPr>
          </a:lstStyle>
          <a:p>
            <a:pPr rtl="0"/>
            <a:endParaRPr lang="fr-FR" dirty="0"/>
          </a:p>
        </p:txBody>
      </p:sp>
      <p:sp>
        <p:nvSpPr>
          <p:cNvPr id="4" name="Espace réservé du texte 3">
            <a:extLst>
              <a:ext uri="{FF2B5EF4-FFF2-40B4-BE49-F238E27FC236}">
                <a16:creationId xmlns:a16="http://schemas.microsoft.com/office/drawing/2014/main" id="{53A30CC9-5F1C-933D-A4C9-7DCE2F039EE1}"/>
              </a:ext>
            </a:extLst>
          </p:cNvPr>
          <p:cNvSpPr>
            <a:spLocks noGrp="1"/>
          </p:cNvSpPr>
          <p:nvPr>
            <p:ph type="body" sz="half" idx="2"/>
          </p:nvPr>
        </p:nvSpPr>
        <p:spPr>
          <a:xfrm>
            <a:off x="839788" y="2057400"/>
            <a:ext cx="3932237" cy="3811588"/>
          </a:xfrm>
        </p:spPr>
        <p:txBody>
          <a:bodyPr rtlCol="0"/>
          <a:lstStyle>
            <a:lvl1pPr marL="0" indent="0">
              <a:buNone/>
              <a:defRPr lang="fr-FR" sz="16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a:t>Modifiez les styles du texte du masque</a:t>
            </a:r>
          </a:p>
        </p:txBody>
      </p:sp>
      <p:sp>
        <p:nvSpPr>
          <p:cNvPr id="8" name="Espace réservé du pied de page 7">
            <a:extLst>
              <a:ext uri="{FF2B5EF4-FFF2-40B4-BE49-F238E27FC236}">
                <a16:creationId xmlns:a16="http://schemas.microsoft.com/office/drawing/2014/main" id="{04304BF9-EDC8-7868-84C1-6CCB690381DB}"/>
              </a:ext>
            </a:extLst>
          </p:cNvPr>
          <p:cNvSpPr>
            <a:spLocks noGrp="1"/>
          </p:cNvSpPr>
          <p:nvPr>
            <p:ph type="ftr" sz="quarter" idx="10"/>
          </p:nvPr>
        </p:nvSpPr>
        <p:spPr/>
        <p:txBody>
          <a:bodyPr rtlCol="0"/>
          <a:lstStyle>
            <a:defPPr>
              <a:defRPr lang="fr-FR"/>
            </a:defPPr>
          </a:lstStyle>
          <a:p>
            <a:pPr rtl="0"/>
            <a:endParaRPr lang="fr-FR" dirty="0"/>
          </a:p>
        </p:txBody>
      </p:sp>
      <p:sp>
        <p:nvSpPr>
          <p:cNvPr id="9" name="Espace réservé du numéro de diapositive 8">
            <a:extLst>
              <a:ext uri="{FF2B5EF4-FFF2-40B4-BE49-F238E27FC236}">
                <a16:creationId xmlns:a16="http://schemas.microsoft.com/office/drawing/2014/main" id="{37FE0970-0DB3-2D10-BEAE-54A52070A1FE}"/>
              </a:ext>
            </a:extLst>
          </p:cNvPr>
          <p:cNvSpPr>
            <a:spLocks noGrp="1"/>
          </p:cNvSpPr>
          <p:nvPr>
            <p:ph type="sldNum" sz="quarter" idx="11"/>
          </p:nvPr>
        </p:nvSpPr>
        <p:spPr/>
        <p:txBody>
          <a:bodyPr rtlCol="0"/>
          <a:lstStyle>
            <a:defPPr>
              <a:defRPr lang="fr-FR"/>
            </a:defPPr>
          </a:lstStyle>
          <a:p>
            <a:pPr rtl="0"/>
            <a:fld id="{CC43B8D3-9A08-F84C-9DD4-44948BA52D4B}" type="slidenum">
              <a:rPr lang="fr-FR" smtClean="0"/>
              <a:pPr/>
              <a:t>‹N°›</a:t>
            </a:fld>
            <a:endParaRPr lang="fr-FR" dirty="0"/>
          </a:p>
        </p:txBody>
      </p:sp>
      <p:sp>
        <p:nvSpPr>
          <p:cNvPr id="10" name="Titre 9">
            <a:extLst>
              <a:ext uri="{FF2B5EF4-FFF2-40B4-BE49-F238E27FC236}">
                <a16:creationId xmlns:a16="http://schemas.microsoft.com/office/drawing/2014/main" id="{FC668391-E0E0-74A5-F96F-B67ECAE86D37}"/>
              </a:ext>
            </a:extLst>
          </p:cNvPr>
          <p:cNvSpPr>
            <a:spLocks noGrp="1"/>
          </p:cNvSpPr>
          <p:nvPr>
            <p:ph type="title"/>
          </p:nvPr>
        </p:nvSpPr>
        <p:spPr/>
        <p:txBody>
          <a:bodyPr rtlCol="0"/>
          <a:lstStyle>
            <a:defPPr>
              <a:defRPr lang="fr-FR"/>
            </a:defPPr>
          </a:lstStyle>
          <a:p>
            <a:pPr rtl="0"/>
            <a:r>
              <a:rPr lang="fr-FR"/>
              <a:t>Modifiez le style du titre</a:t>
            </a:r>
          </a:p>
        </p:txBody>
      </p:sp>
    </p:spTree>
    <p:extLst>
      <p:ext uri="{BB962C8B-B14F-4D97-AF65-F5344CB8AC3E}">
        <p14:creationId xmlns:p14="http://schemas.microsoft.com/office/powerpoint/2010/main" val="401172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0AE1B9-1C14-F852-2B97-05DAA5F80CD7}"/>
              </a:ext>
            </a:extLst>
          </p:cNvPr>
          <p:cNvSpPr>
            <a:spLocks noGrp="1"/>
          </p:cNvSpPr>
          <p:nvPr>
            <p:ph type="title"/>
          </p:nvPr>
        </p:nvSpPr>
        <p:spPr>
          <a:xfrm>
            <a:off x="603504" y="438912"/>
            <a:ext cx="8762246" cy="1325880"/>
          </a:xfrm>
        </p:spPr>
        <p:txBody>
          <a:bodyPr rtlCol="0"/>
          <a:lstStyle>
            <a:lvl1pPr>
              <a:defRPr lang="fr-FR" sz="6600"/>
            </a:lvl1pPr>
          </a:lstStyle>
          <a:p>
            <a:pPr rtl="0"/>
            <a:r>
              <a:rPr lang="fr-FR"/>
              <a:t>Modifiez le style du titre</a:t>
            </a:r>
          </a:p>
        </p:txBody>
      </p:sp>
      <p:sp>
        <p:nvSpPr>
          <p:cNvPr id="8" name="Espace réservé du texte 7">
            <a:extLst>
              <a:ext uri="{FF2B5EF4-FFF2-40B4-BE49-F238E27FC236}">
                <a16:creationId xmlns:a16="http://schemas.microsoft.com/office/drawing/2014/main" id="{A8596636-128C-4D64-E63E-16619F5CDF2C}"/>
              </a:ext>
            </a:extLst>
          </p:cNvPr>
          <p:cNvSpPr>
            <a:spLocks noGrp="1"/>
          </p:cNvSpPr>
          <p:nvPr>
            <p:ph type="body" sz="quarter" idx="13"/>
          </p:nvPr>
        </p:nvSpPr>
        <p:spPr>
          <a:xfrm>
            <a:off x="0" y="1892808"/>
            <a:ext cx="8659368" cy="749808"/>
          </a:xfrm>
          <a:solidFill>
            <a:schemeClr val="accent1">
              <a:lumMod val="75000"/>
            </a:schemeClr>
          </a:solidFill>
        </p:spPr>
        <p:txBody>
          <a:bodyPr lIns="713232" rtlCol="0" anchor="ctr">
            <a:noAutofit/>
          </a:bodyPr>
          <a:lstStyle>
            <a:lvl1pPr marL="0" indent="0">
              <a:buNone/>
              <a:defRPr lang="fr-FR" sz="4000">
                <a:solidFill>
                  <a:schemeClr val="bg2"/>
                </a:solidFill>
              </a:defRPr>
            </a:lvl1pPr>
          </a:lstStyle>
          <a:p>
            <a:pPr lvl="0" rtl="0"/>
            <a:r>
              <a:rPr lang="fr-FR"/>
              <a:t>Modifiez les styles du texte</a:t>
            </a:r>
          </a:p>
        </p:txBody>
      </p:sp>
      <p:sp>
        <p:nvSpPr>
          <p:cNvPr id="14" name="Espace réservé du texte 13">
            <a:extLst>
              <a:ext uri="{FF2B5EF4-FFF2-40B4-BE49-F238E27FC236}">
                <a16:creationId xmlns:a16="http://schemas.microsoft.com/office/drawing/2014/main" id="{D5E065C5-B7CB-9146-3A7C-A6F39CA9B231}"/>
              </a:ext>
            </a:extLst>
          </p:cNvPr>
          <p:cNvSpPr>
            <a:spLocks noGrp="1"/>
          </p:cNvSpPr>
          <p:nvPr>
            <p:ph type="body" sz="quarter" idx="18" hasCustomPrompt="1"/>
          </p:nvPr>
        </p:nvSpPr>
        <p:spPr>
          <a:xfrm>
            <a:off x="8183880" y="1792224"/>
            <a:ext cx="960120" cy="960120"/>
          </a:xfrm>
          <a:prstGeom prst="ellipse">
            <a:avLst/>
          </a:prstGeom>
          <a:solidFill>
            <a:schemeClr val="accent1">
              <a:lumMod val="75000"/>
            </a:schemeClr>
          </a:solidFill>
          <a:ln w="63500">
            <a:solidFill>
              <a:schemeClr val="bg2"/>
            </a:solidFill>
          </a:ln>
        </p:spPr>
        <p:txBody>
          <a:bodyPr lIns="0" tIns="0" rIns="0" bIns="0" rtlCol="0" anchor="ctr">
            <a:noAutofit/>
          </a:bodyPr>
          <a:lstStyle>
            <a:lvl1pPr marL="0" indent="0" algn="ctr">
              <a:buNone/>
              <a:defRPr lang="fr-FR" sz="4000">
                <a:solidFill>
                  <a:schemeClr val="bg2"/>
                </a:solidFill>
              </a:defRPr>
            </a:lvl1pPr>
          </a:lstStyle>
          <a:p>
            <a:pPr lvl="0" rtl="0"/>
            <a:r>
              <a:rPr lang="fr-FR"/>
              <a:t>00</a:t>
            </a:r>
          </a:p>
        </p:txBody>
      </p:sp>
      <p:sp>
        <p:nvSpPr>
          <p:cNvPr id="9" name="Espace réservé du texte 7">
            <a:extLst>
              <a:ext uri="{FF2B5EF4-FFF2-40B4-BE49-F238E27FC236}">
                <a16:creationId xmlns:a16="http://schemas.microsoft.com/office/drawing/2014/main" id="{BD0306DB-B174-37A8-719D-C89F9EE1189F}"/>
              </a:ext>
            </a:extLst>
          </p:cNvPr>
          <p:cNvSpPr>
            <a:spLocks noGrp="1"/>
          </p:cNvSpPr>
          <p:nvPr>
            <p:ph type="body" sz="quarter" idx="14"/>
          </p:nvPr>
        </p:nvSpPr>
        <p:spPr>
          <a:xfrm>
            <a:off x="0" y="2891790"/>
            <a:ext cx="8659368" cy="749808"/>
          </a:xfrm>
          <a:solidFill>
            <a:schemeClr val="accent2">
              <a:lumMod val="75000"/>
            </a:schemeClr>
          </a:solidFill>
        </p:spPr>
        <p:txBody>
          <a:bodyPr lIns="713232" rtlCol="0" anchor="ctr">
            <a:noAutofit/>
          </a:bodyPr>
          <a:lstStyle>
            <a:lvl1pPr marL="0" indent="0">
              <a:buNone/>
              <a:defRPr lang="fr-FR" sz="4000">
                <a:solidFill>
                  <a:schemeClr val="bg2"/>
                </a:solidFill>
              </a:defRPr>
            </a:lvl1pPr>
          </a:lstStyle>
          <a:p>
            <a:pPr lvl="0" rtl="0"/>
            <a:r>
              <a:rPr lang="fr-FR"/>
              <a:t>Modifiez les styles du texte</a:t>
            </a:r>
          </a:p>
        </p:txBody>
      </p:sp>
      <p:sp>
        <p:nvSpPr>
          <p:cNvPr id="15" name="Espace réservé du texte 13">
            <a:extLst>
              <a:ext uri="{FF2B5EF4-FFF2-40B4-BE49-F238E27FC236}">
                <a16:creationId xmlns:a16="http://schemas.microsoft.com/office/drawing/2014/main" id="{D80DBC95-A30E-E3C3-6A02-0DE7F6995B64}"/>
              </a:ext>
            </a:extLst>
          </p:cNvPr>
          <p:cNvSpPr>
            <a:spLocks noGrp="1"/>
          </p:cNvSpPr>
          <p:nvPr>
            <p:ph type="body" sz="quarter" idx="19" hasCustomPrompt="1"/>
          </p:nvPr>
        </p:nvSpPr>
        <p:spPr>
          <a:xfrm>
            <a:off x="8183880" y="2784348"/>
            <a:ext cx="960120" cy="960120"/>
          </a:xfrm>
          <a:prstGeom prst="ellipse">
            <a:avLst/>
          </a:prstGeom>
          <a:solidFill>
            <a:schemeClr val="accent2">
              <a:lumMod val="75000"/>
            </a:schemeClr>
          </a:solidFill>
          <a:ln w="63500">
            <a:solidFill>
              <a:schemeClr val="bg2"/>
            </a:solidFill>
          </a:ln>
        </p:spPr>
        <p:txBody>
          <a:bodyPr lIns="0" tIns="0" rIns="0" bIns="0" rtlCol="0" anchor="ctr">
            <a:noAutofit/>
          </a:bodyPr>
          <a:lstStyle>
            <a:lvl1pPr marL="0" indent="0" algn="ctr">
              <a:buNone/>
              <a:defRPr lang="fr-FR" sz="4000">
                <a:solidFill>
                  <a:schemeClr val="bg2"/>
                </a:solidFill>
              </a:defRPr>
            </a:lvl1pPr>
          </a:lstStyle>
          <a:p>
            <a:pPr lvl="0" rtl="0"/>
            <a:r>
              <a:rPr lang="fr-FR"/>
              <a:t>00</a:t>
            </a:r>
          </a:p>
        </p:txBody>
      </p:sp>
      <p:sp>
        <p:nvSpPr>
          <p:cNvPr id="10" name="Espace réservé du texte 7">
            <a:extLst>
              <a:ext uri="{FF2B5EF4-FFF2-40B4-BE49-F238E27FC236}">
                <a16:creationId xmlns:a16="http://schemas.microsoft.com/office/drawing/2014/main" id="{CFF0762B-1AD3-943D-F4CC-9D5CF5740539}"/>
              </a:ext>
            </a:extLst>
          </p:cNvPr>
          <p:cNvSpPr>
            <a:spLocks noGrp="1"/>
          </p:cNvSpPr>
          <p:nvPr>
            <p:ph type="body" sz="quarter" idx="15"/>
          </p:nvPr>
        </p:nvSpPr>
        <p:spPr>
          <a:xfrm>
            <a:off x="0" y="3890772"/>
            <a:ext cx="8659368" cy="749808"/>
          </a:xfrm>
          <a:solidFill>
            <a:schemeClr val="accent4">
              <a:lumMod val="75000"/>
            </a:schemeClr>
          </a:solidFill>
        </p:spPr>
        <p:txBody>
          <a:bodyPr lIns="713232" rtlCol="0" anchor="ctr">
            <a:noAutofit/>
          </a:bodyPr>
          <a:lstStyle>
            <a:lvl1pPr marL="0" indent="0">
              <a:buNone/>
              <a:defRPr lang="fr-FR" sz="4000">
                <a:solidFill>
                  <a:schemeClr val="bg2"/>
                </a:solidFill>
              </a:defRPr>
            </a:lvl1pPr>
          </a:lstStyle>
          <a:p>
            <a:pPr lvl="0" rtl="0"/>
            <a:r>
              <a:rPr lang="fr-FR"/>
              <a:t>Modifiez les styles du texte</a:t>
            </a:r>
          </a:p>
        </p:txBody>
      </p:sp>
      <p:sp>
        <p:nvSpPr>
          <p:cNvPr id="16" name="Espace réservé du texte 13">
            <a:extLst>
              <a:ext uri="{FF2B5EF4-FFF2-40B4-BE49-F238E27FC236}">
                <a16:creationId xmlns:a16="http://schemas.microsoft.com/office/drawing/2014/main" id="{51060427-2619-E83D-D977-65854C7AA35B}"/>
              </a:ext>
            </a:extLst>
          </p:cNvPr>
          <p:cNvSpPr>
            <a:spLocks noGrp="1"/>
          </p:cNvSpPr>
          <p:nvPr>
            <p:ph type="body" sz="quarter" idx="20" hasCustomPrompt="1"/>
          </p:nvPr>
        </p:nvSpPr>
        <p:spPr>
          <a:xfrm>
            <a:off x="8183880" y="3776472"/>
            <a:ext cx="960120" cy="960120"/>
          </a:xfrm>
          <a:prstGeom prst="ellipse">
            <a:avLst/>
          </a:prstGeom>
          <a:solidFill>
            <a:schemeClr val="accent4">
              <a:lumMod val="75000"/>
            </a:schemeClr>
          </a:solidFill>
          <a:ln w="63500">
            <a:solidFill>
              <a:schemeClr val="bg2"/>
            </a:solidFill>
          </a:ln>
        </p:spPr>
        <p:txBody>
          <a:bodyPr lIns="0" tIns="0" rIns="0" bIns="0" rtlCol="0" anchor="ctr">
            <a:noAutofit/>
          </a:bodyPr>
          <a:lstStyle>
            <a:lvl1pPr marL="0" indent="0" algn="ctr">
              <a:buNone/>
              <a:defRPr lang="fr-FR" sz="4000">
                <a:solidFill>
                  <a:schemeClr val="bg2"/>
                </a:solidFill>
              </a:defRPr>
            </a:lvl1pPr>
          </a:lstStyle>
          <a:p>
            <a:pPr lvl="0" rtl="0"/>
            <a:r>
              <a:rPr lang="fr-FR"/>
              <a:t>00</a:t>
            </a:r>
          </a:p>
        </p:txBody>
      </p:sp>
      <p:sp>
        <p:nvSpPr>
          <p:cNvPr id="11" name="Espace réservé du texte 7">
            <a:extLst>
              <a:ext uri="{FF2B5EF4-FFF2-40B4-BE49-F238E27FC236}">
                <a16:creationId xmlns:a16="http://schemas.microsoft.com/office/drawing/2014/main" id="{8B28E366-646A-5633-0E0C-1BB99B27FDDB}"/>
              </a:ext>
            </a:extLst>
          </p:cNvPr>
          <p:cNvSpPr>
            <a:spLocks noGrp="1"/>
          </p:cNvSpPr>
          <p:nvPr>
            <p:ph type="body" sz="quarter" idx="16"/>
          </p:nvPr>
        </p:nvSpPr>
        <p:spPr>
          <a:xfrm>
            <a:off x="0" y="4889754"/>
            <a:ext cx="8659368" cy="749808"/>
          </a:xfrm>
          <a:solidFill>
            <a:schemeClr val="tx1">
              <a:lumMod val="90000"/>
              <a:lumOff val="10000"/>
            </a:schemeClr>
          </a:solidFill>
        </p:spPr>
        <p:txBody>
          <a:bodyPr lIns="713232" rtlCol="0" anchor="ctr">
            <a:noAutofit/>
          </a:bodyPr>
          <a:lstStyle>
            <a:lvl1pPr marL="0" indent="0">
              <a:buNone/>
              <a:defRPr lang="fr-FR" sz="4000">
                <a:solidFill>
                  <a:schemeClr val="bg2"/>
                </a:solidFill>
              </a:defRPr>
            </a:lvl1pPr>
          </a:lstStyle>
          <a:p>
            <a:pPr lvl="0" rtl="0"/>
            <a:r>
              <a:rPr lang="fr-FR"/>
              <a:t>Modifiez les styles du texte</a:t>
            </a:r>
          </a:p>
        </p:txBody>
      </p:sp>
      <p:sp>
        <p:nvSpPr>
          <p:cNvPr id="17" name="Espace réservé du texte 13">
            <a:extLst>
              <a:ext uri="{FF2B5EF4-FFF2-40B4-BE49-F238E27FC236}">
                <a16:creationId xmlns:a16="http://schemas.microsoft.com/office/drawing/2014/main" id="{2A38A746-8D71-1D08-BD7B-347D1E598542}"/>
              </a:ext>
            </a:extLst>
          </p:cNvPr>
          <p:cNvSpPr>
            <a:spLocks noGrp="1"/>
          </p:cNvSpPr>
          <p:nvPr>
            <p:ph type="body" sz="quarter" idx="21" hasCustomPrompt="1"/>
          </p:nvPr>
        </p:nvSpPr>
        <p:spPr>
          <a:xfrm>
            <a:off x="8183880" y="4768596"/>
            <a:ext cx="960120" cy="960120"/>
          </a:xfrm>
          <a:prstGeom prst="ellipse">
            <a:avLst/>
          </a:prstGeom>
          <a:solidFill>
            <a:schemeClr val="tx2"/>
          </a:solidFill>
          <a:ln w="63500">
            <a:solidFill>
              <a:schemeClr val="bg2"/>
            </a:solidFill>
          </a:ln>
        </p:spPr>
        <p:txBody>
          <a:bodyPr lIns="0" tIns="0" rIns="0" bIns="0" rtlCol="0" anchor="ctr">
            <a:noAutofit/>
          </a:bodyPr>
          <a:lstStyle>
            <a:lvl1pPr marL="0" indent="0" algn="ctr">
              <a:buNone/>
              <a:defRPr lang="fr-FR" sz="4000">
                <a:solidFill>
                  <a:schemeClr val="bg2"/>
                </a:solidFill>
              </a:defRPr>
            </a:lvl1pPr>
          </a:lstStyle>
          <a:p>
            <a:pPr lvl="0" rtl="0"/>
            <a:r>
              <a:rPr lang="fr-FR"/>
              <a:t>00</a:t>
            </a:r>
          </a:p>
        </p:txBody>
      </p:sp>
      <p:sp>
        <p:nvSpPr>
          <p:cNvPr id="12" name="Espace réservé du texte 7">
            <a:extLst>
              <a:ext uri="{FF2B5EF4-FFF2-40B4-BE49-F238E27FC236}">
                <a16:creationId xmlns:a16="http://schemas.microsoft.com/office/drawing/2014/main" id="{CB500DDB-4549-EAE1-1AA8-DBD382D2B9AB}"/>
              </a:ext>
            </a:extLst>
          </p:cNvPr>
          <p:cNvSpPr>
            <a:spLocks noGrp="1"/>
          </p:cNvSpPr>
          <p:nvPr>
            <p:ph type="body" sz="quarter" idx="17"/>
          </p:nvPr>
        </p:nvSpPr>
        <p:spPr>
          <a:xfrm>
            <a:off x="0" y="5888736"/>
            <a:ext cx="8659368" cy="749808"/>
          </a:xfrm>
          <a:solidFill>
            <a:schemeClr val="accent3">
              <a:lumMod val="75000"/>
            </a:schemeClr>
          </a:solidFill>
        </p:spPr>
        <p:txBody>
          <a:bodyPr lIns="713232" rtlCol="0" anchor="ctr">
            <a:noAutofit/>
          </a:bodyPr>
          <a:lstStyle>
            <a:lvl1pPr marL="0" indent="0">
              <a:buNone/>
              <a:defRPr lang="fr-FR" sz="4000">
                <a:solidFill>
                  <a:schemeClr val="bg2"/>
                </a:solidFill>
              </a:defRPr>
            </a:lvl1pPr>
          </a:lstStyle>
          <a:p>
            <a:pPr lvl="0" rtl="0"/>
            <a:r>
              <a:rPr lang="fr-FR"/>
              <a:t>Modifiez les styles du texte</a:t>
            </a:r>
          </a:p>
        </p:txBody>
      </p:sp>
      <p:sp>
        <p:nvSpPr>
          <p:cNvPr id="18" name="Espace réservé du texte 13">
            <a:extLst>
              <a:ext uri="{FF2B5EF4-FFF2-40B4-BE49-F238E27FC236}">
                <a16:creationId xmlns:a16="http://schemas.microsoft.com/office/drawing/2014/main" id="{EC619F49-49DD-DF7B-37A0-6104FF3C2B30}"/>
              </a:ext>
            </a:extLst>
          </p:cNvPr>
          <p:cNvSpPr>
            <a:spLocks noGrp="1"/>
          </p:cNvSpPr>
          <p:nvPr>
            <p:ph type="body" sz="quarter" idx="22" hasCustomPrompt="1"/>
          </p:nvPr>
        </p:nvSpPr>
        <p:spPr>
          <a:xfrm>
            <a:off x="8183880" y="5760720"/>
            <a:ext cx="960120" cy="960120"/>
          </a:xfrm>
          <a:prstGeom prst="ellipse">
            <a:avLst/>
          </a:prstGeom>
          <a:solidFill>
            <a:schemeClr val="accent3">
              <a:lumMod val="75000"/>
            </a:schemeClr>
          </a:solidFill>
          <a:ln w="63500">
            <a:solidFill>
              <a:schemeClr val="bg2"/>
            </a:solidFill>
          </a:ln>
        </p:spPr>
        <p:txBody>
          <a:bodyPr lIns="0" tIns="0" rIns="0" bIns="0" rtlCol="0" anchor="ctr">
            <a:noAutofit/>
          </a:bodyPr>
          <a:lstStyle>
            <a:lvl1pPr marL="0" indent="0" algn="ctr">
              <a:buNone/>
              <a:defRPr lang="fr-FR" sz="4000">
                <a:solidFill>
                  <a:schemeClr val="bg2"/>
                </a:solidFill>
              </a:defRPr>
            </a:lvl1pPr>
          </a:lstStyle>
          <a:p>
            <a:pPr lvl="0" rtl="0"/>
            <a:r>
              <a:rPr lang="fr-FR"/>
              <a:t>00</a:t>
            </a:r>
          </a:p>
        </p:txBody>
      </p:sp>
    </p:spTree>
    <p:extLst>
      <p:ext uri="{BB962C8B-B14F-4D97-AF65-F5344CB8AC3E}">
        <p14:creationId xmlns:p14="http://schemas.microsoft.com/office/powerpoint/2010/main" val="316196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sp>
        <p:nvSpPr>
          <p:cNvPr id="23" name="Freeform: Shape 22" hidden="1">
            <a:extLst>
              <a:ext uri="{FF2B5EF4-FFF2-40B4-BE49-F238E27FC236}">
                <a16:creationId xmlns:a16="http://schemas.microsoft.com/office/drawing/2014/main" id="{25EA7C35-FF1A-FBFD-05A2-718EB0D16B65}"/>
              </a:ext>
            </a:extLst>
          </p:cNvPr>
          <p:cNvSpPr/>
          <p:nvPr/>
        </p:nvSpPr>
        <p:spPr>
          <a:xfrm>
            <a:off x="233681" y="2011679"/>
            <a:ext cx="3195438" cy="3286867"/>
          </a:xfrm>
          <a:custGeom>
            <a:avLst/>
            <a:gdLst>
              <a:gd name="connsiteX0" fmla="*/ 2213 w 9357201"/>
              <a:gd name="connsiteY0" fmla="*/ -650 h 3276674"/>
              <a:gd name="connsiteX1" fmla="*/ 8009370 w 9357201"/>
              <a:gd name="connsiteY1" fmla="*/ -650 h 3276674"/>
              <a:gd name="connsiteX2" fmla="*/ 9359415 w 9357201"/>
              <a:gd name="connsiteY2" fmla="*/ 1355860 h 3276674"/>
              <a:gd name="connsiteX3" fmla="*/ 9359415 w 9357201"/>
              <a:gd name="connsiteY3" fmla="*/ 3276024 h 3276674"/>
              <a:gd name="connsiteX0" fmla="*/ 0 w 9357202"/>
              <a:gd name="connsiteY0" fmla="*/ 33 h 3276707"/>
              <a:gd name="connsiteX1" fmla="*/ 5765524 w 9357202"/>
              <a:gd name="connsiteY1" fmla="*/ 0 h 3276707"/>
              <a:gd name="connsiteX2" fmla="*/ 8007157 w 9357202"/>
              <a:gd name="connsiteY2" fmla="*/ 33 h 3276707"/>
              <a:gd name="connsiteX3" fmla="*/ 9357202 w 9357202"/>
              <a:gd name="connsiteY3" fmla="*/ 1356543 h 3276707"/>
              <a:gd name="connsiteX4" fmla="*/ 9357202 w 9357202"/>
              <a:gd name="connsiteY4" fmla="*/ 3276707 h 3276707"/>
              <a:gd name="connsiteX0" fmla="*/ 0 w 3591678"/>
              <a:gd name="connsiteY0" fmla="*/ 0 h 3276707"/>
              <a:gd name="connsiteX1" fmla="*/ 2241633 w 3591678"/>
              <a:gd name="connsiteY1" fmla="*/ 33 h 3276707"/>
              <a:gd name="connsiteX2" fmla="*/ 3591678 w 3591678"/>
              <a:gd name="connsiteY2" fmla="*/ 1356543 h 3276707"/>
              <a:gd name="connsiteX3" fmla="*/ 3591678 w 3591678"/>
              <a:gd name="connsiteY3" fmla="*/ 3276707 h 3276707"/>
              <a:gd name="connsiteX0" fmla="*/ 0 w 3408798"/>
              <a:gd name="connsiteY0" fmla="*/ 0 h 3276707"/>
              <a:gd name="connsiteX1" fmla="*/ 2058753 w 3408798"/>
              <a:gd name="connsiteY1" fmla="*/ 33 h 3276707"/>
              <a:gd name="connsiteX2" fmla="*/ 3408798 w 3408798"/>
              <a:gd name="connsiteY2" fmla="*/ 1356543 h 3276707"/>
              <a:gd name="connsiteX3" fmla="*/ 3408798 w 3408798"/>
              <a:gd name="connsiteY3" fmla="*/ 3276707 h 3276707"/>
              <a:gd name="connsiteX0" fmla="*/ 0 w 3225918"/>
              <a:gd name="connsiteY0" fmla="*/ 0 h 3286867"/>
              <a:gd name="connsiteX1" fmla="*/ 1875873 w 3225918"/>
              <a:gd name="connsiteY1" fmla="*/ 10193 h 3286867"/>
              <a:gd name="connsiteX2" fmla="*/ 3225918 w 3225918"/>
              <a:gd name="connsiteY2" fmla="*/ 1366703 h 3286867"/>
              <a:gd name="connsiteX3" fmla="*/ 3225918 w 3225918"/>
              <a:gd name="connsiteY3" fmla="*/ 3286867 h 3286867"/>
              <a:gd name="connsiteX0" fmla="*/ 0 w 3195438"/>
              <a:gd name="connsiteY0" fmla="*/ 0 h 3286867"/>
              <a:gd name="connsiteX1" fmla="*/ 1845393 w 3195438"/>
              <a:gd name="connsiteY1" fmla="*/ 10193 h 3286867"/>
              <a:gd name="connsiteX2" fmla="*/ 3195438 w 3195438"/>
              <a:gd name="connsiteY2" fmla="*/ 1366703 h 3286867"/>
              <a:gd name="connsiteX3" fmla="*/ 3195438 w 3195438"/>
              <a:gd name="connsiteY3" fmla="*/ 3286867 h 3286867"/>
            </a:gdLst>
            <a:ahLst/>
            <a:cxnLst>
              <a:cxn ang="0">
                <a:pos x="connsiteX0" y="connsiteY0"/>
              </a:cxn>
              <a:cxn ang="0">
                <a:pos x="connsiteX1" y="connsiteY1"/>
              </a:cxn>
              <a:cxn ang="0">
                <a:pos x="connsiteX2" y="connsiteY2"/>
              </a:cxn>
              <a:cxn ang="0">
                <a:pos x="connsiteX3" y="connsiteY3"/>
              </a:cxn>
            </a:cxnLst>
            <a:rect l="l" t="t" r="r" b="b"/>
            <a:pathLst>
              <a:path w="3195438" h="3286867">
                <a:moveTo>
                  <a:pt x="0" y="0"/>
                </a:moveTo>
                <a:lnTo>
                  <a:pt x="1845393" y="10193"/>
                </a:lnTo>
                <a:cubicBezTo>
                  <a:pt x="2591000" y="10193"/>
                  <a:pt x="3195438" y="617523"/>
                  <a:pt x="3195438" y="1366703"/>
                </a:cubicBezTo>
                <a:lnTo>
                  <a:pt x="3195438" y="3286867"/>
                </a:lnTo>
              </a:path>
            </a:pathLst>
          </a:custGeom>
          <a:noFill/>
          <a:ln w="510466" cap="sq">
            <a:solidFill>
              <a:srgbClr val="00AA59"/>
            </a:solidFill>
            <a:prstDash val="solid"/>
            <a:round/>
          </a:ln>
        </p:spPr>
        <p:txBody>
          <a:bodyPr rtlCol="0" anchor="ctr"/>
          <a:lstStyle>
            <a:defPPr>
              <a:defRPr lang="fr-FR"/>
            </a:defPPr>
          </a:lstStyle>
          <a:p>
            <a:pPr rtl="0"/>
            <a:endParaRPr lang="fr-FR" dirty="0"/>
          </a:p>
        </p:txBody>
      </p:sp>
      <p:sp>
        <p:nvSpPr>
          <p:cNvPr id="24" name="Freeform: Shape 23" hidden="1">
            <a:extLst>
              <a:ext uri="{FF2B5EF4-FFF2-40B4-BE49-F238E27FC236}">
                <a16:creationId xmlns:a16="http://schemas.microsoft.com/office/drawing/2014/main" id="{B09E8213-E4A1-3E30-9198-8B68ABEE82B8}"/>
              </a:ext>
            </a:extLst>
          </p:cNvPr>
          <p:cNvSpPr/>
          <p:nvPr/>
        </p:nvSpPr>
        <p:spPr>
          <a:xfrm>
            <a:off x="3429117" y="4725899"/>
            <a:ext cx="8510941" cy="1366196"/>
          </a:xfrm>
          <a:custGeom>
            <a:avLst/>
            <a:gdLst>
              <a:gd name="connsiteX0" fmla="*/ 10980107 w 10977893"/>
              <a:gd name="connsiteY0" fmla="*/ -650 h 1365979"/>
              <a:gd name="connsiteX1" fmla="*/ 10980107 w 10977893"/>
              <a:gd name="connsiteY1" fmla="*/ 789104 h 1365979"/>
              <a:gd name="connsiteX2" fmla="*/ 10357989 w 10977893"/>
              <a:gd name="connsiteY2" fmla="*/ 1365329 h 1365979"/>
              <a:gd name="connsiteX3" fmla="*/ 624331 w 10977893"/>
              <a:gd name="connsiteY3" fmla="*/ 1365329 h 1365979"/>
              <a:gd name="connsiteX4" fmla="*/ 2213 w 10977893"/>
              <a:gd name="connsiteY4" fmla="*/ 789104 h 1365979"/>
              <a:gd name="connsiteX5" fmla="*/ 2213 w 10977893"/>
              <a:gd name="connsiteY5" fmla="*/ -650 h 1365979"/>
              <a:gd name="connsiteX0" fmla="*/ 10977894 w 10977894"/>
              <a:gd name="connsiteY0" fmla="*/ 0 h 1365979"/>
              <a:gd name="connsiteX1" fmla="*/ 10977894 w 10977894"/>
              <a:gd name="connsiteY1" fmla="*/ 789754 h 1365979"/>
              <a:gd name="connsiteX2" fmla="*/ 10355776 w 10977894"/>
              <a:gd name="connsiteY2" fmla="*/ 1365979 h 1365979"/>
              <a:gd name="connsiteX3" fmla="*/ 8724301 w 10977894"/>
              <a:gd name="connsiteY3" fmla="*/ 1362386 h 1365979"/>
              <a:gd name="connsiteX4" fmla="*/ 622118 w 10977894"/>
              <a:gd name="connsiteY4" fmla="*/ 1365979 h 1365979"/>
              <a:gd name="connsiteX5" fmla="*/ 0 w 10977894"/>
              <a:gd name="connsiteY5" fmla="*/ 789754 h 1365979"/>
              <a:gd name="connsiteX6" fmla="*/ 0 w 10977894"/>
              <a:gd name="connsiteY6" fmla="*/ 0 h 1365979"/>
              <a:gd name="connsiteX0" fmla="*/ 10977894 w 10977894"/>
              <a:gd name="connsiteY0" fmla="*/ 789754 h 1365979"/>
              <a:gd name="connsiteX1" fmla="*/ 10355776 w 10977894"/>
              <a:gd name="connsiteY1" fmla="*/ 1365979 h 1365979"/>
              <a:gd name="connsiteX2" fmla="*/ 8724301 w 10977894"/>
              <a:gd name="connsiteY2" fmla="*/ 1362386 h 1365979"/>
              <a:gd name="connsiteX3" fmla="*/ 622118 w 10977894"/>
              <a:gd name="connsiteY3" fmla="*/ 1365979 h 1365979"/>
              <a:gd name="connsiteX4" fmla="*/ 0 w 10977894"/>
              <a:gd name="connsiteY4" fmla="*/ 789754 h 1365979"/>
              <a:gd name="connsiteX5" fmla="*/ 0 w 10977894"/>
              <a:gd name="connsiteY5" fmla="*/ 0 h 1365979"/>
              <a:gd name="connsiteX0" fmla="*/ 10355776 w 10355776"/>
              <a:gd name="connsiteY0" fmla="*/ 1365979 h 1365979"/>
              <a:gd name="connsiteX1" fmla="*/ 8724301 w 10355776"/>
              <a:gd name="connsiteY1" fmla="*/ 1362386 h 1365979"/>
              <a:gd name="connsiteX2" fmla="*/ 622118 w 10355776"/>
              <a:gd name="connsiteY2" fmla="*/ 1365979 h 1365979"/>
              <a:gd name="connsiteX3" fmla="*/ 0 w 10355776"/>
              <a:gd name="connsiteY3" fmla="*/ 789754 h 1365979"/>
              <a:gd name="connsiteX4" fmla="*/ 0 w 10355776"/>
              <a:gd name="connsiteY4" fmla="*/ 0 h 1365979"/>
              <a:gd name="connsiteX0" fmla="*/ 8724301 w 8724301"/>
              <a:gd name="connsiteY0" fmla="*/ 1362386 h 1365979"/>
              <a:gd name="connsiteX1" fmla="*/ 622118 w 8724301"/>
              <a:gd name="connsiteY1" fmla="*/ 1365979 h 1365979"/>
              <a:gd name="connsiteX2" fmla="*/ 0 w 8724301"/>
              <a:gd name="connsiteY2" fmla="*/ 789754 h 1365979"/>
              <a:gd name="connsiteX3" fmla="*/ 0 w 8724301"/>
              <a:gd name="connsiteY3" fmla="*/ 0 h 1365979"/>
              <a:gd name="connsiteX0" fmla="*/ 8510941 w 8510941"/>
              <a:gd name="connsiteY0" fmla="*/ 1366196 h 1366196"/>
              <a:gd name="connsiteX1" fmla="*/ 622118 w 8510941"/>
              <a:gd name="connsiteY1" fmla="*/ 1365979 h 1366196"/>
              <a:gd name="connsiteX2" fmla="*/ 0 w 8510941"/>
              <a:gd name="connsiteY2" fmla="*/ 789754 h 1366196"/>
              <a:gd name="connsiteX3" fmla="*/ 0 w 8510941"/>
              <a:gd name="connsiteY3" fmla="*/ 0 h 1366196"/>
            </a:gdLst>
            <a:ahLst/>
            <a:cxnLst>
              <a:cxn ang="0">
                <a:pos x="connsiteX0" y="connsiteY0"/>
              </a:cxn>
              <a:cxn ang="0">
                <a:pos x="connsiteX1" y="connsiteY1"/>
              </a:cxn>
              <a:cxn ang="0">
                <a:pos x="connsiteX2" y="connsiteY2"/>
              </a:cxn>
              <a:cxn ang="0">
                <a:pos x="connsiteX3" y="connsiteY3"/>
              </a:cxn>
            </a:cxnLst>
            <a:rect l="l" t="t" r="r" b="b"/>
            <a:pathLst>
              <a:path w="8510941" h="1366196">
                <a:moveTo>
                  <a:pt x="8510941" y="1366196"/>
                </a:moveTo>
                <a:lnTo>
                  <a:pt x="622118" y="1365979"/>
                </a:lnTo>
                <a:cubicBezTo>
                  <a:pt x="278520" y="1365979"/>
                  <a:pt x="0" y="1107979"/>
                  <a:pt x="0" y="789754"/>
                </a:cubicBezTo>
                <a:lnTo>
                  <a:pt x="0" y="0"/>
                </a:lnTo>
              </a:path>
            </a:pathLst>
          </a:custGeom>
          <a:noFill/>
          <a:ln w="510466" cap="sq">
            <a:solidFill>
              <a:srgbClr val="00AA59"/>
            </a:solidFill>
            <a:prstDash val="solid"/>
            <a:round/>
          </a:ln>
        </p:spPr>
        <p:txBody>
          <a:bodyPr rtlCol="0" anchor="ctr"/>
          <a:lstStyle>
            <a:defPPr>
              <a:defRPr lang="fr-FR"/>
            </a:defPPr>
          </a:lstStyle>
          <a:p>
            <a:pPr rtl="0"/>
            <a:endParaRPr lang="fr-FR" dirty="0"/>
          </a:p>
        </p:txBody>
      </p:sp>
      <p:pic>
        <p:nvPicPr>
          <p:cNvPr id="11" name="Graphisme 10">
            <a:extLst>
              <a:ext uri="{FF2B5EF4-FFF2-40B4-BE49-F238E27FC236}">
                <a16:creationId xmlns:a16="http://schemas.microsoft.com/office/drawing/2014/main" id="{A67CFF6C-EDBA-8B95-5C93-0B4BB5939B8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9507" r="12032"/>
          <a:stretch/>
        </p:blipFill>
        <p:spPr>
          <a:xfrm>
            <a:off x="0" y="1779373"/>
            <a:ext cx="12192000" cy="4583992"/>
          </a:xfrm>
          <a:custGeom>
            <a:avLst/>
            <a:gdLst>
              <a:gd name="connsiteX0" fmla="*/ 0 w 12192000"/>
              <a:gd name="connsiteY0" fmla="*/ 0 h 4583992"/>
              <a:gd name="connsiteX1" fmla="*/ 12192000 w 12192000"/>
              <a:gd name="connsiteY1" fmla="*/ 0 h 4583992"/>
              <a:gd name="connsiteX2" fmla="*/ 12192000 w 12192000"/>
              <a:gd name="connsiteY2" fmla="*/ 2190264 h 4583992"/>
              <a:gd name="connsiteX3" fmla="*/ 12187938 w 12192000"/>
              <a:gd name="connsiteY3" fmla="*/ 2190264 h 4583992"/>
              <a:gd name="connsiteX4" fmla="*/ 12187938 w 12192000"/>
              <a:gd name="connsiteY4" fmla="*/ 4583992 h 4583992"/>
              <a:gd name="connsiteX5" fmla="*/ 0 w 12192000"/>
              <a:gd name="connsiteY5" fmla="*/ 4583992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583992">
                <a:moveTo>
                  <a:pt x="0" y="0"/>
                </a:moveTo>
                <a:lnTo>
                  <a:pt x="12192000" y="0"/>
                </a:lnTo>
                <a:lnTo>
                  <a:pt x="12192000" y="2190264"/>
                </a:lnTo>
                <a:lnTo>
                  <a:pt x="12187938" y="2190264"/>
                </a:lnTo>
                <a:lnTo>
                  <a:pt x="12187938" y="4583992"/>
                </a:lnTo>
                <a:lnTo>
                  <a:pt x="0" y="4583992"/>
                </a:lnTo>
                <a:close/>
              </a:path>
            </a:pathLst>
          </a:custGeom>
        </p:spPr>
      </p:pic>
      <p:sp>
        <p:nvSpPr>
          <p:cNvPr id="18" name="Ovale 17">
            <a:extLst>
              <a:ext uri="{FF2B5EF4-FFF2-40B4-BE49-F238E27FC236}">
                <a16:creationId xmlns:a16="http://schemas.microsoft.com/office/drawing/2014/main" id="{1FEFD686-81C7-A517-F1C0-0C3D3EF340F2}"/>
              </a:ext>
            </a:extLst>
          </p:cNvPr>
          <p:cNvSpPr/>
          <p:nvPr/>
        </p:nvSpPr>
        <p:spPr>
          <a:xfrm>
            <a:off x="767250" y="3628115"/>
            <a:ext cx="1628275" cy="1628275"/>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pic>
        <p:nvPicPr>
          <p:cNvPr id="10" name="Graphisme 9">
            <a:extLst>
              <a:ext uri="{FF2B5EF4-FFF2-40B4-BE49-F238E27FC236}">
                <a16:creationId xmlns:a16="http://schemas.microsoft.com/office/drawing/2014/main" id="{6032612E-888F-3F52-2DF9-1A7FC1C338A3}"/>
              </a:ext>
            </a:extLst>
          </p:cNvPr>
          <p:cNvPicPr>
            <a:picLocks noChangeAspect="1"/>
          </p:cNvPicPr>
          <p:nvPr/>
        </p:nvPicPr>
        <p:blipFill>
          <a:blip r:embed="rId4">
            <a:extLst>
              <a:ext uri="{96DAC541-7B7A-43D3-8B79-37D633B846F1}">
                <asvg:svgBlip xmlns:asvg="http://schemas.microsoft.com/office/drawing/2016/SVG/main" r:embed="rId5"/>
              </a:ext>
            </a:extLst>
          </a:blip>
          <a:srcRect b="72707"/>
          <a:stretch>
            <a:fillRect/>
          </a:stretch>
        </p:blipFill>
        <p:spPr>
          <a:xfrm>
            <a:off x="5315713" y="5020135"/>
            <a:ext cx="6718341" cy="1871772"/>
          </a:xfrm>
          <a:custGeom>
            <a:avLst/>
            <a:gdLst>
              <a:gd name="connsiteX0" fmla="*/ 0 w 6718341"/>
              <a:gd name="connsiteY0" fmla="*/ 0 h 1871772"/>
              <a:gd name="connsiteX1" fmla="*/ 6718341 w 6718341"/>
              <a:gd name="connsiteY1" fmla="*/ 0 h 1871772"/>
              <a:gd name="connsiteX2" fmla="*/ 6718341 w 6718341"/>
              <a:gd name="connsiteY2" fmla="*/ 1871772 h 1871772"/>
              <a:gd name="connsiteX3" fmla="*/ 0 w 6718341"/>
              <a:gd name="connsiteY3" fmla="*/ 1871772 h 1871772"/>
            </a:gdLst>
            <a:ahLst/>
            <a:cxnLst>
              <a:cxn ang="0">
                <a:pos x="connsiteX0" y="connsiteY0"/>
              </a:cxn>
              <a:cxn ang="0">
                <a:pos x="connsiteX1" y="connsiteY1"/>
              </a:cxn>
              <a:cxn ang="0">
                <a:pos x="connsiteX2" y="connsiteY2"/>
              </a:cxn>
              <a:cxn ang="0">
                <a:pos x="connsiteX3" y="connsiteY3"/>
              </a:cxn>
            </a:cxnLst>
            <a:rect l="l" t="t" r="r" b="b"/>
            <a:pathLst>
              <a:path w="6718341" h="1871772">
                <a:moveTo>
                  <a:pt x="0" y="0"/>
                </a:moveTo>
                <a:lnTo>
                  <a:pt x="6718341" y="0"/>
                </a:lnTo>
                <a:lnTo>
                  <a:pt x="6718341" y="1871772"/>
                </a:lnTo>
                <a:lnTo>
                  <a:pt x="0" y="1871772"/>
                </a:lnTo>
                <a:close/>
              </a:path>
            </a:pathLst>
          </a:custGeom>
        </p:spPr>
      </p:pic>
      <p:sp>
        <p:nvSpPr>
          <p:cNvPr id="12" name="Ovale 11">
            <a:extLst>
              <a:ext uri="{FF2B5EF4-FFF2-40B4-BE49-F238E27FC236}">
                <a16:creationId xmlns:a16="http://schemas.microsoft.com/office/drawing/2014/main" id="{3CA6479C-DB58-C182-DA46-646A89A79A6F}"/>
              </a:ext>
            </a:extLst>
          </p:cNvPr>
          <p:cNvSpPr/>
          <p:nvPr/>
        </p:nvSpPr>
        <p:spPr>
          <a:xfrm>
            <a:off x="11469607" y="5904458"/>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4" name="Ovale 13">
            <a:extLst>
              <a:ext uri="{FF2B5EF4-FFF2-40B4-BE49-F238E27FC236}">
                <a16:creationId xmlns:a16="http://schemas.microsoft.com/office/drawing/2014/main" id="{940F0BF7-907A-B0C3-5845-78EDA851891C}"/>
              </a:ext>
            </a:extLst>
          </p:cNvPr>
          <p:cNvSpPr/>
          <p:nvPr/>
        </p:nvSpPr>
        <p:spPr>
          <a:xfrm>
            <a:off x="3000866" y="2411479"/>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16" name="Graphique 15">
            <a:extLst>
              <a:ext uri="{FF2B5EF4-FFF2-40B4-BE49-F238E27FC236}">
                <a16:creationId xmlns:a16="http://schemas.microsoft.com/office/drawing/2014/main" id="{5D287EAB-26E8-C8AF-6CB0-D37B7CB370E0}"/>
              </a:ext>
            </a:extLst>
          </p:cNvPr>
          <p:cNvPicPr>
            <a:picLocks noChangeAspect="1"/>
          </p:cNvPicPr>
          <p:nvPr/>
        </p:nvPicPr>
        <p:blipFill>
          <a:blip r:embed="rId6">
            <a:extLst>
              <a:ext uri="{96DAC541-7B7A-43D3-8B79-37D633B846F1}">
                <asvg:svgBlip xmlns:asvg="http://schemas.microsoft.com/office/drawing/2016/SVG/main" r:embed="rId7"/>
              </a:ext>
            </a:extLst>
          </a:blip>
          <a:srcRect l="14165" t="77500"/>
          <a:stretch>
            <a:fillRect/>
          </a:stretch>
        </p:blipFill>
        <p:spPr>
          <a:xfrm flipH="1">
            <a:off x="7732665" y="0"/>
            <a:ext cx="4459335" cy="1543022"/>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2" name="Titre 1">
            <a:extLst>
              <a:ext uri="{FF2B5EF4-FFF2-40B4-BE49-F238E27FC236}">
                <a16:creationId xmlns:a16="http://schemas.microsoft.com/office/drawing/2014/main" id="{5EF5323F-6D74-29FA-F04C-027DF28091E4}"/>
              </a:ext>
            </a:extLst>
          </p:cNvPr>
          <p:cNvSpPr>
            <a:spLocks noGrp="1"/>
          </p:cNvSpPr>
          <p:nvPr>
            <p:ph type="title"/>
          </p:nvPr>
        </p:nvSpPr>
        <p:spPr>
          <a:xfrm>
            <a:off x="5952744" y="2304288"/>
            <a:ext cx="5513832" cy="2432304"/>
          </a:xfrm>
        </p:spPr>
        <p:txBody>
          <a:bodyPr rtlCol="0" anchor="t">
            <a:noAutofit/>
          </a:bodyPr>
          <a:lstStyle>
            <a:lvl1pPr>
              <a:defRPr lang="fr-FR" sz="6600"/>
            </a:lvl1pPr>
          </a:lstStyle>
          <a:p>
            <a:pPr rtl="0"/>
            <a:r>
              <a:rPr lang="fr-FR"/>
              <a:t>Modifiez le style du titre</a:t>
            </a:r>
          </a:p>
        </p:txBody>
      </p:sp>
      <p:sp>
        <p:nvSpPr>
          <p:cNvPr id="3" name="Espace réservé du texte 2">
            <a:extLst>
              <a:ext uri="{FF2B5EF4-FFF2-40B4-BE49-F238E27FC236}">
                <a16:creationId xmlns:a16="http://schemas.microsoft.com/office/drawing/2014/main" id="{CE354F95-4CC9-871D-2B3D-873AB0B21342}"/>
              </a:ext>
            </a:extLst>
          </p:cNvPr>
          <p:cNvSpPr>
            <a:spLocks noGrp="1"/>
          </p:cNvSpPr>
          <p:nvPr>
            <p:ph type="body" idx="1"/>
          </p:nvPr>
        </p:nvSpPr>
        <p:spPr>
          <a:xfrm>
            <a:off x="5952744" y="1885193"/>
            <a:ext cx="5943600" cy="411480"/>
          </a:xfrm>
        </p:spPr>
        <p:txBody>
          <a:bodyPr rtlCol="0"/>
          <a:lstStyle>
            <a:lvl1pPr marL="0" indent="0">
              <a:buNone/>
              <a:defRPr lang="fr-FR" sz="2400">
                <a:solidFill>
                  <a:schemeClr val="tx1"/>
                </a:solidFill>
              </a:defRPr>
            </a:lvl1pPr>
            <a:lvl2pPr marL="457200" indent="0">
              <a:buNone/>
              <a:defRPr lang="fr-FR" sz="2000">
                <a:solidFill>
                  <a:schemeClr val="tx1">
                    <a:tint val="75000"/>
                  </a:schemeClr>
                </a:solidFill>
              </a:defRPr>
            </a:lvl2pPr>
            <a:lvl3pPr marL="914400" indent="0">
              <a:buNone/>
              <a:defRPr lang="fr-FR" sz="1800">
                <a:solidFill>
                  <a:schemeClr val="tx1">
                    <a:tint val="75000"/>
                  </a:schemeClr>
                </a:solidFill>
              </a:defRPr>
            </a:lvl3pPr>
            <a:lvl4pPr marL="1371600" indent="0">
              <a:buNone/>
              <a:defRPr lang="fr-FR" sz="1600">
                <a:solidFill>
                  <a:schemeClr val="tx1">
                    <a:tint val="75000"/>
                  </a:schemeClr>
                </a:solidFill>
              </a:defRPr>
            </a:lvl4pPr>
            <a:lvl5pPr marL="1828800" indent="0">
              <a:buNone/>
              <a:defRPr lang="fr-FR" sz="1600">
                <a:solidFill>
                  <a:schemeClr val="tx1">
                    <a:tint val="75000"/>
                  </a:schemeClr>
                </a:solidFill>
              </a:defRPr>
            </a:lvl5pPr>
            <a:lvl6pPr marL="2286000" indent="0">
              <a:buNone/>
              <a:defRPr lang="fr-FR" sz="1600">
                <a:solidFill>
                  <a:schemeClr val="tx1">
                    <a:tint val="75000"/>
                  </a:schemeClr>
                </a:solidFill>
              </a:defRPr>
            </a:lvl6pPr>
            <a:lvl7pPr marL="2743200" indent="0">
              <a:buNone/>
              <a:defRPr lang="fr-FR" sz="1600">
                <a:solidFill>
                  <a:schemeClr val="tx1">
                    <a:tint val="75000"/>
                  </a:schemeClr>
                </a:solidFill>
              </a:defRPr>
            </a:lvl7pPr>
            <a:lvl8pPr marL="3200400" indent="0">
              <a:buNone/>
              <a:defRPr lang="fr-FR" sz="1600">
                <a:solidFill>
                  <a:schemeClr val="tx1">
                    <a:tint val="75000"/>
                  </a:schemeClr>
                </a:solidFill>
              </a:defRPr>
            </a:lvl8pPr>
            <a:lvl9pPr marL="3657600" indent="0">
              <a:buNone/>
              <a:defRPr lang="fr-FR" sz="1600">
                <a:solidFill>
                  <a:schemeClr val="tx1">
                    <a:tint val="75000"/>
                  </a:schemeClr>
                </a:solidFill>
              </a:defRPr>
            </a:lvl9pPr>
          </a:lstStyle>
          <a:p>
            <a:pPr lvl="0" rtl="0"/>
            <a:r>
              <a:rPr lang="fr-FR"/>
              <a:t>Modifiez les styles du texte</a:t>
            </a:r>
          </a:p>
        </p:txBody>
      </p:sp>
    </p:spTree>
    <p:extLst>
      <p:ext uri="{BB962C8B-B14F-4D97-AF65-F5344CB8AC3E}">
        <p14:creationId xmlns:p14="http://schemas.microsoft.com/office/powerpoint/2010/main" val="2761099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contenu – Graphiqu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rtlCol="0"/>
          <a:lstStyle>
            <a:defPPr>
              <a:defRPr lang="fr-FR"/>
            </a:defPPr>
          </a:lstStyle>
          <a:p>
            <a:pPr rtl="0"/>
            <a:r>
              <a:rPr lang="fr-FR"/>
              <a:t>Modifiez le style du titre</a:t>
            </a:r>
          </a:p>
        </p:txBody>
      </p:sp>
      <p:sp>
        <p:nvSpPr>
          <p:cNvPr id="3" name="Espace réservé du contenu 2">
            <a:extLst>
              <a:ext uri="{FF2B5EF4-FFF2-40B4-BE49-F238E27FC236}">
                <a16:creationId xmlns:a16="http://schemas.microsoft.com/office/drawing/2014/main" id="{2B433B37-5F68-E267-936F-4CA547437331}"/>
              </a:ext>
            </a:extLst>
          </p:cNvPr>
          <p:cNvSpPr>
            <a:spLocks noGrp="1"/>
          </p:cNvSpPr>
          <p:nvPr>
            <p:ph idx="1"/>
          </p:nvPr>
        </p:nvSpPr>
        <p:spPr>
          <a:xfrm>
            <a:off x="731520" y="2404872"/>
            <a:ext cx="10716768" cy="3630168"/>
          </a:xfrm>
        </p:spPr>
        <p:txBody>
          <a:bodyPr rtlCol="0"/>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u texte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2"/>
          </a:solidFill>
        </p:spPr>
        <p:txBody>
          <a:bodyPr lIns="0" tIns="0" rIns="0" bIns="0" rtlCol="0" anchor="ctr" anchorCtr="0">
            <a:noAutofit/>
          </a:bodyPr>
          <a:lstStyle>
            <a:lvl1pPr marL="0" indent="0" algn="ctr">
              <a:lnSpc>
                <a:spcPct val="100000"/>
              </a:lnSpc>
              <a:spcBef>
                <a:spcPts val="0"/>
              </a:spcBef>
              <a:buNone/>
              <a:defRPr lang="fr-FR" sz="3200">
                <a:noFill/>
              </a:defRPr>
            </a:lvl1pPr>
          </a:lstStyle>
          <a:p>
            <a:pPr lvl="0" rtl="0"/>
            <a:r>
              <a:rPr lang="fr-FR"/>
              <a:t>X</a:t>
            </a:r>
          </a:p>
        </p:txBody>
      </p:sp>
      <p:sp>
        <p:nvSpPr>
          <p:cNvPr id="11" name="Espace réservé du pied de page 10">
            <a:extLst>
              <a:ext uri="{FF2B5EF4-FFF2-40B4-BE49-F238E27FC236}">
                <a16:creationId xmlns:a16="http://schemas.microsoft.com/office/drawing/2014/main" id="{F33A32FC-3A65-2B5F-2625-0FE903CD37D4}"/>
              </a:ext>
            </a:extLst>
          </p:cNvPr>
          <p:cNvSpPr>
            <a:spLocks noGrp="1"/>
          </p:cNvSpPr>
          <p:nvPr>
            <p:ph type="ftr" sz="quarter" idx="14"/>
          </p:nvPr>
        </p:nvSpPr>
        <p:spPr/>
        <p:txBody>
          <a:bodyPr rtlCol="0"/>
          <a:lstStyle>
            <a:defPPr>
              <a:defRPr lang="fr-FR"/>
            </a:defPPr>
          </a:lstStyle>
          <a:p>
            <a:pPr rtl="0"/>
            <a:endParaRPr lang="fr-FR" dirty="0"/>
          </a:p>
        </p:txBody>
      </p:sp>
      <p:sp>
        <p:nvSpPr>
          <p:cNvPr id="12" name="Espace réservé du numéro de diapositive 11">
            <a:extLst>
              <a:ext uri="{FF2B5EF4-FFF2-40B4-BE49-F238E27FC236}">
                <a16:creationId xmlns:a16="http://schemas.microsoft.com/office/drawing/2014/main" id="{7DFD42C5-F2A8-2017-93FA-4A8F8A7CB7B3}"/>
              </a:ext>
            </a:extLst>
          </p:cNvPr>
          <p:cNvSpPr>
            <a:spLocks noGrp="1"/>
          </p:cNvSpPr>
          <p:nvPr>
            <p:ph type="sldNum" sz="quarter" idx="15"/>
          </p:nvPr>
        </p:nvSpPr>
        <p:spPr/>
        <p:txBody>
          <a:bodyPr rtlCol="0"/>
          <a:lstStyle>
            <a:defPPr>
              <a:defRPr lang="fr-FR"/>
            </a:defPPr>
          </a:lstStyle>
          <a:p>
            <a:pPr rtl="0"/>
            <a:fld id="{CC43B8D3-9A08-F84C-9DD4-44948BA52D4B}" type="slidenum">
              <a:rPr lang="fr-FR" smtClean="0"/>
              <a:pPr/>
              <a:t>‹N°›</a:t>
            </a:fld>
            <a:endParaRPr lang="fr-FR" dirty="0"/>
          </a:p>
        </p:txBody>
      </p:sp>
    </p:spTree>
    <p:extLst>
      <p:ext uri="{BB962C8B-B14F-4D97-AF65-F5344CB8AC3E}">
        <p14:creationId xmlns:p14="http://schemas.microsoft.com/office/powerpoint/2010/main" val="306016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contenu – Tableau">
    <p:spTree>
      <p:nvGrpSpPr>
        <p:cNvPr id="1" name=""/>
        <p:cNvGrpSpPr/>
        <p:nvPr/>
      </p:nvGrpSpPr>
      <p:grpSpPr>
        <a:xfrm>
          <a:off x="0" y="0"/>
          <a:ext cx="0" cy="0"/>
          <a:chOff x="0" y="0"/>
          <a:chExt cx="0" cy="0"/>
        </a:xfrm>
      </p:grpSpPr>
      <p:pic>
        <p:nvPicPr>
          <p:cNvPr id="39" name="Graphisme 38">
            <a:extLst>
              <a:ext uri="{FF2B5EF4-FFF2-40B4-BE49-F238E27FC236}">
                <a16:creationId xmlns:a16="http://schemas.microsoft.com/office/drawing/2014/main" id="{0FA7F5A0-ECAD-A574-6649-C54801870617}"/>
              </a:ext>
            </a:extLst>
          </p:cNvPr>
          <p:cNvPicPr>
            <a:picLocks noChangeAspect="1"/>
          </p:cNvPicPr>
          <p:nvPr userDrawn="1"/>
        </p:nvPicPr>
        <p:blipFill>
          <a:blip r:embed="rId2">
            <a:extLst>
              <a:ext uri="{96DAC541-7B7A-43D3-8B79-37D633B846F1}">
                <asvg:svgBlip xmlns:asvg="http://schemas.microsoft.com/office/drawing/2016/SVG/main" r:embed="rId3"/>
              </a:ext>
            </a:extLst>
          </a:blip>
          <a:srcRect t="26427" r="82873"/>
          <a:stretch>
            <a:fillRect/>
          </a:stretch>
        </p:blipFill>
        <p:spPr>
          <a:xfrm>
            <a:off x="9233628" y="1"/>
            <a:ext cx="2958372" cy="6105105"/>
          </a:xfrm>
          <a:custGeom>
            <a:avLst/>
            <a:gdLst>
              <a:gd name="connsiteX0" fmla="*/ 0 w 2958372"/>
              <a:gd name="connsiteY0" fmla="*/ 0 h 6105105"/>
              <a:gd name="connsiteX1" fmla="*/ 2958372 w 2958372"/>
              <a:gd name="connsiteY1" fmla="*/ 0 h 6105105"/>
              <a:gd name="connsiteX2" fmla="*/ 2958372 w 2958372"/>
              <a:gd name="connsiteY2" fmla="*/ 6105105 h 6105105"/>
              <a:gd name="connsiteX3" fmla="*/ 0 w 2958372"/>
              <a:gd name="connsiteY3" fmla="*/ 6105105 h 6105105"/>
            </a:gdLst>
            <a:ahLst/>
            <a:cxnLst>
              <a:cxn ang="0">
                <a:pos x="connsiteX0" y="connsiteY0"/>
              </a:cxn>
              <a:cxn ang="0">
                <a:pos x="connsiteX1" y="connsiteY1"/>
              </a:cxn>
              <a:cxn ang="0">
                <a:pos x="connsiteX2" y="connsiteY2"/>
              </a:cxn>
              <a:cxn ang="0">
                <a:pos x="connsiteX3" y="connsiteY3"/>
              </a:cxn>
            </a:cxnLst>
            <a:rect l="l" t="t" r="r" b="b"/>
            <a:pathLst>
              <a:path w="2958372" h="6105105">
                <a:moveTo>
                  <a:pt x="0" y="0"/>
                </a:moveTo>
                <a:lnTo>
                  <a:pt x="2958372" y="0"/>
                </a:lnTo>
                <a:lnTo>
                  <a:pt x="2958372" y="6105105"/>
                </a:lnTo>
                <a:lnTo>
                  <a:pt x="0" y="6105105"/>
                </a:lnTo>
                <a:close/>
              </a:path>
            </a:pathLst>
          </a:custGeom>
        </p:spPr>
      </p:pic>
      <p:sp>
        <p:nvSpPr>
          <p:cNvPr id="32" name="Rectangle 31">
            <a:extLst>
              <a:ext uri="{FF2B5EF4-FFF2-40B4-BE49-F238E27FC236}">
                <a16:creationId xmlns:a16="http://schemas.microsoft.com/office/drawing/2014/main" id="{98CD520B-B465-7A6D-37C4-8A060446902D}"/>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5" name="Ovale 14">
            <a:extLst>
              <a:ext uri="{FF2B5EF4-FFF2-40B4-BE49-F238E27FC236}">
                <a16:creationId xmlns:a16="http://schemas.microsoft.com/office/drawing/2014/main" id="{4C4684B3-A8D3-6A9A-C264-95DFAD1C3FCE}"/>
              </a:ext>
            </a:extLst>
          </p:cNvPr>
          <p:cNvSpPr/>
          <p:nvPr/>
        </p:nvSpPr>
        <p:spPr>
          <a:xfrm>
            <a:off x="9300014" y="263397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2" name="Titr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rtlCol="0"/>
          <a:lstStyle>
            <a:defPPr>
              <a:defRPr lang="fr-FR"/>
            </a:defPPr>
          </a:lstStyle>
          <a:p>
            <a:pPr rtl="0"/>
            <a:r>
              <a:rPr lang="fr-FR"/>
              <a:t>Modifiez le style du titre</a:t>
            </a:r>
          </a:p>
        </p:txBody>
      </p:sp>
      <p:sp>
        <p:nvSpPr>
          <p:cNvPr id="3" name="Espace réservé du contenu 2">
            <a:extLst>
              <a:ext uri="{FF2B5EF4-FFF2-40B4-BE49-F238E27FC236}">
                <a16:creationId xmlns:a16="http://schemas.microsoft.com/office/drawing/2014/main" id="{2B433B37-5F68-E267-936F-4CA547437331}"/>
              </a:ext>
            </a:extLst>
          </p:cNvPr>
          <p:cNvSpPr>
            <a:spLocks noGrp="1"/>
          </p:cNvSpPr>
          <p:nvPr>
            <p:ph idx="1"/>
          </p:nvPr>
        </p:nvSpPr>
        <p:spPr>
          <a:xfrm>
            <a:off x="731520" y="2221992"/>
            <a:ext cx="8284464" cy="3986784"/>
          </a:xfrm>
        </p:spPr>
        <p:txBody>
          <a:bodyPr rtlCol="0"/>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u texte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4"/>
          </a:solidFill>
        </p:spPr>
        <p:txBody>
          <a:bodyPr lIns="0" tIns="0" rIns="0" bIns="0" rtlCol="0" anchor="ctr" anchorCtr="0">
            <a:noAutofit/>
          </a:bodyPr>
          <a:lstStyle>
            <a:lvl1pPr marL="0" indent="0" algn="ctr">
              <a:lnSpc>
                <a:spcPct val="100000"/>
              </a:lnSpc>
              <a:spcBef>
                <a:spcPts val="0"/>
              </a:spcBef>
              <a:buNone/>
              <a:defRPr lang="fr-FR" sz="3200">
                <a:noFill/>
              </a:defRPr>
            </a:lvl1pPr>
          </a:lstStyle>
          <a:p>
            <a:pPr lvl="0" rtl="0"/>
            <a:r>
              <a:rPr lang="fr-FR"/>
              <a:t>X</a:t>
            </a:r>
          </a:p>
        </p:txBody>
      </p:sp>
      <p:sp>
        <p:nvSpPr>
          <p:cNvPr id="25" name="Rectangle 24">
            <a:extLst>
              <a:ext uri="{FF2B5EF4-FFF2-40B4-BE49-F238E27FC236}">
                <a16:creationId xmlns:a16="http://schemas.microsoft.com/office/drawing/2014/main" id="{CC1E68FE-16F1-5C98-AEF6-0EAB9EA632CA}"/>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40" name="Espace réservé du pied de page 39">
            <a:extLst>
              <a:ext uri="{FF2B5EF4-FFF2-40B4-BE49-F238E27FC236}">
                <a16:creationId xmlns:a16="http://schemas.microsoft.com/office/drawing/2014/main" id="{8727F01E-45EF-F70F-2A04-1EA69A246344}"/>
              </a:ext>
            </a:extLst>
          </p:cNvPr>
          <p:cNvSpPr>
            <a:spLocks noGrp="1"/>
          </p:cNvSpPr>
          <p:nvPr>
            <p:ph type="ftr" sz="quarter" idx="14"/>
          </p:nvPr>
        </p:nvSpPr>
        <p:spPr/>
        <p:txBody>
          <a:bodyPr rtlCol="0"/>
          <a:lstStyle>
            <a:defPPr>
              <a:defRPr lang="fr-FR"/>
            </a:defPPr>
          </a:lstStyle>
          <a:p>
            <a:pPr rtl="0"/>
            <a:endParaRPr lang="fr-FR" dirty="0"/>
          </a:p>
        </p:txBody>
      </p:sp>
      <p:sp>
        <p:nvSpPr>
          <p:cNvPr id="41" name="Espace réservé du numéro de diapositive 40">
            <a:extLst>
              <a:ext uri="{FF2B5EF4-FFF2-40B4-BE49-F238E27FC236}">
                <a16:creationId xmlns:a16="http://schemas.microsoft.com/office/drawing/2014/main" id="{C388A650-32E8-11EC-26EE-D260D1953D57}"/>
              </a:ext>
            </a:extLst>
          </p:cNvPr>
          <p:cNvSpPr>
            <a:spLocks noGrp="1"/>
          </p:cNvSpPr>
          <p:nvPr>
            <p:ph type="sldNum" sz="quarter" idx="15"/>
          </p:nvPr>
        </p:nvSpPr>
        <p:spPr/>
        <p:txBody>
          <a:bodyPr rtlCol="0"/>
          <a:lstStyle>
            <a:defPPr>
              <a:defRPr lang="fr-FR"/>
            </a:defPPr>
          </a:lstStyle>
          <a:p>
            <a:pPr rtl="0"/>
            <a:fld id="{CC43B8D3-9A08-F84C-9DD4-44948BA52D4B}" type="slidenum">
              <a:rPr lang="fr-FR" smtClean="0"/>
              <a:pPr/>
              <a:t>‹N°›</a:t>
            </a:fld>
            <a:endParaRPr lang="fr-FR" dirty="0"/>
          </a:p>
        </p:txBody>
      </p:sp>
    </p:spTree>
    <p:extLst>
      <p:ext uri="{BB962C8B-B14F-4D97-AF65-F5344CB8AC3E}">
        <p14:creationId xmlns:p14="http://schemas.microsoft.com/office/powerpoint/2010/main" val="345313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positive de citation">
    <p:spTree>
      <p:nvGrpSpPr>
        <p:cNvPr id="1" name=""/>
        <p:cNvGrpSpPr/>
        <p:nvPr/>
      </p:nvGrpSpPr>
      <p:grpSpPr>
        <a:xfrm>
          <a:off x="0" y="0"/>
          <a:ext cx="0" cy="0"/>
          <a:chOff x="0" y="0"/>
          <a:chExt cx="0" cy="0"/>
        </a:xfrm>
      </p:grpSpPr>
      <p:pic>
        <p:nvPicPr>
          <p:cNvPr id="77" name="Graphisme 76">
            <a:extLst>
              <a:ext uri="{FF2B5EF4-FFF2-40B4-BE49-F238E27FC236}">
                <a16:creationId xmlns:a16="http://schemas.microsoft.com/office/drawing/2014/main" id="{527CC80A-3410-5824-B06B-C4176A6BF4B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145" t="-169" r="45423" b="28675"/>
          <a:stretch/>
        </p:blipFill>
        <p:spPr>
          <a:xfrm>
            <a:off x="-1" y="3467101"/>
            <a:ext cx="12192001" cy="3390899"/>
          </a:xfrm>
          <a:custGeom>
            <a:avLst/>
            <a:gdLst>
              <a:gd name="connsiteX0" fmla="*/ 0 w 12192001"/>
              <a:gd name="connsiteY0" fmla="*/ 0 h 3390899"/>
              <a:gd name="connsiteX1" fmla="*/ 12192001 w 12192001"/>
              <a:gd name="connsiteY1" fmla="*/ 0 h 3390899"/>
              <a:gd name="connsiteX2" fmla="*/ 12192001 w 12192001"/>
              <a:gd name="connsiteY2" fmla="*/ 2324100 h 3390899"/>
              <a:gd name="connsiteX3" fmla="*/ 12192001 w 12192001"/>
              <a:gd name="connsiteY3" fmla="*/ 3390899 h 3390899"/>
              <a:gd name="connsiteX4" fmla="*/ 0 w 12192001"/>
              <a:gd name="connsiteY4" fmla="*/ 3390899 h 3390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3390899">
                <a:moveTo>
                  <a:pt x="0" y="0"/>
                </a:moveTo>
                <a:lnTo>
                  <a:pt x="12192001" y="0"/>
                </a:lnTo>
                <a:lnTo>
                  <a:pt x="12192001" y="2324100"/>
                </a:lnTo>
                <a:lnTo>
                  <a:pt x="12192001" y="3390899"/>
                </a:lnTo>
                <a:lnTo>
                  <a:pt x="0" y="3390899"/>
                </a:lnTo>
                <a:close/>
              </a:path>
            </a:pathLst>
          </a:custGeom>
        </p:spPr>
      </p:pic>
      <p:sp>
        <p:nvSpPr>
          <p:cNvPr id="53" name="Titre 1">
            <a:extLst>
              <a:ext uri="{FF2B5EF4-FFF2-40B4-BE49-F238E27FC236}">
                <a16:creationId xmlns:a16="http://schemas.microsoft.com/office/drawing/2014/main" id="{CB607447-86F1-863F-176B-E0B78D2438E3}"/>
              </a:ext>
            </a:extLst>
          </p:cNvPr>
          <p:cNvSpPr>
            <a:spLocks noGrp="1"/>
          </p:cNvSpPr>
          <p:nvPr>
            <p:ph type="title"/>
          </p:nvPr>
        </p:nvSpPr>
        <p:spPr>
          <a:xfrm>
            <a:off x="640080" y="1216152"/>
            <a:ext cx="8951976" cy="3191256"/>
          </a:xfrm>
        </p:spPr>
        <p:txBody>
          <a:bodyPr rtlCol="0" anchor="t">
            <a:noAutofit/>
          </a:bodyPr>
          <a:lstStyle>
            <a:lvl1pPr>
              <a:defRPr lang="fr-FR" sz="5500"/>
            </a:lvl1pPr>
          </a:lstStyle>
          <a:p>
            <a:pPr rtl="0"/>
            <a:r>
              <a:rPr lang="fr-FR"/>
              <a:t>Modifiez le style du titre</a:t>
            </a:r>
          </a:p>
        </p:txBody>
      </p:sp>
      <p:sp>
        <p:nvSpPr>
          <p:cNvPr id="67" name="Graphisme 12">
            <a:extLst>
              <a:ext uri="{FF2B5EF4-FFF2-40B4-BE49-F238E27FC236}">
                <a16:creationId xmlns:a16="http://schemas.microsoft.com/office/drawing/2014/main" id="{E5105AB7-2E65-757B-FF2B-CFE19C5C87B7}"/>
              </a:ext>
            </a:extLst>
          </p:cNvPr>
          <p:cNvSpPr/>
          <p:nvPr userDrawn="1"/>
        </p:nvSpPr>
        <p:spPr>
          <a:xfrm rot="5400000" flipV="1">
            <a:off x="863486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defPPr>
              <a:defRPr lang="fr-FR"/>
            </a:defPPr>
          </a:lstStyle>
          <a:p>
            <a:pPr rtl="0"/>
            <a:endParaRPr lang="fr-FR" dirty="0"/>
          </a:p>
        </p:txBody>
      </p:sp>
      <p:sp>
        <p:nvSpPr>
          <p:cNvPr id="59" name="Graphisme 12">
            <a:extLst>
              <a:ext uri="{FF2B5EF4-FFF2-40B4-BE49-F238E27FC236}">
                <a16:creationId xmlns:a16="http://schemas.microsoft.com/office/drawing/2014/main" id="{ECA42036-662E-03F7-941F-EDA42BEA5EDE}"/>
              </a:ext>
            </a:extLst>
          </p:cNvPr>
          <p:cNvSpPr/>
          <p:nvPr userDrawn="1"/>
        </p:nvSpPr>
        <p:spPr>
          <a:xfrm rot="5400000" flipV="1">
            <a:off x="791350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defPPr>
              <a:defRPr lang="fr-FR"/>
            </a:defPPr>
          </a:lstStyle>
          <a:p>
            <a:pPr rtl="0"/>
            <a:endParaRPr lang="fr-FR" dirty="0"/>
          </a:p>
        </p:txBody>
      </p:sp>
      <p:sp>
        <p:nvSpPr>
          <p:cNvPr id="9" name="Forme libre 47">
            <a:extLst>
              <a:ext uri="{FF2B5EF4-FFF2-40B4-BE49-F238E27FC236}">
                <a16:creationId xmlns:a16="http://schemas.microsoft.com/office/drawing/2014/main" id="{B90A79D3-C4F3-1056-F590-BFED7F28BC72}"/>
              </a:ext>
            </a:extLst>
          </p:cNvPr>
          <p:cNvSpPr/>
          <p:nvPr/>
        </p:nvSpPr>
        <p:spPr>
          <a:xfrm>
            <a:off x="685799" y="5342013"/>
            <a:ext cx="2157098" cy="1515987"/>
          </a:xfrm>
          <a:custGeom>
            <a:avLst/>
            <a:gdLst>
              <a:gd name="connsiteX0" fmla="*/ 1078549 w 2157098"/>
              <a:gd name="connsiteY0" fmla="*/ 0 h 1515987"/>
              <a:gd name="connsiteX1" fmla="*/ 2157098 w 2157098"/>
              <a:gd name="connsiteY1" fmla="*/ 1078549 h 1515987"/>
              <a:gd name="connsiteX2" fmla="*/ 2072340 w 2157098"/>
              <a:gd name="connsiteY2" fmla="*/ 1498369 h 1515987"/>
              <a:gd name="connsiteX3" fmla="*/ 2062778 w 2157098"/>
              <a:gd name="connsiteY3" fmla="*/ 1515987 h 1515987"/>
              <a:gd name="connsiteX4" fmla="*/ 94321 w 2157098"/>
              <a:gd name="connsiteY4" fmla="*/ 1515987 h 1515987"/>
              <a:gd name="connsiteX5" fmla="*/ 84758 w 2157098"/>
              <a:gd name="connsiteY5" fmla="*/ 1498369 h 1515987"/>
              <a:gd name="connsiteX6" fmla="*/ 0 w 2157098"/>
              <a:gd name="connsiteY6" fmla="*/ 1078549 h 1515987"/>
              <a:gd name="connsiteX7" fmla="*/ 1078549 w 2157098"/>
              <a:gd name="connsiteY7" fmla="*/ 0 h 151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515987">
                <a:moveTo>
                  <a:pt x="1078549" y="0"/>
                </a:moveTo>
                <a:cubicBezTo>
                  <a:pt x="1674215" y="0"/>
                  <a:pt x="2157098" y="482883"/>
                  <a:pt x="2157098" y="1078549"/>
                </a:cubicBezTo>
                <a:cubicBezTo>
                  <a:pt x="2157098" y="1227466"/>
                  <a:pt x="2126918" y="1369333"/>
                  <a:pt x="2072340" y="1498369"/>
                </a:cubicBezTo>
                <a:lnTo>
                  <a:pt x="2062778" y="1515987"/>
                </a:lnTo>
                <a:lnTo>
                  <a:pt x="94321" y="1515987"/>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solidFill>
                <a:schemeClr val="accent4"/>
              </a:solidFill>
            </a:endParaRPr>
          </a:p>
        </p:txBody>
      </p:sp>
      <p:sp>
        <p:nvSpPr>
          <p:cNvPr id="20" name="Ovale 19">
            <a:extLst>
              <a:ext uri="{FF2B5EF4-FFF2-40B4-BE49-F238E27FC236}">
                <a16:creationId xmlns:a16="http://schemas.microsoft.com/office/drawing/2014/main" id="{31FFE4B3-23C8-22B1-E231-C5753166B687}"/>
              </a:ext>
            </a:extLst>
          </p:cNvPr>
          <p:cNvSpPr/>
          <p:nvPr/>
        </p:nvSpPr>
        <p:spPr>
          <a:xfrm>
            <a:off x="10905848"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26" name="Graphisme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3" name="Espace réservé du texte 2">
            <a:extLst>
              <a:ext uri="{FF2B5EF4-FFF2-40B4-BE49-F238E27FC236}">
                <a16:creationId xmlns:a16="http://schemas.microsoft.com/office/drawing/2014/main" id="{CE354F95-4CC9-871D-2B3D-873AB0B21342}"/>
              </a:ext>
            </a:extLst>
          </p:cNvPr>
          <p:cNvSpPr>
            <a:spLocks noGrp="1"/>
          </p:cNvSpPr>
          <p:nvPr>
            <p:ph type="body" idx="1"/>
          </p:nvPr>
        </p:nvSpPr>
        <p:spPr>
          <a:xfrm>
            <a:off x="640080" y="4581144"/>
            <a:ext cx="6510528" cy="365760"/>
          </a:xfrm>
        </p:spPr>
        <p:txBody>
          <a:bodyPr rtlCol="0">
            <a:normAutofit/>
          </a:bodyPr>
          <a:lstStyle>
            <a:lvl1pPr marL="0" indent="0">
              <a:buNone/>
              <a:defRPr lang="fr-FR" sz="1800">
                <a:solidFill>
                  <a:schemeClr val="tx1"/>
                </a:solidFill>
              </a:defRPr>
            </a:lvl1pPr>
            <a:lvl2pPr marL="457200" indent="0">
              <a:buNone/>
              <a:defRPr lang="fr-FR" sz="2000">
                <a:solidFill>
                  <a:schemeClr val="tx1">
                    <a:tint val="75000"/>
                  </a:schemeClr>
                </a:solidFill>
              </a:defRPr>
            </a:lvl2pPr>
            <a:lvl3pPr marL="914400" indent="0">
              <a:buNone/>
              <a:defRPr lang="fr-FR" sz="1800">
                <a:solidFill>
                  <a:schemeClr val="tx1">
                    <a:tint val="75000"/>
                  </a:schemeClr>
                </a:solidFill>
              </a:defRPr>
            </a:lvl3pPr>
            <a:lvl4pPr marL="1371600" indent="0">
              <a:buNone/>
              <a:defRPr lang="fr-FR" sz="1600">
                <a:solidFill>
                  <a:schemeClr val="tx1">
                    <a:tint val="75000"/>
                  </a:schemeClr>
                </a:solidFill>
              </a:defRPr>
            </a:lvl4pPr>
            <a:lvl5pPr marL="1828800" indent="0">
              <a:buNone/>
              <a:defRPr lang="fr-FR" sz="1600">
                <a:solidFill>
                  <a:schemeClr val="tx1">
                    <a:tint val="75000"/>
                  </a:schemeClr>
                </a:solidFill>
              </a:defRPr>
            </a:lvl5pPr>
            <a:lvl6pPr marL="2286000" indent="0">
              <a:buNone/>
              <a:defRPr lang="fr-FR" sz="1600">
                <a:solidFill>
                  <a:schemeClr val="tx1">
                    <a:tint val="75000"/>
                  </a:schemeClr>
                </a:solidFill>
              </a:defRPr>
            </a:lvl6pPr>
            <a:lvl7pPr marL="2743200" indent="0">
              <a:buNone/>
              <a:defRPr lang="fr-FR" sz="1600">
                <a:solidFill>
                  <a:schemeClr val="tx1">
                    <a:tint val="75000"/>
                  </a:schemeClr>
                </a:solidFill>
              </a:defRPr>
            </a:lvl7pPr>
            <a:lvl8pPr marL="3200400" indent="0">
              <a:buNone/>
              <a:defRPr lang="fr-FR" sz="1600">
                <a:solidFill>
                  <a:schemeClr val="tx1">
                    <a:tint val="75000"/>
                  </a:schemeClr>
                </a:solidFill>
              </a:defRPr>
            </a:lvl8pPr>
            <a:lvl9pPr marL="3657600" indent="0">
              <a:buNone/>
              <a:defRPr lang="fr-FR" sz="1600">
                <a:solidFill>
                  <a:schemeClr val="tx1">
                    <a:tint val="75000"/>
                  </a:schemeClr>
                </a:solidFill>
              </a:defRPr>
            </a:lvl9pPr>
          </a:lstStyle>
          <a:p>
            <a:pPr lvl="0" rtl="0"/>
            <a:r>
              <a:rPr lang="fr-FR"/>
              <a:t>Modifiez les styles du texte</a:t>
            </a:r>
          </a:p>
        </p:txBody>
      </p:sp>
      <p:sp>
        <p:nvSpPr>
          <p:cNvPr id="79" name="Ovale 78">
            <a:extLst>
              <a:ext uri="{FF2B5EF4-FFF2-40B4-BE49-F238E27FC236}">
                <a16:creationId xmlns:a16="http://schemas.microsoft.com/office/drawing/2014/main" id="{76D8E3E3-8A4C-591F-3DAB-1D6E46AA4DB9}"/>
              </a:ext>
            </a:extLst>
          </p:cNvPr>
          <p:cNvSpPr/>
          <p:nvPr userDrawn="1"/>
        </p:nvSpPr>
        <p:spPr>
          <a:xfrm>
            <a:off x="11626517"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Tree>
    <p:extLst>
      <p:ext uri="{BB962C8B-B14F-4D97-AF65-F5344CB8AC3E}">
        <p14:creationId xmlns:p14="http://schemas.microsoft.com/office/powerpoint/2010/main" val="3167267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Équipe – x4">
    <p:spTree>
      <p:nvGrpSpPr>
        <p:cNvPr id="1" name=""/>
        <p:cNvGrpSpPr/>
        <p:nvPr/>
      </p:nvGrpSpPr>
      <p:grpSpPr>
        <a:xfrm>
          <a:off x="0" y="0"/>
          <a:ext cx="0" cy="0"/>
          <a:chOff x="0" y="0"/>
          <a:chExt cx="0" cy="0"/>
        </a:xfrm>
      </p:grpSpPr>
      <p:pic>
        <p:nvPicPr>
          <p:cNvPr id="8" name="Graphisme 7">
            <a:extLst>
              <a:ext uri="{FF2B5EF4-FFF2-40B4-BE49-F238E27FC236}">
                <a16:creationId xmlns:a16="http://schemas.microsoft.com/office/drawing/2014/main" id="{4EA91DE6-3A10-8EDA-34AB-D931B1792C5E}"/>
              </a:ext>
            </a:extLst>
          </p:cNvPr>
          <p:cNvPicPr>
            <a:picLocks noChangeAspect="1"/>
          </p:cNvPicPr>
          <p:nvPr userDrawn="1"/>
        </p:nvPicPr>
        <p:blipFill>
          <a:blip r:embed="rId2">
            <a:extLst>
              <a:ext uri="{96DAC541-7B7A-43D3-8B79-37D633B846F1}">
                <asvg:svgBlip xmlns:asvg="http://schemas.microsoft.com/office/drawing/2016/SVG/main" r:embed="rId3"/>
              </a:ext>
            </a:extLst>
          </a:blip>
          <a:srcRect r="38116"/>
          <a:stretch>
            <a:fillRect/>
          </a:stretch>
        </p:blipFill>
        <p:spPr>
          <a:xfrm rot="5400000" flipH="1">
            <a:off x="9476084" y="1778851"/>
            <a:ext cx="4393983" cy="773351"/>
          </a:xfrm>
          <a:custGeom>
            <a:avLst/>
            <a:gdLst>
              <a:gd name="connsiteX0" fmla="*/ 4393983 w 4393983"/>
              <a:gd name="connsiteY0" fmla="*/ 773351 h 773351"/>
              <a:gd name="connsiteX1" fmla="*/ 4393983 w 4393983"/>
              <a:gd name="connsiteY1" fmla="*/ 0 h 773351"/>
              <a:gd name="connsiteX2" fmla="*/ 0 w 4393983"/>
              <a:gd name="connsiteY2" fmla="*/ 0 h 773351"/>
              <a:gd name="connsiteX3" fmla="*/ 0 w 4393983"/>
              <a:gd name="connsiteY3" fmla="*/ 773351 h 773351"/>
            </a:gdLst>
            <a:ahLst/>
            <a:cxnLst>
              <a:cxn ang="0">
                <a:pos x="connsiteX0" y="connsiteY0"/>
              </a:cxn>
              <a:cxn ang="0">
                <a:pos x="connsiteX1" y="connsiteY1"/>
              </a:cxn>
              <a:cxn ang="0">
                <a:pos x="connsiteX2" y="connsiteY2"/>
              </a:cxn>
              <a:cxn ang="0">
                <a:pos x="connsiteX3" y="connsiteY3"/>
              </a:cxn>
            </a:cxnLst>
            <a:rect l="l" t="t" r="r" b="b"/>
            <a:pathLst>
              <a:path w="4393983" h="773351">
                <a:moveTo>
                  <a:pt x="4393983" y="773351"/>
                </a:moveTo>
                <a:lnTo>
                  <a:pt x="4393983" y="0"/>
                </a:lnTo>
                <a:lnTo>
                  <a:pt x="0" y="0"/>
                </a:lnTo>
                <a:lnTo>
                  <a:pt x="0" y="773351"/>
                </a:lnTo>
                <a:close/>
              </a:path>
            </a:pathLst>
          </a:custGeom>
        </p:spPr>
      </p:pic>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75" name="Titre 74">
            <a:extLst>
              <a:ext uri="{FF2B5EF4-FFF2-40B4-BE49-F238E27FC236}">
                <a16:creationId xmlns:a16="http://schemas.microsoft.com/office/drawing/2014/main" id="{45C7CFA5-6EFF-944C-B5AF-967956876692}"/>
              </a:ext>
            </a:extLst>
          </p:cNvPr>
          <p:cNvSpPr>
            <a:spLocks noGrp="1"/>
          </p:cNvSpPr>
          <p:nvPr>
            <p:ph type="title"/>
          </p:nvPr>
        </p:nvSpPr>
        <p:spPr/>
        <p:txBody>
          <a:bodyPr rtlCol="0"/>
          <a:lstStyle>
            <a:defPPr>
              <a:defRPr lang="fr-FR"/>
            </a:defPPr>
          </a:lstStyle>
          <a:p>
            <a:pPr rtl="0"/>
            <a:r>
              <a:rPr lang="fr-FR"/>
              <a:t>Modifiez le style du titre</a:t>
            </a:r>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cxnSp>
        <p:nvCxnSpPr>
          <p:cNvPr id="81" name="Connecteur droit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sme 82">
            <a:extLst>
              <a:ext uri="{FF2B5EF4-FFF2-40B4-BE49-F238E27FC236}">
                <a16:creationId xmlns:a16="http://schemas.microsoft.com/office/drawing/2014/main" id="{65438DF6-6622-6EE4-F01A-D199CAE96D9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98771">
            <a:off x="868523" y="778989"/>
            <a:ext cx="660389" cy="660389"/>
          </a:xfrm>
          <a:prstGeom prst="rect">
            <a:avLst/>
          </a:prstGeom>
        </p:spPr>
      </p:pic>
      <p:cxnSp>
        <p:nvCxnSpPr>
          <p:cNvPr id="85" name="Connecteur droit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Graphisme 10">
            <a:extLst>
              <a:ext uri="{FF2B5EF4-FFF2-40B4-BE49-F238E27FC236}">
                <a16:creationId xmlns:a16="http://schemas.microsoft.com/office/drawing/2014/main" id="{3A3CEC7E-9097-B8E8-85C0-CDDB2AE614D1}"/>
              </a:ext>
            </a:extLst>
          </p:cNvPr>
          <p:cNvPicPr>
            <a:picLocks noChangeAspect="1"/>
          </p:cNvPicPr>
          <p:nvPr userDrawn="1"/>
        </p:nvPicPr>
        <p:blipFill>
          <a:blip r:embed="rId6">
            <a:extLst>
              <a:ext uri="{96DAC541-7B7A-43D3-8B79-37D633B846F1}">
                <asvg:svgBlip xmlns:asvg="http://schemas.microsoft.com/office/drawing/2016/SVG/main" r:embed="rId7"/>
              </a:ext>
            </a:extLst>
          </a:blip>
          <a:srcRect r="50956"/>
          <a:stretch>
            <a:fillRect/>
          </a:stretch>
        </p:blipFill>
        <p:spPr>
          <a:xfrm>
            <a:off x="6471911" y="2707661"/>
            <a:ext cx="5744279" cy="766881"/>
          </a:xfrm>
          <a:custGeom>
            <a:avLst/>
            <a:gdLst>
              <a:gd name="connsiteX0" fmla="*/ 0 w 5744279"/>
              <a:gd name="connsiteY0" fmla="*/ 0 h 766881"/>
              <a:gd name="connsiteX1" fmla="*/ 5744279 w 5744279"/>
              <a:gd name="connsiteY1" fmla="*/ 0 h 766881"/>
              <a:gd name="connsiteX2" fmla="*/ 5744279 w 5744279"/>
              <a:gd name="connsiteY2" fmla="*/ 766881 h 766881"/>
              <a:gd name="connsiteX3" fmla="*/ 0 w 5744279"/>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744279" h="766881">
                <a:moveTo>
                  <a:pt x="0" y="0"/>
                </a:moveTo>
                <a:lnTo>
                  <a:pt x="5744279" y="0"/>
                </a:lnTo>
                <a:lnTo>
                  <a:pt x="5744279" y="766881"/>
                </a:lnTo>
                <a:lnTo>
                  <a:pt x="0" y="766881"/>
                </a:lnTo>
                <a:close/>
              </a:path>
            </a:pathLst>
          </a:custGeom>
        </p:spPr>
      </p:pic>
      <p:pic>
        <p:nvPicPr>
          <p:cNvPr id="13" name="Graphisme 12">
            <a:extLst>
              <a:ext uri="{FF2B5EF4-FFF2-40B4-BE49-F238E27FC236}">
                <a16:creationId xmlns:a16="http://schemas.microsoft.com/office/drawing/2014/main" id="{96DCF26E-2BB7-CA60-73C4-CC02E6B54E83}"/>
              </a:ext>
            </a:extLst>
          </p:cNvPr>
          <p:cNvPicPr>
            <a:picLocks noChangeAspect="1"/>
          </p:cNvPicPr>
          <p:nvPr userDrawn="1"/>
        </p:nvPicPr>
        <p:blipFill>
          <a:blip r:embed="rId8">
            <a:extLst>
              <a:ext uri="{96DAC541-7B7A-43D3-8B79-37D633B846F1}">
                <asvg:svgBlip xmlns:asvg="http://schemas.microsoft.com/office/drawing/2016/SVG/main" r:embed="rId9"/>
              </a:ext>
            </a:extLst>
          </a:blip>
          <a:srcRect l="55255"/>
          <a:stretch>
            <a:fillRect/>
          </a:stretch>
        </p:blipFill>
        <p:spPr>
          <a:xfrm>
            <a:off x="-50829" y="2707661"/>
            <a:ext cx="5240777" cy="766881"/>
          </a:xfrm>
          <a:custGeom>
            <a:avLst/>
            <a:gdLst>
              <a:gd name="connsiteX0" fmla="*/ 0 w 5240777"/>
              <a:gd name="connsiteY0" fmla="*/ 0 h 766881"/>
              <a:gd name="connsiteX1" fmla="*/ 5240777 w 5240777"/>
              <a:gd name="connsiteY1" fmla="*/ 0 h 766881"/>
              <a:gd name="connsiteX2" fmla="*/ 5240777 w 5240777"/>
              <a:gd name="connsiteY2" fmla="*/ 766881 h 766881"/>
              <a:gd name="connsiteX3" fmla="*/ 0 w 5240777"/>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240777" h="766881">
                <a:moveTo>
                  <a:pt x="0" y="0"/>
                </a:moveTo>
                <a:lnTo>
                  <a:pt x="5240777" y="0"/>
                </a:lnTo>
                <a:lnTo>
                  <a:pt x="5240777" y="766881"/>
                </a:lnTo>
                <a:lnTo>
                  <a:pt x="0" y="766881"/>
                </a:lnTo>
                <a:close/>
              </a:path>
            </a:pathLst>
          </a:custGeom>
        </p:spPr>
      </p:pic>
      <p:sp>
        <p:nvSpPr>
          <p:cNvPr id="15" name="Ovale 14">
            <a:extLst>
              <a:ext uri="{FF2B5EF4-FFF2-40B4-BE49-F238E27FC236}">
                <a16:creationId xmlns:a16="http://schemas.microsoft.com/office/drawing/2014/main" id="{70074BFB-1FF4-E27D-E273-B30A1A926B24}"/>
              </a:ext>
            </a:extLst>
          </p:cNvPr>
          <p:cNvSpPr/>
          <p:nvPr userDrawn="1"/>
        </p:nvSpPr>
        <p:spPr>
          <a:xfrm>
            <a:off x="4032611" y="2039801"/>
            <a:ext cx="1989036" cy="19890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17" name="Ovale 16">
            <a:extLst>
              <a:ext uri="{FF2B5EF4-FFF2-40B4-BE49-F238E27FC236}">
                <a16:creationId xmlns:a16="http://schemas.microsoft.com/office/drawing/2014/main" id="{B714380A-B062-A581-202E-A9250F901047}"/>
              </a:ext>
            </a:extLst>
          </p:cNvPr>
          <p:cNvSpPr/>
          <p:nvPr userDrawn="1"/>
        </p:nvSpPr>
        <p:spPr>
          <a:xfrm>
            <a:off x="6170354" y="2039801"/>
            <a:ext cx="1989036" cy="19890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19" name="Ovale 18">
            <a:extLst>
              <a:ext uri="{FF2B5EF4-FFF2-40B4-BE49-F238E27FC236}">
                <a16:creationId xmlns:a16="http://schemas.microsoft.com/office/drawing/2014/main" id="{172440E0-AFFD-74CD-6BF4-1208AAECF546}"/>
              </a:ext>
            </a:extLst>
          </p:cNvPr>
          <p:cNvSpPr/>
          <p:nvPr userDrawn="1"/>
        </p:nvSpPr>
        <p:spPr>
          <a:xfrm>
            <a:off x="6170354" y="4362518"/>
            <a:ext cx="1989036" cy="19890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21" name="Ovale 20">
            <a:extLst>
              <a:ext uri="{FF2B5EF4-FFF2-40B4-BE49-F238E27FC236}">
                <a16:creationId xmlns:a16="http://schemas.microsoft.com/office/drawing/2014/main" id="{9DF24E9A-60F5-6DAB-FE7A-37F79F6F9AA9}"/>
              </a:ext>
            </a:extLst>
          </p:cNvPr>
          <p:cNvSpPr/>
          <p:nvPr userDrawn="1"/>
        </p:nvSpPr>
        <p:spPr>
          <a:xfrm>
            <a:off x="4032612" y="4362518"/>
            <a:ext cx="1989036" cy="19890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23" name="Forme libre 16">
            <a:extLst>
              <a:ext uri="{FF2B5EF4-FFF2-40B4-BE49-F238E27FC236}">
                <a16:creationId xmlns:a16="http://schemas.microsoft.com/office/drawing/2014/main" id="{E4234E63-55EE-8BC8-D5B8-C9346AA39037}"/>
              </a:ext>
            </a:extLst>
          </p:cNvPr>
          <p:cNvSpPr/>
          <p:nvPr userDrawn="1"/>
        </p:nvSpPr>
        <p:spPr>
          <a:xfrm>
            <a:off x="624057" y="4000974"/>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25" name="Forme libre 18">
            <a:extLst>
              <a:ext uri="{FF2B5EF4-FFF2-40B4-BE49-F238E27FC236}">
                <a16:creationId xmlns:a16="http://schemas.microsoft.com/office/drawing/2014/main" id="{9F752DEF-757A-19B9-7805-B7A70E94C5F2}"/>
              </a:ext>
            </a:extLst>
          </p:cNvPr>
          <p:cNvSpPr/>
          <p:nvPr userDrawn="1"/>
        </p:nvSpPr>
        <p:spPr>
          <a:xfrm flipH="1">
            <a:off x="544607" y="2735191"/>
            <a:ext cx="80439" cy="1697503"/>
          </a:xfrm>
          <a:custGeom>
            <a:avLst/>
            <a:gdLst>
              <a:gd name="connsiteX0" fmla="*/ 973027 w 5838044"/>
              <a:gd name="connsiteY0" fmla="*/ 0 h 7382204"/>
              <a:gd name="connsiteX1" fmla="*/ 4865018 w 5838044"/>
              <a:gd name="connsiteY1" fmla="*/ 0 h 7382204"/>
              <a:gd name="connsiteX2" fmla="*/ 5838044 w 5838044"/>
              <a:gd name="connsiteY2" fmla="*/ 973027 h 7382204"/>
              <a:gd name="connsiteX3" fmla="*/ 5838044 w 5838044"/>
              <a:gd name="connsiteY3" fmla="*/ 7382204 h 7382204"/>
              <a:gd name="connsiteX4" fmla="*/ 0 w 5838044"/>
              <a:gd name="connsiteY4" fmla="*/ 7382204 h 7382204"/>
              <a:gd name="connsiteX5" fmla="*/ 0 w 5838044"/>
              <a:gd name="connsiteY5" fmla="*/ 973027 h 7382204"/>
              <a:gd name="connsiteX6" fmla="*/ 973027 w 5838044"/>
              <a:gd name="connsiteY6" fmla="*/ 0 h 7382204"/>
              <a:gd name="connsiteX0" fmla="*/ 973027 w 5838044"/>
              <a:gd name="connsiteY0" fmla="*/ 0 h 7382204"/>
              <a:gd name="connsiteX1" fmla="*/ 4865018 w 5838044"/>
              <a:gd name="connsiteY1" fmla="*/ 0 h 7382204"/>
              <a:gd name="connsiteX2" fmla="*/ 5838044 w 5838044"/>
              <a:gd name="connsiteY2" fmla="*/ 973027 h 7382204"/>
              <a:gd name="connsiteX3" fmla="*/ 0 w 5838044"/>
              <a:gd name="connsiteY3" fmla="*/ 7382204 h 7382204"/>
              <a:gd name="connsiteX4" fmla="*/ 0 w 5838044"/>
              <a:gd name="connsiteY4" fmla="*/ 973027 h 7382204"/>
              <a:gd name="connsiteX5" fmla="*/ 973027 w 5838044"/>
              <a:gd name="connsiteY5" fmla="*/ 0 h 7382204"/>
              <a:gd name="connsiteX0" fmla="*/ 5838044 w 5929484"/>
              <a:gd name="connsiteY0" fmla="*/ 973027 h 7382204"/>
              <a:gd name="connsiteX1" fmla="*/ 0 w 5929484"/>
              <a:gd name="connsiteY1" fmla="*/ 7382204 h 7382204"/>
              <a:gd name="connsiteX2" fmla="*/ 0 w 5929484"/>
              <a:gd name="connsiteY2" fmla="*/ 973027 h 7382204"/>
              <a:gd name="connsiteX3" fmla="*/ 973027 w 5929484"/>
              <a:gd name="connsiteY3" fmla="*/ 0 h 7382204"/>
              <a:gd name="connsiteX4" fmla="*/ 4865018 w 5929484"/>
              <a:gd name="connsiteY4" fmla="*/ 0 h 7382204"/>
              <a:gd name="connsiteX5" fmla="*/ 5929484 w 5929484"/>
              <a:gd name="connsiteY5" fmla="*/ 1064467 h 7382204"/>
              <a:gd name="connsiteX0" fmla="*/ 5838044 w 5996391"/>
              <a:gd name="connsiteY0" fmla="*/ 973027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5771136 w 5996391"/>
              <a:gd name="connsiteY0" fmla="*/ 4764441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0 w 5996391"/>
              <a:gd name="connsiteY0" fmla="*/ 7382204 h 7382204"/>
              <a:gd name="connsiteX1" fmla="*/ 0 w 5996391"/>
              <a:gd name="connsiteY1" fmla="*/ 973027 h 7382204"/>
              <a:gd name="connsiteX2" fmla="*/ 973027 w 5996391"/>
              <a:gd name="connsiteY2" fmla="*/ 0 h 7382204"/>
              <a:gd name="connsiteX3" fmla="*/ 4865018 w 5996391"/>
              <a:gd name="connsiteY3" fmla="*/ 0 h 7382204"/>
              <a:gd name="connsiteX4" fmla="*/ 5996391 w 5996391"/>
              <a:gd name="connsiteY4" fmla="*/ 819140 h 7382204"/>
              <a:gd name="connsiteX0" fmla="*/ 0 w 4865018"/>
              <a:gd name="connsiteY0" fmla="*/ 7382204 h 7382204"/>
              <a:gd name="connsiteX1" fmla="*/ 0 w 4865018"/>
              <a:gd name="connsiteY1" fmla="*/ 973027 h 7382204"/>
              <a:gd name="connsiteX2" fmla="*/ 973027 w 4865018"/>
              <a:gd name="connsiteY2" fmla="*/ 0 h 7382204"/>
              <a:gd name="connsiteX3" fmla="*/ 4865018 w 4865018"/>
              <a:gd name="connsiteY3" fmla="*/ 0 h 7382204"/>
              <a:gd name="connsiteX0" fmla="*/ 0 w 973027"/>
              <a:gd name="connsiteY0" fmla="*/ 7382204 h 7382204"/>
              <a:gd name="connsiteX1" fmla="*/ 0 w 973027"/>
              <a:gd name="connsiteY1" fmla="*/ 973027 h 7382204"/>
              <a:gd name="connsiteX2" fmla="*/ 973027 w 973027"/>
              <a:gd name="connsiteY2" fmla="*/ 0 h 7382204"/>
              <a:gd name="connsiteX0" fmla="*/ 0 w 0"/>
              <a:gd name="connsiteY0" fmla="*/ 6409177 h 6409177"/>
              <a:gd name="connsiteX1" fmla="*/ 0 w 0"/>
              <a:gd name="connsiteY1" fmla="*/ 0 h 6409177"/>
            </a:gdLst>
            <a:ahLst/>
            <a:cxnLst>
              <a:cxn ang="0">
                <a:pos x="connsiteX0" y="connsiteY0"/>
              </a:cxn>
              <a:cxn ang="0">
                <a:pos x="connsiteX1" y="connsiteY1"/>
              </a:cxn>
            </a:cxnLst>
            <a:rect l="l" t="t" r="r" b="b"/>
            <a:pathLst>
              <a:path h="6409177">
                <a:moveTo>
                  <a:pt x="0" y="6409177"/>
                </a:move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27" name="Forme libre 20">
            <a:extLst>
              <a:ext uri="{FF2B5EF4-FFF2-40B4-BE49-F238E27FC236}">
                <a16:creationId xmlns:a16="http://schemas.microsoft.com/office/drawing/2014/main" id="{6010C008-0418-12FF-A80A-05ECF85F5EB6}"/>
              </a:ext>
            </a:extLst>
          </p:cNvPr>
          <p:cNvSpPr/>
          <p:nvPr userDrawn="1"/>
        </p:nvSpPr>
        <p:spPr>
          <a:xfrm flipH="1">
            <a:off x="7620566" y="3973595"/>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4"/>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pic>
        <p:nvPicPr>
          <p:cNvPr id="29" name="Graphisme 28">
            <a:extLst>
              <a:ext uri="{FF2B5EF4-FFF2-40B4-BE49-F238E27FC236}">
                <a16:creationId xmlns:a16="http://schemas.microsoft.com/office/drawing/2014/main" id="{59EEBCDC-BA3F-5868-75D6-7EB2B87115CB}"/>
              </a:ext>
            </a:extLst>
          </p:cNvPr>
          <p:cNvPicPr>
            <a:picLocks noChangeAspect="1"/>
          </p:cNvPicPr>
          <p:nvPr userDrawn="1"/>
        </p:nvPicPr>
        <p:blipFill>
          <a:blip r:embed="rId10">
            <a:extLst>
              <a:ext uri="{96DAC541-7B7A-43D3-8B79-37D633B846F1}">
                <asvg:svgBlip xmlns:asvg="http://schemas.microsoft.com/office/drawing/2016/SVG/main" r:embed="rId11"/>
              </a:ext>
            </a:extLst>
          </a:blip>
          <a:srcRect l="59986"/>
          <a:stretch>
            <a:fillRect/>
          </a:stretch>
        </p:blipFill>
        <p:spPr>
          <a:xfrm>
            <a:off x="0" y="1420643"/>
            <a:ext cx="1014082" cy="1648983"/>
          </a:xfrm>
          <a:custGeom>
            <a:avLst/>
            <a:gdLst>
              <a:gd name="connsiteX0" fmla="*/ 0 w 1014082"/>
              <a:gd name="connsiteY0" fmla="*/ 0 h 1648983"/>
              <a:gd name="connsiteX1" fmla="*/ 1014082 w 1014082"/>
              <a:gd name="connsiteY1" fmla="*/ 0 h 1648983"/>
              <a:gd name="connsiteX2" fmla="*/ 1014082 w 1014082"/>
              <a:gd name="connsiteY2" fmla="*/ 1648983 h 1648983"/>
              <a:gd name="connsiteX3" fmla="*/ 0 w 1014082"/>
              <a:gd name="connsiteY3" fmla="*/ 1648983 h 1648983"/>
            </a:gdLst>
            <a:ahLst/>
            <a:cxnLst>
              <a:cxn ang="0">
                <a:pos x="connsiteX0" y="connsiteY0"/>
              </a:cxn>
              <a:cxn ang="0">
                <a:pos x="connsiteX1" y="connsiteY1"/>
              </a:cxn>
              <a:cxn ang="0">
                <a:pos x="connsiteX2" y="connsiteY2"/>
              </a:cxn>
              <a:cxn ang="0">
                <a:pos x="connsiteX3" y="connsiteY3"/>
              </a:cxn>
            </a:cxnLst>
            <a:rect l="l" t="t" r="r" b="b"/>
            <a:pathLst>
              <a:path w="1014082" h="1648983">
                <a:moveTo>
                  <a:pt x="0" y="0"/>
                </a:moveTo>
                <a:lnTo>
                  <a:pt x="1014082" y="0"/>
                </a:lnTo>
                <a:lnTo>
                  <a:pt x="1014082" y="1648983"/>
                </a:lnTo>
                <a:lnTo>
                  <a:pt x="0" y="1648983"/>
                </a:lnTo>
                <a:close/>
              </a:path>
            </a:pathLst>
          </a:custGeom>
        </p:spPr>
      </p:pic>
      <p:sp>
        <p:nvSpPr>
          <p:cNvPr id="10" name="Espace réservé du texte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45" name="Espace réservé d’image 42">
            <a:extLst>
              <a:ext uri="{FF2B5EF4-FFF2-40B4-BE49-F238E27FC236}">
                <a16:creationId xmlns:a16="http://schemas.microsoft.com/office/drawing/2014/main" id="{085DE0BA-CA08-ED26-0A53-02D6FB619788}"/>
              </a:ext>
            </a:extLst>
          </p:cNvPr>
          <p:cNvSpPr>
            <a:spLocks noGrp="1"/>
          </p:cNvSpPr>
          <p:nvPr>
            <p:ph type="pic" sz="quarter" idx="14"/>
          </p:nvPr>
        </p:nvSpPr>
        <p:spPr>
          <a:xfrm>
            <a:off x="4330203" y="2337393"/>
            <a:ext cx="1389888" cy="1389888"/>
          </a:xfrm>
          <a:prstGeom prst="ellipse">
            <a:avLst/>
          </a:prstGeom>
          <a:solidFill>
            <a:schemeClr val="accent2">
              <a:lumMod val="20000"/>
              <a:lumOff val="80000"/>
            </a:schemeClr>
          </a:solidFill>
        </p:spPr>
        <p:txBody>
          <a:bodyPr rtlCol="0" anchor="ctr">
            <a:normAutofit/>
          </a:bodyPr>
          <a:lstStyle>
            <a:lvl1pPr marL="0" indent="0" algn="ctr">
              <a:buNone/>
              <a:defRPr lang="fr-FR" sz="800"/>
            </a:lvl1pPr>
          </a:lstStyle>
          <a:p>
            <a:pPr rtl="0"/>
            <a:endParaRPr lang="fr-FR" dirty="0"/>
          </a:p>
        </p:txBody>
      </p:sp>
      <p:sp>
        <p:nvSpPr>
          <p:cNvPr id="46" name="Espace réservé d’image 42">
            <a:extLst>
              <a:ext uri="{FF2B5EF4-FFF2-40B4-BE49-F238E27FC236}">
                <a16:creationId xmlns:a16="http://schemas.microsoft.com/office/drawing/2014/main" id="{70F05177-1747-10FB-B022-0A36F8F91931}"/>
              </a:ext>
            </a:extLst>
          </p:cNvPr>
          <p:cNvSpPr>
            <a:spLocks noGrp="1"/>
          </p:cNvSpPr>
          <p:nvPr>
            <p:ph type="pic" sz="quarter" idx="15"/>
          </p:nvPr>
        </p:nvSpPr>
        <p:spPr>
          <a:xfrm>
            <a:off x="6469928" y="2339375"/>
            <a:ext cx="1389888" cy="1389888"/>
          </a:xfrm>
          <a:prstGeom prst="ellipse">
            <a:avLst/>
          </a:prstGeom>
          <a:solidFill>
            <a:schemeClr val="bg1">
              <a:lumMod val="95000"/>
            </a:schemeClr>
          </a:solidFill>
        </p:spPr>
        <p:txBody>
          <a:bodyPr rtlCol="0" anchor="ctr">
            <a:normAutofit/>
          </a:bodyPr>
          <a:lstStyle>
            <a:lvl1pPr marL="0" indent="0" algn="ctr">
              <a:buNone/>
              <a:defRPr lang="fr-FR" sz="800"/>
            </a:lvl1pPr>
          </a:lstStyle>
          <a:p>
            <a:pPr rtl="0"/>
            <a:endParaRPr lang="fr-FR" dirty="0"/>
          </a:p>
        </p:txBody>
      </p:sp>
      <p:sp>
        <p:nvSpPr>
          <p:cNvPr id="50" name="Espace réservé du texte 47">
            <a:extLst>
              <a:ext uri="{FF2B5EF4-FFF2-40B4-BE49-F238E27FC236}">
                <a16:creationId xmlns:a16="http://schemas.microsoft.com/office/drawing/2014/main" id="{485E5AFC-758F-34A6-2FEC-6042921AB73B}"/>
              </a:ext>
            </a:extLst>
          </p:cNvPr>
          <p:cNvSpPr>
            <a:spLocks noGrp="1"/>
          </p:cNvSpPr>
          <p:nvPr>
            <p:ph type="body" sz="quarter" idx="18"/>
          </p:nvPr>
        </p:nvSpPr>
        <p:spPr>
          <a:xfrm>
            <a:off x="1126514" y="5064875"/>
            <a:ext cx="2788920" cy="365760"/>
          </a:xfrm>
        </p:spPr>
        <p:txBody>
          <a:bodyPr rtlCol="0">
            <a:normAutofit/>
          </a:bodyPr>
          <a:lstStyle>
            <a:lvl1pPr marL="0" indent="0" algn="r">
              <a:lnSpc>
                <a:spcPct val="100000"/>
              </a:lnSpc>
              <a:spcBef>
                <a:spcPts val="0"/>
              </a:spcBef>
              <a:buNone/>
              <a:defRPr lang="fr-FR" sz="1800"/>
            </a:lvl1pPr>
          </a:lstStyle>
          <a:p>
            <a:pPr lvl="0" rtl="0"/>
            <a:r>
              <a:rPr lang="fr-FR"/>
              <a:t>Modifiez les styles du texte</a:t>
            </a:r>
          </a:p>
        </p:txBody>
      </p:sp>
      <p:sp>
        <p:nvSpPr>
          <p:cNvPr id="51" name="Espace réservé du texte 47">
            <a:extLst>
              <a:ext uri="{FF2B5EF4-FFF2-40B4-BE49-F238E27FC236}">
                <a16:creationId xmlns:a16="http://schemas.microsoft.com/office/drawing/2014/main" id="{298713CC-F6D5-ED75-901B-4121FEC84360}"/>
              </a:ext>
            </a:extLst>
          </p:cNvPr>
          <p:cNvSpPr>
            <a:spLocks noGrp="1"/>
          </p:cNvSpPr>
          <p:nvPr>
            <p:ph type="body" sz="quarter" idx="19"/>
          </p:nvPr>
        </p:nvSpPr>
        <p:spPr>
          <a:xfrm>
            <a:off x="8271823" y="5032014"/>
            <a:ext cx="2788920" cy="365760"/>
          </a:xfrm>
        </p:spPr>
        <p:txBody>
          <a:bodyPr rtlCol="0">
            <a:normAutofit/>
          </a:bodyPr>
          <a:lstStyle>
            <a:lvl1pPr marL="0" indent="0" algn="l">
              <a:lnSpc>
                <a:spcPct val="100000"/>
              </a:lnSpc>
              <a:spcBef>
                <a:spcPts val="0"/>
              </a:spcBef>
              <a:buNone/>
              <a:defRPr lang="fr-FR" sz="1800"/>
            </a:lvl1pPr>
          </a:lstStyle>
          <a:p>
            <a:pPr lvl="0" rtl="0"/>
            <a:r>
              <a:rPr lang="fr-FR"/>
              <a:t>Modifiez les styles du texte</a:t>
            </a:r>
          </a:p>
        </p:txBody>
      </p:sp>
      <p:sp>
        <p:nvSpPr>
          <p:cNvPr id="57" name="Espace réservé du texte 47">
            <a:extLst>
              <a:ext uri="{FF2B5EF4-FFF2-40B4-BE49-F238E27FC236}">
                <a16:creationId xmlns:a16="http://schemas.microsoft.com/office/drawing/2014/main" id="{FD30C172-4265-C1CA-4368-B347D34C9F6D}"/>
              </a:ext>
            </a:extLst>
          </p:cNvPr>
          <p:cNvSpPr>
            <a:spLocks noGrp="1"/>
          </p:cNvSpPr>
          <p:nvPr>
            <p:ph type="body" sz="quarter" idx="16"/>
          </p:nvPr>
        </p:nvSpPr>
        <p:spPr>
          <a:xfrm>
            <a:off x="1126515" y="2795265"/>
            <a:ext cx="2788920" cy="365760"/>
          </a:xfrm>
        </p:spPr>
        <p:txBody>
          <a:bodyPr rtlCol="0">
            <a:normAutofit/>
          </a:bodyPr>
          <a:lstStyle>
            <a:lvl1pPr marL="0" indent="0" algn="r">
              <a:lnSpc>
                <a:spcPct val="100000"/>
              </a:lnSpc>
              <a:spcBef>
                <a:spcPts val="0"/>
              </a:spcBef>
              <a:buNone/>
              <a:defRPr lang="fr-FR" sz="1800"/>
            </a:lvl1pPr>
          </a:lstStyle>
          <a:p>
            <a:pPr lvl="0" rtl="0"/>
            <a:r>
              <a:rPr lang="fr-FR"/>
              <a:t>Modifiez les styles du texte</a:t>
            </a:r>
          </a:p>
        </p:txBody>
      </p:sp>
      <p:sp>
        <p:nvSpPr>
          <p:cNvPr id="58" name="Espace réservé du texte 47">
            <a:extLst>
              <a:ext uri="{FF2B5EF4-FFF2-40B4-BE49-F238E27FC236}">
                <a16:creationId xmlns:a16="http://schemas.microsoft.com/office/drawing/2014/main" id="{E6400DD4-A698-8FC3-4A8E-02EA10BB4BF9}"/>
              </a:ext>
            </a:extLst>
          </p:cNvPr>
          <p:cNvSpPr>
            <a:spLocks noGrp="1"/>
          </p:cNvSpPr>
          <p:nvPr>
            <p:ph type="body" sz="quarter" idx="17"/>
          </p:nvPr>
        </p:nvSpPr>
        <p:spPr>
          <a:xfrm>
            <a:off x="8271823" y="2794678"/>
            <a:ext cx="2788920" cy="365760"/>
          </a:xfrm>
        </p:spPr>
        <p:txBody>
          <a:bodyPr rtlCol="0">
            <a:normAutofit/>
          </a:bodyPr>
          <a:lstStyle>
            <a:lvl1pPr marL="0" indent="0" algn="l">
              <a:lnSpc>
                <a:spcPct val="100000"/>
              </a:lnSpc>
              <a:spcBef>
                <a:spcPts val="0"/>
              </a:spcBef>
              <a:buNone/>
              <a:defRPr lang="fr-FR" sz="1800"/>
            </a:lvl1pPr>
          </a:lstStyle>
          <a:p>
            <a:pPr lvl="0" rtl="0"/>
            <a:r>
              <a:rPr lang="fr-FR"/>
              <a:t>Modifiez les styles du texte</a:t>
            </a:r>
          </a:p>
        </p:txBody>
      </p:sp>
      <p:sp>
        <p:nvSpPr>
          <p:cNvPr id="59" name="Espace réservé du texte 47">
            <a:extLst>
              <a:ext uri="{FF2B5EF4-FFF2-40B4-BE49-F238E27FC236}">
                <a16:creationId xmlns:a16="http://schemas.microsoft.com/office/drawing/2014/main" id="{630E151D-3E22-BE90-7A51-5ED7C9AD7C25}"/>
              </a:ext>
            </a:extLst>
          </p:cNvPr>
          <p:cNvSpPr>
            <a:spLocks noGrp="1"/>
          </p:cNvSpPr>
          <p:nvPr>
            <p:ph type="body" sz="quarter" idx="20"/>
          </p:nvPr>
        </p:nvSpPr>
        <p:spPr>
          <a:xfrm>
            <a:off x="1098143" y="3085049"/>
            <a:ext cx="2816352" cy="310896"/>
          </a:xfrm>
        </p:spPr>
        <p:txBody>
          <a:bodyPr rtlCol="0">
            <a:normAutofit/>
          </a:bodyPr>
          <a:lstStyle>
            <a:lvl1pPr marL="0" indent="0" algn="r">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54" name="Espace réservé du texte 47">
            <a:extLst>
              <a:ext uri="{FF2B5EF4-FFF2-40B4-BE49-F238E27FC236}">
                <a16:creationId xmlns:a16="http://schemas.microsoft.com/office/drawing/2014/main" id="{6A448965-125C-6EED-07B0-E98A656BBF34}"/>
              </a:ext>
            </a:extLst>
          </p:cNvPr>
          <p:cNvSpPr>
            <a:spLocks noGrp="1"/>
          </p:cNvSpPr>
          <p:nvPr>
            <p:ph type="body" sz="quarter" idx="21"/>
          </p:nvPr>
        </p:nvSpPr>
        <p:spPr>
          <a:xfrm>
            <a:off x="8280067" y="3086146"/>
            <a:ext cx="2816352" cy="310896"/>
          </a:xfrm>
        </p:spPr>
        <p:txBody>
          <a:bodyPr rtlCol="0">
            <a:normAutofit/>
          </a:bodyPr>
          <a:lstStyle>
            <a:lvl1pPr marL="0" indent="0" algn="l">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72" name="Espace réservé d’image 42">
            <a:extLst>
              <a:ext uri="{FF2B5EF4-FFF2-40B4-BE49-F238E27FC236}">
                <a16:creationId xmlns:a16="http://schemas.microsoft.com/office/drawing/2014/main" id="{9BD10ABF-0CBA-9D6F-30D9-4C5B717D2F65}"/>
              </a:ext>
            </a:extLst>
          </p:cNvPr>
          <p:cNvSpPr>
            <a:spLocks noGrp="1"/>
          </p:cNvSpPr>
          <p:nvPr>
            <p:ph type="pic" sz="quarter" idx="24"/>
          </p:nvPr>
        </p:nvSpPr>
        <p:spPr>
          <a:xfrm>
            <a:off x="4332186" y="4662092"/>
            <a:ext cx="1389888" cy="1389888"/>
          </a:xfrm>
          <a:prstGeom prst="ellipse">
            <a:avLst/>
          </a:prstGeom>
          <a:solidFill>
            <a:schemeClr val="accent1">
              <a:lumMod val="20000"/>
              <a:lumOff val="80000"/>
            </a:schemeClr>
          </a:solidFill>
        </p:spPr>
        <p:txBody>
          <a:bodyPr rtlCol="0" anchor="ctr">
            <a:normAutofit/>
          </a:bodyPr>
          <a:lstStyle>
            <a:lvl1pPr marL="0" indent="0" algn="ctr">
              <a:buNone/>
              <a:defRPr lang="fr-FR" sz="800"/>
            </a:lvl1pPr>
          </a:lstStyle>
          <a:p>
            <a:pPr rtl="0"/>
            <a:endParaRPr lang="fr-FR" dirty="0"/>
          </a:p>
        </p:txBody>
      </p:sp>
      <p:sp>
        <p:nvSpPr>
          <p:cNvPr id="73" name="Espace réservé d’image 42">
            <a:extLst>
              <a:ext uri="{FF2B5EF4-FFF2-40B4-BE49-F238E27FC236}">
                <a16:creationId xmlns:a16="http://schemas.microsoft.com/office/drawing/2014/main" id="{BA07108E-6273-D8A7-4270-9E51F53721B6}"/>
              </a:ext>
            </a:extLst>
          </p:cNvPr>
          <p:cNvSpPr>
            <a:spLocks noGrp="1"/>
          </p:cNvSpPr>
          <p:nvPr>
            <p:ph type="pic" sz="quarter" idx="25"/>
          </p:nvPr>
        </p:nvSpPr>
        <p:spPr>
          <a:xfrm>
            <a:off x="6469928" y="4662092"/>
            <a:ext cx="1389888" cy="1389888"/>
          </a:xfrm>
          <a:prstGeom prst="ellipse">
            <a:avLst/>
          </a:prstGeom>
          <a:solidFill>
            <a:schemeClr val="accent4">
              <a:lumMod val="20000"/>
              <a:lumOff val="80000"/>
            </a:schemeClr>
          </a:solidFill>
        </p:spPr>
        <p:txBody>
          <a:bodyPr rtlCol="0" anchor="ctr">
            <a:normAutofit/>
          </a:bodyPr>
          <a:lstStyle>
            <a:lvl1pPr marL="0" indent="0" algn="ctr">
              <a:buNone/>
              <a:defRPr lang="fr-FR" sz="800"/>
            </a:lvl1pPr>
          </a:lstStyle>
          <a:p>
            <a:pPr rtl="0"/>
            <a:endParaRPr lang="fr-FR" dirty="0"/>
          </a:p>
        </p:txBody>
      </p:sp>
      <p:sp>
        <p:nvSpPr>
          <p:cNvPr id="56" name="Espace réservé du texte 47">
            <a:extLst>
              <a:ext uri="{FF2B5EF4-FFF2-40B4-BE49-F238E27FC236}">
                <a16:creationId xmlns:a16="http://schemas.microsoft.com/office/drawing/2014/main" id="{6E2529DA-6F13-4B74-5C48-2FDB0911FFF1}"/>
              </a:ext>
            </a:extLst>
          </p:cNvPr>
          <p:cNvSpPr>
            <a:spLocks noGrp="1"/>
          </p:cNvSpPr>
          <p:nvPr>
            <p:ph type="body" sz="quarter" idx="23"/>
          </p:nvPr>
        </p:nvSpPr>
        <p:spPr>
          <a:xfrm>
            <a:off x="8284732" y="5337865"/>
            <a:ext cx="2816352" cy="310896"/>
          </a:xfrm>
        </p:spPr>
        <p:txBody>
          <a:bodyPr rtlCol="0">
            <a:normAutofit/>
          </a:bodyPr>
          <a:lstStyle>
            <a:lvl1pPr marL="0" indent="0" algn="l">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74" name="Espace réservé du texte 47">
            <a:extLst>
              <a:ext uri="{FF2B5EF4-FFF2-40B4-BE49-F238E27FC236}">
                <a16:creationId xmlns:a16="http://schemas.microsoft.com/office/drawing/2014/main" id="{DDB95F67-F2A0-C836-D292-8E7A6E4B1CC7}"/>
              </a:ext>
            </a:extLst>
          </p:cNvPr>
          <p:cNvSpPr>
            <a:spLocks noGrp="1"/>
          </p:cNvSpPr>
          <p:nvPr>
            <p:ph type="body" sz="quarter" idx="22"/>
          </p:nvPr>
        </p:nvSpPr>
        <p:spPr>
          <a:xfrm>
            <a:off x="1107814" y="5335932"/>
            <a:ext cx="2816352" cy="310896"/>
          </a:xfrm>
        </p:spPr>
        <p:txBody>
          <a:bodyPr rtlCol="0">
            <a:normAutofit/>
          </a:bodyPr>
          <a:lstStyle>
            <a:lvl1pPr marL="0" indent="0" algn="r">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3" name="Espace réservé du pied de page 2">
            <a:extLst>
              <a:ext uri="{FF2B5EF4-FFF2-40B4-BE49-F238E27FC236}">
                <a16:creationId xmlns:a16="http://schemas.microsoft.com/office/drawing/2014/main" id="{6CC414FD-C705-79D9-78A9-63DB36DC2A3B}"/>
              </a:ext>
            </a:extLst>
          </p:cNvPr>
          <p:cNvSpPr>
            <a:spLocks noGrp="1"/>
          </p:cNvSpPr>
          <p:nvPr>
            <p:ph type="ftr" sz="quarter" idx="26"/>
          </p:nvPr>
        </p:nvSpPr>
        <p:spPr/>
        <p:txBody>
          <a:bodyPr rtlCol="0"/>
          <a:lstStyle>
            <a:defPPr>
              <a:defRPr lang="fr-FR"/>
            </a:defPPr>
          </a:lstStyle>
          <a:p>
            <a:pPr rtl="0"/>
            <a:endParaRPr lang="fr-FR" dirty="0"/>
          </a:p>
        </p:txBody>
      </p:sp>
      <p:sp>
        <p:nvSpPr>
          <p:cNvPr id="7" name="Espace réservé du numéro de diapositive 6">
            <a:extLst>
              <a:ext uri="{FF2B5EF4-FFF2-40B4-BE49-F238E27FC236}">
                <a16:creationId xmlns:a16="http://schemas.microsoft.com/office/drawing/2014/main" id="{3DDD574B-2DC0-07BF-5573-0917979F78EA}"/>
              </a:ext>
            </a:extLst>
          </p:cNvPr>
          <p:cNvSpPr>
            <a:spLocks noGrp="1"/>
          </p:cNvSpPr>
          <p:nvPr>
            <p:ph type="sldNum" sz="quarter" idx="27"/>
          </p:nvPr>
        </p:nvSpPr>
        <p:spPr/>
        <p:txBody>
          <a:bodyPr rtlCol="0"/>
          <a:lstStyle>
            <a:defPPr>
              <a:defRPr lang="fr-FR"/>
            </a:defPPr>
          </a:lstStyle>
          <a:p>
            <a:pPr rtl="0"/>
            <a:fld id="{CC43B8D3-9A08-F84C-9DD4-44948BA52D4B}" type="slidenum">
              <a:rPr lang="fr-FR" smtClean="0"/>
              <a:pPr/>
              <a:t>‹N°›</a:t>
            </a:fld>
            <a:endParaRPr lang="fr-FR" dirty="0"/>
          </a:p>
        </p:txBody>
      </p:sp>
    </p:spTree>
    <p:extLst>
      <p:ext uri="{BB962C8B-B14F-4D97-AF65-F5344CB8AC3E}">
        <p14:creationId xmlns:p14="http://schemas.microsoft.com/office/powerpoint/2010/main" val="228178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Équipe – x8">
    <p:spTree>
      <p:nvGrpSpPr>
        <p:cNvPr id="1" name=""/>
        <p:cNvGrpSpPr/>
        <p:nvPr/>
      </p:nvGrpSpPr>
      <p:grpSpPr>
        <a:xfrm>
          <a:off x="0" y="0"/>
          <a:ext cx="0" cy="0"/>
          <a:chOff x="0" y="0"/>
          <a:chExt cx="0" cy="0"/>
        </a:xfrm>
      </p:grpSpPr>
      <p:sp>
        <p:nvSpPr>
          <p:cNvPr id="3" name="Ovale 2">
            <a:extLst>
              <a:ext uri="{FF2B5EF4-FFF2-40B4-BE49-F238E27FC236}">
                <a16:creationId xmlns:a16="http://schemas.microsoft.com/office/drawing/2014/main" id="{15B61940-E61B-59FA-753F-E3122D288C5B}"/>
              </a:ext>
            </a:extLst>
          </p:cNvPr>
          <p:cNvSpPr/>
          <p:nvPr userDrawn="1"/>
        </p:nvSpPr>
        <p:spPr>
          <a:xfrm>
            <a:off x="1314365" y="1922787"/>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9" name="Ovale 8">
            <a:extLst>
              <a:ext uri="{FF2B5EF4-FFF2-40B4-BE49-F238E27FC236}">
                <a16:creationId xmlns:a16="http://schemas.microsoft.com/office/drawing/2014/main" id="{148AA701-7A67-C49D-4314-407AF753DDE7}"/>
              </a:ext>
            </a:extLst>
          </p:cNvPr>
          <p:cNvSpPr/>
          <p:nvPr userDrawn="1"/>
        </p:nvSpPr>
        <p:spPr>
          <a:xfrm>
            <a:off x="3895640" y="1922787"/>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14" name="Ovale 13">
            <a:extLst>
              <a:ext uri="{FF2B5EF4-FFF2-40B4-BE49-F238E27FC236}">
                <a16:creationId xmlns:a16="http://schemas.microsoft.com/office/drawing/2014/main" id="{7CC8E6E4-F551-385C-FB82-E0DC1F41683A}"/>
              </a:ext>
            </a:extLst>
          </p:cNvPr>
          <p:cNvSpPr/>
          <p:nvPr userDrawn="1"/>
        </p:nvSpPr>
        <p:spPr>
          <a:xfrm>
            <a:off x="6476915" y="1922787"/>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18" name="Ovale 17">
            <a:extLst>
              <a:ext uri="{FF2B5EF4-FFF2-40B4-BE49-F238E27FC236}">
                <a16:creationId xmlns:a16="http://schemas.microsoft.com/office/drawing/2014/main" id="{D29C42C5-603C-FCCB-D730-0AD61CFA4CC2}"/>
              </a:ext>
            </a:extLst>
          </p:cNvPr>
          <p:cNvSpPr/>
          <p:nvPr userDrawn="1"/>
        </p:nvSpPr>
        <p:spPr>
          <a:xfrm>
            <a:off x="9058190" y="1922787"/>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cxnSp>
        <p:nvCxnSpPr>
          <p:cNvPr id="81" name="Connecteur droit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sme 82">
            <a:extLst>
              <a:ext uri="{FF2B5EF4-FFF2-40B4-BE49-F238E27FC236}">
                <a16:creationId xmlns:a16="http://schemas.microsoft.com/office/drawing/2014/main" id="{65438DF6-6622-6EE4-F01A-D199CAE96D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3498771">
            <a:off x="868523" y="778989"/>
            <a:ext cx="660389" cy="660389"/>
          </a:xfrm>
          <a:prstGeom prst="rect">
            <a:avLst/>
          </a:prstGeom>
        </p:spPr>
      </p:pic>
      <p:cxnSp>
        <p:nvCxnSpPr>
          <p:cNvPr id="85" name="Connecteur droit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Espace réservé du texte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45" name="Espace réservé d’image 42">
            <a:extLst>
              <a:ext uri="{FF2B5EF4-FFF2-40B4-BE49-F238E27FC236}">
                <a16:creationId xmlns:a16="http://schemas.microsoft.com/office/drawing/2014/main" id="{085DE0BA-CA08-ED26-0A53-02D6FB619788}"/>
              </a:ext>
            </a:extLst>
          </p:cNvPr>
          <p:cNvSpPr>
            <a:spLocks noGrp="1" noChangeAspect="1"/>
          </p:cNvSpPr>
          <p:nvPr>
            <p:ph type="pic" sz="quarter" idx="14"/>
          </p:nvPr>
        </p:nvSpPr>
        <p:spPr>
          <a:xfrm>
            <a:off x="1524893" y="2133315"/>
            <a:ext cx="1170432" cy="1170432"/>
          </a:xfrm>
          <a:prstGeom prst="ellipse">
            <a:avLst/>
          </a:prstGeom>
          <a:solidFill>
            <a:schemeClr val="accent2">
              <a:lumMod val="20000"/>
              <a:lumOff val="80000"/>
            </a:schemeClr>
          </a:solidFill>
        </p:spPr>
        <p:txBody>
          <a:bodyPr rtlCol="0" anchor="ctr">
            <a:normAutofit/>
          </a:bodyPr>
          <a:lstStyle>
            <a:lvl1pPr marL="0" indent="0" algn="ctr">
              <a:buNone/>
              <a:defRPr lang="fr-FR" sz="800"/>
            </a:lvl1pPr>
          </a:lstStyle>
          <a:p>
            <a:pPr rtl="0"/>
            <a:endParaRPr lang="fr-FR" dirty="0"/>
          </a:p>
        </p:txBody>
      </p:sp>
      <p:sp>
        <p:nvSpPr>
          <p:cNvPr id="46" name="Espace réservé d’image 42">
            <a:extLst>
              <a:ext uri="{FF2B5EF4-FFF2-40B4-BE49-F238E27FC236}">
                <a16:creationId xmlns:a16="http://schemas.microsoft.com/office/drawing/2014/main" id="{70F05177-1747-10FB-B022-0A36F8F91931}"/>
              </a:ext>
            </a:extLst>
          </p:cNvPr>
          <p:cNvSpPr>
            <a:spLocks noGrp="1" noChangeAspect="1"/>
          </p:cNvSpPr>
          <p:nvPr>
            <p:ph type="pic" sz="quarter" idx="15"/>
          </p:nvPr>
        </p:nvSpPr>
        <p:spPr>
          <a:xfrm>
            <a:off x="4106168" y="2133315"/>
            <a:ext cx="1170432" cy="1170432"/>
          </a:xfrm>
          <a:prstGeom prst="ellipse">
            <a:avLst/>
          </a:prstGeom>
          <a:solidFill>
            <a:schemeClr val="bg1">
              <a:lumMod val="95000"/>
            </a:schemeClr>
          </a:solidFill>
        </p:spPr>
        <p:txBody>
          <a:bodyPr rtlCol="0" anchor="ctr">
            <a:normAutofit/>
          </a:bodyPr>
          <a:lstStyle>
            <a:lvl1pPr marL="0" indent="0" algn="ctr">
              <a:buNone/>
              <a:defRPr lang="fr-FR" sz="800"/>
            </a:lvl1pPr>
          </a:lstStyle>
          <a:p>
            <a:pPr rtl="0"/>
            <a:endParaRPr lang="fr-FR" dirty="0"/>
          </a:p>
        </p:txBody>
      </p:sp>
      <p:sp>
        <p:nvSpPr>
          <p:cNvPr id="50" name="Espace réservé du texte 47">
            <a:extLst>
              <a:ext uri="{FF2B5EF4-FFF2-40B4-BE49-F238E27FC236}">
                <a16:creationId xmlns:a16="http://schemas.microsoft.com/office/drawing/2014/main" id="{485E5AFC-758F-34A6-2FEC-6042921AB73B}"/>
              </a:ext>
            </a:extLst>
          </p:cNvPr>
          <p:cNvSpPr>
            <a:spLocks noGrp="1"/>
          </p:cNvSpPr>
          <p:nvPr>
            <p:ph type="body" sz="quarter" idx="18"/>
          </p:nvPr>
        </p:nvSpPr>
        <p:spPr>
          <a:xfrm>
            <a:off x="6053328" y="3575304"/>
            <a:ext cx="2441448" cy="365760"/>
          </a:xfrm>
        </p:spPr>
        <p:txBody>
          <a:bodyPr rtlCol="0">
            <a:noAutofit/>
          </a:bodyPr>
          <a:lstStyle>
            <a:lvl1pPr marL="0" indent="0" algn="ctr">
              <a:lnSpc>
                <a:spcPct val="100000"/>
              </a:lnSpc>
              <a:spcBef>
                <a:spcPts val="0"/>
              </a:spcBef>
              <a:buNone/>
              <a:defRPr lang="fr-FR" sz="1600"/>
            </a:lvl1pPr>
          </a:lstStyle>
          <a:p>
            <a:pPr lvl="0" rtl="0"/>
            <a:r>
              <a:rPr lang="fr-FR"/>
              <a:t>Modifiez les styles du texte</a:t>
            </a:r>
          </a:p>
        </p:txBody>
      </p:sp>
      <p:sp>
        <p:nvSpPr>
          <p:cNvPr id="51" name="Espace réservé du texte 47">
            <a:extLst>
              <a:ext uri="{FF2B5EF4-FFF2-40B4-BE49-F238E27FC236}">
                <a16:creationId xmlns:a16="http://schemas.microsoft.com/office/drawing/2014/main" id="{298713CC-F6D5-ED75-901B-4121FEC84360}"/>
              </a:ext>
            </a:extLst>
          </p:cNvPr>
          <p:cNvSpPr>
            <a:spLocks noGrp="1"/>
          </p:cNvSpPr>
          <p:nvPr>
            <p:ph type="body" sz="quarter" idx="19"/>
          </p:nvPr>
        </p:nvSpPr>
        <p:spPr>
          <a:xfrm>
            <a:off x="8631936" y="3575304"/>
            <a:ext cx="2441448" cy="365760"/>
          </a:xfrm>
        </p:spPr>
        <p:txBody>
          <a:bodyPr rtlCol="0">
            <a:noAutofit/>
          </a:bodyPr>
          <a:lstStyle>
            <a:lvl1pPr marL="0" indent="0" algn="ctr">
              <a:lnSpc>
                <a:spcPct val="100000"/>
              </a:lnSpc>
              <a:spcBef>
                <a:spcPts val="0"/>
              </a:spcBef>
              <a:buNone/>
              <a:defRPr lang="fr-FR" sz="1600"/>
            </a:lvl1pPr>
          </a:lstStyle>
          <a:p>
            <a:pPr lvl="0" rtl="0"/>
            <a:r>
              <a:rPr lang="fr-FR"/>
              <a:t>Modifiez les styles du texte</a:t>
            </a:r>
          </a:p>
        </p:txBody>
      </p:sp>
      <p:sp>
        <p:nvSpPr>
          <p:cNvPr id="57" name="Espace réservé du texte 47">
            <a:extLst>
              <a:ext uri="{FF2B5EF4-FFF2-40B4-BE49-F238E27FC236}">
                <a16:creationId xmlns:a16="http://schemas.microsoft.com/office/drawing/2014/main" id="{FD30C172-4265-C1CA-4368-B347D34C9F6D}"/>
              </a:ext>
            </a:extLst>
          </p:cNvPr>
          <p:cNvSpPr>
            <a:spLocks noGrp="1"/>
          </p:cNvSpPr>
          <p:nvPr>
            <p:ph type="body" sz="quarter" idx="16"/>
          </p:nvPr>
        </p:nvSpPr>
        <p:spPr>
          <a:xfrm>
            <a:off x="886968" y="3575304"/>
            <a:ext cx="2441448" cy="365760"/>
          </a:xfrm>
        </p:spPr>
        <p:txBody>
          <a:bodyPr rtlCol="0">
            <a:noAutofit/>
          </a:bodyPr>
          <a:lstStyle>
            <a:lvl1pPr marL="0" indent="0" algn="ctr">
              <a:lnSpc>
                <a:spcPct val="100000"/>
              </a:lnSpc>
              <a:spcBef>
                <a:spcPts val="0"/>
              </a:spcBef>
              <a:buNone/>
              <a:defRPr lang="fr-FR" sz="1600"/>
            </a:lvl1pPr>
          </a:lstStyle>
          <a:p>
            <a:pPr lvl="0" rtl="0"/>
            <a:r>
              <a:rPr lang="fr-FR"/>
              <a:t>Modifiez les styles du texte</a:t>
            </a:r>
          </a:p>
        </p:txBody>
      </p:sp>
      <p:sp>
        <p:nvSpPr>
          <p:cNvPr id="58" name="Espace réservé du texte 47">
            <a:extLst>
              <a:ext uri="{FF2B5EF4-FFF2-40B4-BE49-F238E27FC236}">
                <a16:creationId xmlns:a16="http://schemas.microsoft.com/office/drawing/2014/main" id="{E6400DD4-A698-8FC3-4A8E-02EA10BB4BF9}"/>
              </a:ext>
            </a:extLst>
          </p:cNvPr>
          <p:cNvSpPr>
            <a:spLocks noGrp="1"/>
          </p:cNvSpPr>
          <p:nvPr>
            <p:ph type="body" sz="quarter" idx="17"/>
          </p:nvPr>
        </p:nvSpPr>
        <p:spPr>
          <a:xfrm>
            <a:off x="3474720" y="3575304"/>
            <a:ext cx="2441448" cy="365760"/>
          </a:xfrm>
        </p:spPr>
        <p:txBody>
          <a:bodyPr rtlCol="0">
            <a:noAutofit/>
          </a:bodyPr>
          <a:lstStyle>
            <a:lvl1pPr marL="0" indent="0" algn="ctr">
              <a:lnSpc>
                <a:spcPct val="100000"/>
              </a:lnSpc>
              <a:spcBef>
                <a:spcPts val="0"/>
              </a:spcBef>
              <a:buNone/>
              <a:defRPr lang="fr-FR" sz="1600"/>
            </a:lvl1pPr>
          </a:lstStyle>
          <a:p>
            <a:pPr lvl="0" rtl="0"/>
            <a:r>
              <a:rPr lang="fr-FR"/>
              <a:t>Modifiez les styles du texte</a:t>
            </a:r>
          </a:p>
        </p:txBody>
      </p:sp>
      <p:sp>
        <p:nvSpPr>
          <p:cNvPr id="59" name="Espace réservé du texte 47">
            <a:extLst>
              <a:ext uri="{FF2B5EF4-FFF2-40B4-BE49-F238E27FC236}">
                <a16:creationId xmlns:a16="http://schemas.microsoft.com/office/drawing/2014/main" id="{630E151D-3E22-BE90-7A51-5ED7C9AD7C25}"/>
              </a:ext>
            </a:extLst>
          </p:cNvPr>
          <p:cNvSpPr>
            <a:spLocks noGrp="1"/>
          </p:cNvSpPr>
          <p:nvPr>
            <p:ph type="body" sz="quarter" idx="20"/>
          </p:nvPr>
        </p:nvSpPr>
        <p:spPr>
          <a:xfrm>
            <a:off x="886968" y="3867912"/>
            <a:ext cx="2441448" cy="310896"/>
          </a:xfrm>
        </p:spPr>
        <p:txBody>
          <a:bodyPr rtlCol="0">
            <a:normAutofit/>
          </a:bodyPr>
          <a:lstStyle>
            <a:lvl1pPr marL="0" indent="0" algn="ctr">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54" name="Espace réservé du texte 47">
            <a:extLst>
              <a:ext uri="{FF2B5EF4-FFF2-40B4-BE49-F238E27FC236}">
                <a16:creationId xmlns:a16="http://schemas.microsoft.com/office/drawing/2014/main" id="{6A448965-125C-6EED-07B0-E98A656BBF34}"/>
              </a:ext>
            </a:extLst>
          </p:cNvPr>
          <p:cNvSpPr>
            <a:spLocks noGrp="1"/>
          </p:cNvSpPr>
          <p:nvPr>
            <p:ph type="body" sz="quarter" idx="21"/>
          </p:nvPr>
        </p:nvSpPr>
        <p:spPr>
          <a:xfrm>
            <a:off x="3474720" y="3867912"/>
            <a:ext cx="2441448" cy="310896"/>
          </a:xfrm>
        </p:spPr>
        <p:txBody>
          <a:bodyPr rtlCol="0">
            <a:normAutofit/>
          </a:bodyPr>
          <a:lstStyle>
            <a:lvl1pPr marL="0" indent="0" algn="ctr">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72" name="Espace réservé d’image 42">
            <a:extLst>
              <a:ext uri="{FF2B5EF4-FFF2-40B4-BE49-F238E27FC236}">
                <a16:creationId xmlns:a16="http://schemas.microsoft.com/office/drawing/2014/main" id="{9BD10ABF-0CBA-9D6F-30D9-4C5B717D2F65}"/>
              </a:ext>
            </a:extLst>
          </p:cNvPr>
          <p:cNvSpPr>
            <a:spLocks noGrp="1" noChangeAspect="1"/>
          </p:cNvSpPr>
          <p:nvPr>
            <p:ph type="pic" sz="quarter" idx="24"/>
          </p:nvPr>
        </p:nvSpPr>
        <p:spPr>
          <a:xfrm>
            <a:off x="6687443" y="2133315"/>
            <a:ext cx="1170432" cy="1170432"/>
          </a:xfrm>
          <a:prstGeom prst="ellipse">
            <a:avLst/>
          </a:prstGeom>
          <a:solidFill>
            <a:schemeClr val="accent1">
              <a:lumMod val="20000"/>
              <a:lumOff val="80000"/>
            </a:schemeClr>
          </a:solidFill>
        </p:spPr>
        <p:txBody>
          <a:bodyPr rtlCol="0" anchor="ctr">
            <a:normAutofit/>
          </a:bodyPr>
          <a:lstStyle>
            <a:lvl1pPr marL="0" indent="0" algn="ctr">
              <a:buNone/>
              <a:defRPr lang="fr-FR" sz="800"/>
            </a:lvl1pPr>
          </a:lstStyle>
          <a:p>
            <a:pPr rtl="0"/>
            <a:endParaRPr lang="fr-FR" dirty="0"/>
          </a:p>
        </p:txBody>
      </p:sp>
      <p:sp>
        <p:nvSpPr>
          <p:cNvPr id="73" name="Espace réservé d’image 42">
            <a:extLst>
              <a:ext uri="{FF2B5EF4-FFF2-40B4-BE49-F238E27FC236}">
                <a16:creationId xmlns:a16="http://schemas.microsoft.com/office/drawing/2014/main" id="{BA07108E-6273-D8A7-4270-9E51F53721B6}"/>
              </a:ext>
            </a:extLst>
          </p:cNvPr>
          <p:cNvSpPr>
            <a:spLocks noGrp="1" noChangeAspect="1"/>
          </p:cNvSpPr>
          <p:nvPr>
            <p:ph type="pic" sz="quarter" idx="25"/>
          </p:nvPr>
        </p:nvSpPr>
        <p:spPr>
          <a:xfrm>
            <a:off x="9268718" y="2133315"/>
            <a:ext cx="1170432" cy="1170432"/>
          </a:xfrm>
          <a:prstGeom prst="ellipse">
            <a:avLst/>
          </a:prstGeom>
          <a:solidFill>
            <a:schemeClr val="accent4">
              <a:lumMod val="20000"/>
              <a:lumOff val="80000"/>
            </a:schemeClr>
          </a:solidFill>
        </p:spPr>
        <p:txBody>
          <a:bodyPr rtlCol="0" anchor="ctr">
            <a:normAutofit/>
          </a:bodyPr>
          <a:lstStyle>
            <a:lvl1pPr marL="0" indent="0" algn="ctr">
              <a:buNone/>
              <a:defRPr lang="fr-FR" sz="800"/>
            </a:lvl1pPr>
          </a:lstStyle>
          <a:p>
            <a:pPr rtl="0"/>
            <a:endParaRPr lang="fr-FR" dirty="0"/>
          </a:p>
        </p:txBody>
      </p:sp>
      <p:sp>
        <p:nvSpPr>
          <p:cNvPr id="56" name="Espace réservé du texte 47">
            <a:extLst>
              <a:ext uri="{FF2B5EF4-FFF2-40B4-BE49-F238E27FC236}">
                <a16:creationId xmlns:a16="http://schemas.microsoft.com/office/drawing/2014/main" id="{6E2529DA-6F13-4B74-5C48-2FDB0911FFF1}"/>
              </a:ext>
            </a:extLst>
          </p:cNvPr>
          <p:cNvSpPr>
            <a:spLocks noGrp="1"/>
          </p:cNvSpPr>
          <p:nvPr>
            <p:ph type="body" sz="quarter" idx="23"/>
          </p:nvPr>
        </p:nvSpPr>
        <p:spPr>
          <a:xfrm>
            <a:off x="8631936" y="3867912"/>
            <a:ext cx="2441448" cy="310896"/>
          </a:xfrm>
        </p:spPr>
        <p:txBody>
          <a:bodyPr rtlCol="0">
            <a:normAutofit/>
          </a:bodyPr>
          <a:lstStyle>
            <a:lvl1pPr marL="0" indent="0" algn="ctr">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74" name="Espace réservé du texte 47">
            <a:extLst>
              <a:ext uri="{FF2B5EF4-FFF2-40B4-BE49-F238E27FC236}">
                <a16:creationId xmlns:a16="http://schemas.microsoft.com/office/drawing/2014/main" id="{DDB95F67-F2A0-C836-D292-8E7A6E4B1CC7}"/>
              </a:ext>
            </a:extLst>
          </p:cNvPr>
          <p:cNvSpPr>
            <a:spLocks noGrp="1"/>
          </p:cNvSpPr>
          <p:nvPr>
            <p:ph type="body" sz="quarter" idx="22"/>
          </p:nvPr>
        </p:nvSpPr>
        <p:spPr>
          <a:xfrm>
            <a:off x="6053328" y="3867912"/>
            <a:ext cx="2441448" cy="310896"/>
          </a:xfrm>
        </p:spPr>
        <p:txBody>
          <a:bodyPr rtlCol="0">
            <a:normAutofit/>
          </a:bodyPr>
          <a:lstStyle>
            <a:lvl1pPr marL="0" indent="0" algn="ctr">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75" name="Titre 74">
            <a:extLst>
              <a:ext uri="{FF2B5EF4-FFF2-40B4-BE49-F238E27FC236}">
                <a16:creationId xmlns:a16="http://schemas.microsoft.com/office/drawing/2014/main" id="{45C7CFA5-6EFF-944C-B5AF-967956876692}"/>
              </a:ext>
            </a:extLst>
          </p:cNvPr>
          <p:cNvSpPr>
            <a:spLocks noGrp="1"/>
          </p:cNvSpPr>
          <p:nvPr>
            <p:ph type="title"/>
          </p:nvPr>
        </p:nvSpPr>
        <p:spPr/>
        <p:txBody>
          <a:bodyPr rtlCol="0"/>
          <a:lstStyle>
            <a:defPPr>
              <a:defRPr lang="fr-FR"/>
            </a:defPPr>
          </a:lstStyle>
          <a:p>
            <a:pPr rtl="0"/>
            <a:r>
              <a:rPr lang="fr-FR"/>
              <a:t>Modifiez le style du titre</a:t>
            </a:r>
          </a:p>
        </p:txBody>
      </p:sp>
      <p:sp>
        <p:nvSpPr>
          <p:cNvPr id="24" name="Ovale 23">
            <a:extLst>
              <a:ext uri="{FF2B5EF4-FFF2-40B4-BE49-F238E27FC236}">
                <a16:creationId xmlns:a16="http://schemas.microsoft.com/office/drawing/2014/main" id="{DCCCB2D5-E906-485E-2E26-F407AF7990EE}"/>
              </a:ext>
            </a:extLst>
          </p:cNvPr>
          <p:cNvSpPr/>
          <p:nvPr userDrawn="1"/>
        </p:nvSpPr>
        <p:spPr>
          <a:xfrm>
            <a:off x="1314365" y="4348233"/>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26" name="Ovale 25">
            <a:extLst>
              <a:ext uri="{FF2B5EF4-FFF2-40B4-BE49-F238E27FC236}">
                <a16:creationId xmlns:a16="http://schemas.microsoft.com/office/drawing/2014/main" id="{608273C2-3AD4-6120-E47A-26DB07BBD95D}"/>
              </a:ext>
            </a:extLst>
          </p:cNvPr>
          <p:cNvSpPr/>
          <p:nvPr userDrawn="1"/>
        </p:nvSpPr>
        <p:spPr>
          <a:xfrm>
            <a:off x="3895640" y="4348233"/>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28" name="Ovale 27">
            <a:extLst>
              <a:ext uri="{FF2B5EF4-FFF2-40B4-BE49-F238E27FC236}">
                <a16:creationId xmlns:a16="http://schemas.microsoft.com/office/drawing/2014/main" id="{52F43D3C-5856-8C0F-0F96-72BD06ABE36F}"/>
              </a:ext>
            </a:extLst>
          </p:cNvPr>
          <p:cNvSpPr/>
          <p:nvPr userDrawn="1"/>
        </p:nvSpPr>
        <p:spPr>
          <a:xfrm>
            <a:off x="6476915" y="4348233"/>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30" name="Ovale 29">
            <a:extLst>
              <a:ext uri="{FF2B5EF4-FFF2-40B4-BE49-F238E27FC236}">
                <a16:creationId xmlns:a16="http://schemas.microsoft.com/office/drawing/2014/main" id="{9185EECC-2E1F-A706-B285-3F50DE4E325D}"/>
              </a:ext>
            </a:extLst>
          </p:cNvPr>
          <p:cNvSpPr/>
          <p:nvPr userDrawn="1"/>
        </p:nvSpPr>
        <p:spPr>
          <a:xfrm>
            <a:off x="9058190" y="4348233"/>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31" name="Espace réservé d’image 42">
            <a:extLst>
              <a:ext uri="{FF2B5EF4-FFF2-40B4-BE49-F238E27FC236}">
                <a16:creationId xmlns:a16="http://schemas.microsoft.com/office/drawing/2014/main" id="{68BB68C2-C6BF-C6F9-8006-0D20E4119CDC}"/>
              </a:ext>
            </a:extLst>
          </p:cNvPr>
          <p:cNvSpPr>
            <a:spLocks noGrp="1" noChangeAspect="1"/>
          </p:cNvSpPr>
          <p:nvPr>
            <p:ph type="pic" sz="quarter" idx="26"/>
          </p:nvPr>
        </p:nvSpPr>
        <p:spPr>
          <a:xfrm>
            <a:off x="1524893" y="4558761"/>
            <a:ext cx="1170432" cy="1170432"/>
          </a:xfrm>
          <a:prstGeom prst="ellipse">
            <a:avLst/>
          </a:prstGeom>
          <a:solidFill>
            <a:schemeClr val="accent4">
              <a:lumMod val="20000"/>
              <a:lumOff val="80000"/>
            </a:schemeClr>
          </a:solidFill>
        </p:spPr>
        <p:txBody>
          <a:bodyPr rtlCol="0" anchor="ctr">
            <a:normAutofit/>
          </a:bodyPr>
          <a:lstStyle>
            <a:lvl1pPr marL="0" indent="0" algn="ctr">
              <a:buNone/>
              <a:defRPr lang="fr-FR" sz="800"/>
            </a:lvl1pPr>
          </a:lstStyle>
          <a:p>
            <a:pPr rtl="0"/>
            <a:endParaRPr lang="fr-FR" dirty="0"/>
          </a:p>
        </p:txBody>
      </p:sp>
      <p:sp>
        <p:nvSpPr>
          <p:cNvPr id="32" name="Espace réservé d’image 42">
            <a:extLst>
              <a:ext uri="{FF2B5EF4-FFF2-40B4-BE49-F238E27FC236}">
                <a16:creationId xmlns:a16="http://schemas.microsoft.com/office/drawing/2014/main" id="{7ED2CB41-D537-2DB4-7393-38B54A68A24F}"/>
              </a:ext>
            </a:extLst>
          </p:cNvPr>
          <p:cNvSpPr>
            <a:spLocks noGrp="1" noChangeAspect="1"/>
          </p:cNvSpPr>
          <p:nvPr>
            <p:ph type="pic" sz="quarter" idx="27"/>
          </p:nvPr>
        </p:nvSpPr>
        <p:spPr>
          <a:xfrm>
            <a:off x="4106168" y="4558761"/>
            <a:ext cx="1170432" cy="1170432"/>
          </a:xfrm>
          <a:prstGeom prst="ellipse">
            <a:avLst/>
          </a:prstGeom>
          <a:solidFill>
            <a:schemeClr val="accent1">
              <a:lumMod val="20000"/>
              <a:lumOff val="80000"/>
            </a:schemeClr>
          </a:solidFill>
        </p:spPr>
        <p:txBody>
          <a:bodyPr rtlCol="0" anchor="ctr">
            <a:normAutofit/>
          </a:bodyPr>
          <a:lstStyle>
            <a:lvl1pPr marL="0" indent="0" algn="ctr">
              <a:buNone/>
              <a:defRPr lang="fr-FR" sz="800"/>
            </a:lvl1pPr>
          </a:lstStyle>
          <a:p>
            <a:pPr rtl="0"/>
            <a:endParaRPr lang="fr-FR" dirty="0"/>
          </a:p>
        </p:txBody>
      </p:sp>
      <p:sp>
        <p:nvSpPr>
          <p:cNvPr id="33" name="Espace réservé du texte 47">
            <a:extLst>
              <a:ext uri="{FF2B5EF4-FFF2-40B4-BE49-F238E27FC236}">
                <a16:creationId xmlns:a16="http://schemas.microsoft.com/office/drawing/2014/main" id="{BBFB738A-B417-1ECD-CD63-3482F41BC56C}"/>
              </a:ext>
            </a:extLst>
          </p:cNvPr>
          <p:cNvSpPr>
            <a:spLocks noGrp="1"/>
          </p:cNvSpPr>
          <p:nvPr>
            <p:ph type="body" sz="quarter" idx="28"/>
          </p:nvPr>
        </p:nvSpPr>
        <p:spPr>
          <a:xfrm>
            <a:off x="6053328" y="6000750"/>
            <a:ext cx="2441448" cy="365760"/>
          </a:xfrm>
        </p:spPr>
        <p:txBody>
          <a:bodyPr rtlCol="0">
            <a:noAutofit/>
          </a:bodyPr>
          <a:lstStyle>
            <a:lvl1pPr marL="0" indent="0" algn="ctr">
              <a:lnSpc>
                <a:spcPct val="100000"/>
              </a:lnSpc>
              <a:spcBef>
                <a:spcPts val="0"/>
              </a:spcBef>
              <a:buNone/>
              <a:defRPr lang="fr-FR" sz="1600"/>
            </a:lvl1pPr>
          </a:lstStyle>
          <a:p>
            <a:pPr lvl="0" rtl="0"/>
            <a:r>
              <a:rPr lang="fr-FR"/>
              <a:t>Modifiez les styles du texte</a:t>
            </a:r>
          </a:p>
        </p:txBody>
      </p:sp>
      <p:sp>
        <p:nvSpPr>
          <p:cNvPr id="34" name="Espace réservé du texte 47">
            <a:extLst>
              <a:ext uri="{FF2B5EF4-FFF2-40B4-BE49-F238E27FC236}">
                <a16:creationId xmlns:a16="http://schemas.microsoft.com/office/drawing/2014/main" id="{2D5357B5-C3E2-7F93-1D38-5A371EEEF566}"/>
              </a:ext>
            </a:extLst>
          </p:cNvPr>
          <p:cNvSpPr>
            <a:spLocks noGrp="1"/>
          </p:cNvSpPr>
          <p:nvPr>
            <p:ph type="body" sz="quarter" idx="29"/>
          </p:nvPr>
        </p:nvSpPr>
        <p:spPr>
          <a:xfrm>
            <a:off x="8631936" y="6000750"/>
            <a:ext cx="2441448" cy="365760"/>
          </a:xfrm>
        </p:spPr>
        <p:txBody>
          <a:bodyPr rtlCol="0">
            <a:noAutofit/>
          </a:bodyPr>
          <a:lstStyle>
            <a:lvl1pPr marL="0" indent="0" algn="ctr">
              <a:lnSpc>
                <a:spcPct val="100000"/>
              </a:lnSpc>
              <a:spcBef>
                <a:spcPts val="0"/>
              </a:spcBef>
              <a:buNone/>
              <a:defRPr lang="fr-FR" sz="1600"/>
            </a:lvl1pPr>
          </a:lstStyle>
          <a:p>
            <a:pPr lvl="0" rtl="0"/>
            <a:r>
              <a:rPr lang="fr-FR"/>
              <a:t>Modifiez les styles du texte</a:t>
            </a:r>
          </a:p>
        </p:txBody>
      </p:sp>
      <p:sp>
        <p:nvSpPr>
          <p:cNvPr id="35" name="Espace réservé du texte 47">
            <a:extLst>
              <a:ext uri="{FF2B5EF4-FFF2-40B4-BE49-F238E27FC236}">
                <a16:creationId xmlns:a16="http://schemas.microsoft.com/office/drawing/2014/main" id="{F3A2EC5D-9943-7E84-56FB-B58A67C05507}"/>
              </a:ext>
            </a:extLst>
          </p:cNvPr>
          <p:cNvSpPr>
            <a:spLocks noGrp="1"/>
          </p:cNvSpPr>
          <p:nvPr>
            <p:ph type="body" sz="quarter" idx="30"/>
          </p:nvPr>
        </p:nvSpPr>
        <p:spPr>
          <a:xfrm>
            <a:off x="886968" y="6000750"/>
            <a:ext cx="2441448" cy="365760"/>
          </a:xfrm>
        </p:spPr>
        <p:txBody>
          <a:bodyPr rtlCol="0">
            <a:noAutofit/>
          </a:bodyPr>
          <a:lstStyle>
            <a:lvl1pPr marL="0" indent="0" algn="ctr">
              <a:lnSpc>
                <a:spcPct val="100000"/>
              </a:lnSpc>
              <a:spcBef>
                <a:spcPts val="0"/>
              </a:spcBef>
              <a:buNone/>
              <a:defRPr lang="fr-FR" sz="1600"/>
            </a:lvl1pPr>
          </a:lstStyle>
          <a:p>
            <a:pPr lvl="0" rtl="0"/>
            <a:r>
              <a:rPr lang="fr-FR"/>
              <a:t>Modifiez les styles du texte</a:t>
            </a:r>
          </a:p>
        </p:txBody>
      </p:sp>
      <p:sp>
        <p:nvSpPr>
          <p:cNvPr id="36" name="Espace réservé du texte 47">
            <a:extLst>
              <a:ext uri="{FF2B5EF4-FFF2-40B4-BE49-F238E27FC236}">
                <a16:creationId xmlns:a16="http://schemas.microsoft.com/office/drawing/2014/main" id="{DE78D7B0-18B2-66C2-EA4E-90629F60BFAC}"/>
              </a:ext>
            </a:extLst>
          </p:cNvPr>
          <p:cNvSpPr>
            <a:spLocks noGrp="1"/>
          </p:cNvSpPr>
          <p:nvPr>
            <p:ph type="body" sz="quarter" idx="31"/>
          </p:nvPr>
        </p:nvSpPr>
        <p:spPr>
          <a:xfrm>
            <a:off x="3474720" y="6000750"/>
            <a:ext cx="2441448" cy="365760"/>
          </a:xfrm>
        </p:spPr>
        <p:txBody>
          <a:bodyPr rtlCol="0">
            <a:noAutofit/>
          </a:bodyPr>
          <a:lstStyle>
            <a:lvl1pPr marL="0" indent="0" algn="ctr">
              <a:lnSpc>
                <a:spcPct val="100000"/>
              </a:lnSpc>
              <a:spcBef>
                <a:spcPts val="0"/>
              </a:spcBef>
              <a:buNone/>
              <a:defRPr lang="fr-FR" sz="1600"/>
            </a:lvl1pPr>
          </a:lstStyle>
          <a:p>
            <a:pPr lvl="0" rtl="0"/>
            <a:r>
              <a:rPr lang="fr-FR"/>
              <a:t>Modifiez les styles du texte</a:t>
            </a:r>
          </a:p>
        </p:txBody>
      </p:sp>
      <p:sp>
        <p:nvSpPr>
          <p:cNvPr id="37" name="Espace réservé du texte 47">
            <a:extLst>
              <a:ext uri="{FF2B5EF4-FFF2-40B4-BE49-F238E27FC236}">
                <a16:creationId xmlns:a16="http://schemas.microsoft.com/office/drawing/2014/main" id="{A171817E-40B4-8D03-2F00-07A0200ABC8F}"/>
              </a:ext>
            </a:extLst>
          </p:cNvPr>
          <p:cNvSpPr>
            <a:spLocks noGrp="1"/>
          </p:cNvSpPr>
          <p:nvPr>
            <p:ph type="body" sz="quarter" idx="32"/>
          </p:nvPr>
        </p:nvSpPr>
        <p:spPr>
          <a:xfrm>
            <a:off x="886968" y="6293358"/>
            <a:ext cx="2441448" cy="310896"/>
          </a:xfrm>
        </p:spPr>
        <p:txBody>
          <a:bodyPr rtlCol="0">
            <a:normAutofit/>
          </a:bodyPr>
          <a:lstStyle>
            <a:lvl1pPr marL="0" indent="0" algn="ctr">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38" name="Espace réservé du texte 47">
            <a:extLst>
              <a:ext uri="{FF2B5EF4-FFF2-40B4-BE49-F238E27FC236}">
                <a16:creationId xmlns:a16="http://schemas.microsoft.com/office/drawing/2014/main" id="{7CB4D57A-D57F-A9A7-E242-62A0EFB9034B}"/>
              </a:ext>
            </a:extLst>
          </p:cNvPr>
          <p:cNvSpPr>
            <a:spLocks noGrp="1"/>
          </p:cNvSpPr>
          <p:nvPr>
            <p:ph type="body" sz="quarter" idx="33"/>
          </p:nvPr>
        </p:nvSpPr>
        <p:spPr>
          <a:xfrm>
            <a:off x="3474720" y="6293358"/>
            <a:ext cx="2441448" cy="310896"/>
          </a:xfrm>
        </p:spPr>
        <p:txBody>
          <a:bodyPr rtlCol="0">
            <a:normAutofit/>
          </a:bodyPr>
          <a:lstStyle>
            <a:lvl1pPr marL="0" indent="0" algn="ctr">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39" name="Espace réservé d’image 42">
            <a:extLst>
              <a:ext uri="{FF2B5EF4-FFF2-40B4-BE49-F238E27FC236}">
                <a16:creationId xmlns:a16="http://schemas.microsoft.com/office/drawing/2014/main" id="{CABD2581-C1DD-BCD8-B303-D442E2826A57}"/>
              </a:ext>
            </a:extLst>
          </p:cNvPr>
          <p:cNvSpPr>
            <a:spLocks noGrp="1" noChangeAspect="1"/>
          </p:cNvSpPr>
          <p:nvPr>
            <p:ph type="pic" sz="quarter" idx="34"/>
          </p:nvPr>
        </p:nvSpPr>
        <p:spPr>
          <a:xfrm>
            <a:off x="6687443" y="4558761"/>
            <a:ext cx="1170432" cy="1170432"/>
          </a:xfrm>
          <a:prstGeom prst="ellipse">
            <a:avLst/>
          </a:prstGeom>
          <a:solidFill>
            <a:schemeClr val="bg1">
              <a:lumMod val="95000"/>
            </a:schemeClr>
          </a:solidFill>
        </p:spPr>
        <p:txBody>
          <a:bodyPr rtlCol="0" anchor="ctr">
            <a:normAutofit/>
          </a:bodyPr>
          <a:lstStyle>
            <a:lvl1pPr marL="0" indent="0" algn="ctr">
              <a:buNone/>
              <a:defRPr lang="fr-FR" sz="800"/>
            </a:lvl1pPr>
          </a:lstStyle>
          <a:p>
            <a:pPr rtl="0"/>
            <a:endParaRPr lang="fr-FR" dirty="0"/>
          </a:p>
        </p:txBody>
      </p:sp>
      <p:sp>
        <p:nvSpPr>
          <p:cNvPr id="40" name="Espace réservé d’image 42">
            <a:extLst>
              <a:ext uri="{FF2B5EF4-FFF2-40B4-BE49-F238E27FC236}">
                <a16:creationId xmlns:a16="http://schemas.microsoft.com/office/drawing/2014/main" id="{69C46305-033A-D1D0-006B-CA534D171213}"/>
              </a:ext>
            </a:extLst>
          </p:cNvPr>
          <p:cNvSpPr>
            <a:spLocks noGrp="1" noChangeAspect="1"/>
          </p:cNvSpPr>
          <p:nvPr>
            <p:ph type="pic" sz="quarter" idx="35"/>
          </p:nvPr>
        </p:nvSpPr>
        <p:spPr>
          <a:xfrm>
            <a:off x="9268718" y="4558761"/>
            <a:ext cx="1170432" cy="1170432"/>
          </a:xfrm>
          <a:prstGeom prst="ellipse">
            <a:avLst/>
          </a:prstGeom>
          <a:solidFill>
            <a:schemeClr val="accent2">
              <a:lumMod val="20000"/>
              <a:lumOff val="80000"/>
            </a:schemeClr>
          </a:solidFill>
        </p:spPr>
        <p:txBody>
          <a:bodyPr rtlCol="0" anchor="ctr">
            <a:normAutofit/>
          </a:bodyPr>
          <a:lstStyle>
            <a:lvl1pPr marL="0" indent="0" algn="ctr">
              <a:buNone/>
              <a:defRPr lang="fr-FR" sz="800"/>
            </a:lvl1pPr>
          </a:lstStyle>
          <a:p>
            <a:pPr rtl="0"/>
            <a:endParaRPr lang="fr-FR" dirty="0"/>
          </a:p>
        </p:txBody>
      </p:sp>
      <p:sp>
        <p:nvSpPr>
          <p:cNvPr id="41" name="Espace réservé du texte 47">
            <a:extLst>
              <a:ext uri="{FF2B5EF4-FFF2-40B4-BE49-F238E27FC236}">
                <a16:creationId xmlns:a16="http://schemas.microsoft.com/office/drawing/2014/main" id="{8A2F0738-422D-8670-FFDD-4DD9CC8579DC}"/>
              </a:ext>
            </a:extLst>
          </p:cNvPr>
          <p:cNvSpPr>
            <a:spLocks noGrp="1"/>
          </p:cNvSpPr>
          <p:nvPr>
            <p:ph type="body" sz="quarter" idx="36"/>
          </p:nvPr>
        </p:nvSpPr>
        <p:spPr>
          <a:xfrm>
            <a:off x="8631936" y="6293358"/>
            <a:ext cx="2441448" cy="310896"/>
          </a:xfrm>
        </p:spPr>
        <p:txBody>
          <a:bodyPr rtlCol="0">
            <a:normAutofit/>
          </a:bodyPr>
          <a:lstStyle>
            <a:lvl1pPr marL="0" indent="0" algn="ctr">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42" name="Espace réservé du texte 47">
            <a:extLst>
              <a:ext uri="{FF2B5EF4-FFF2-40B4-BE49-F238E27FC236}">
                <a16:creationId xmlns:a16="http://schemas.microsoft.com/office/drawing/2014/main" id="{83236D35-4927-EB6F-1700-660A0790337E}"/>
              </a:ext>
            </a:extLst>
          </p:cNvPr>
          <p:cNvSpPr>
            <a:spLocks noGrp="1"/>
          </p:cNvSpPr>
          <p:nvPr>
            <p:ph type="body" sz="quarter" idx="37"/>
          </p:nvPr>
        </p:nvSpPr>
        <p:spPr>
          <a:xfrm>
            <a:off x="6053328" y="6293358"/>
            <a:ext cx="2441448" cy="310896"/>
          </a:xfrm>
        </p:spPr>
        <p:txBody>
          <a:bodyPr rtlCol="0">
            <a:normAutofit/>
          </a:bodyPr>
          <a:lstStyle>
            <a:lvl1pPr marL="0" indent="0" algn="ctr">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5" name="Espace réservé du numéro de diapositive 4">
            <a:extLst>
              <a:ext uri="{FF2B5EF4-FFF2-40B4-BE49-F238E27FC236}">
                <a16:creationId xmlns:a16="http://schemas.microsoft.com/office/drawing/2014/main" id="{B5F9D1D0-8763-3145-447C-B59E4A8FC6EC}"/>
              </a:ext>
            </a:extLst>
          </p:cNvPr>
          <p:cNvSpPr>
            <a:spLocks noGrp="1"/>
          </p:cNvSpPr>
          <p:nvPr>
            <p:ph type="sldNum" sz="quarter" idx="39"/>
          </p:nvPr>
        </p:nvSpPr>
        <p:spPr/>
        <p:txBody>
          <a:bodyPr rtlCol="0"/>
          <a:lstStyle>
            <a:defPPr>
              <a:defRPr lang="fr-FR"/>
            </a:defPPr>
          </a:lstStyle>
          <a:p>
            <a:pPr rtl="0"/>
            <a:fld id="{CC43B8D3-9A08-F84C-9DD4-44948BA52D4B}" type="slidenum">
              <a:rPr lang="fr-FR" smtClean="0"/>
              <a:pPr/>
              <a:t>‹N°›</a:t>
            </a:fld>
            <a:endParaRPr lang="fr-FR" dirty="0"/>
          </a:p>
        </p:txBody>
      </p:sp>
    </p:spTree>
    <p:extLst>
      <p:ext uri="{BB962C8B-B14F-4D97-AF65-F5344CB8AC3E}">
        <p14:creationId xmlns:p14="http://schemas.microsoft.com/office/powerpoint/2010/main" val="458818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661E197C-8454-08AA-A652-357480D988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pied de page 4">
            <a:extLst>
              <a:ext uri="{FF2B5EF4-FFF2-40B4-BE49-F238E27FC236}">
                <a16:creationId xmlns:a16="http://schemas.microsoft.com/office/drawing/2014/main" id="{13530FAC-6DFA-F32C-E62D-5C32C06A02DC}"/>
              </a:ext>
            </a:extLst>
          </p:cNvPr>
          <p:cNvSpPr>
            <a:spLocks noGrp="1"/>
          </p:cNvSpPr>
          <p:nvPr>
            <p:ph type="ftr" sz="quarter" idx="3"/>
          </p:nvPr>
        </p:nvSpPr>
        <p:spPr>
          <a:xfrm>
            <a:off x="732271" y="6234430"/>
            <a:ext cx="4114800" cy="365125"/>
          </a:xfrm>
          <a:prstGeom prst="rect">
            <a:avLst/>
          </a:prstGeom>
        </p:spPr>
        <p:txBody>
          <a:bodyPr vert="horz" lIns="91440" tIns="45720" rIns="91440" bIns="45720" rtlCol="0" anchor="ctr"/>
          <a:lstStyle>
            <a:lvl1pPr algn="l">
              <a:defRPr lang="fr-FR" sz="1200">
                <a:solidFill>
                  <a:schemeClr val="tx1">
                    <a:tint val="75000"/>
                  </a:schemeClr>
                </a:solidFill>
              </a:defRPr>
            </a:lvl1pPr>
          </a:lstStyle>
          <a:p>
            <a:pPr rtl="0"/>
            <a:endParaRPr lang="fr-FR" dirty="0"/>
          </a:p>
        </p:txBody>
      </p:sp>
      <p:sp>
        <p:nvSpPr>
          <p:cNvPr id="6" name="Espace réservé du numéro de diapositive 5">
            <a:extLst>
              <a:ext uri="{FF2B5EF4-FFF2-40B4-BE49-F238E27FC236}">
                <a16:creationId xmlns:a16="http://schemas.microsoft.com/office/drawing/2014/main" id="{1F7B62FF-DCC3-B0E5-E9C3-736A708235A7}"/>
              </a:ext>
            </a:extLst>
          </p:cNvPr>
          <p:cNvSpPr>
            <a:spLocks noGrp="1"/>
          </p:cNvSpPr>
          <p:nvPr>
            <p:ph type="sldNum" sz="quarter" idx="4"/>
          </p:nvPr>
        </p:nvSpPr>
        <p:spPr>
          <a:xfrm>
            <a:off x="1651903" y="809244"/>
            <a:ext cx="941832" cy="621792"/>
          </a:xfrm>
          <a:prstGeom prst="rect">
            <a:avLst/>
          </a:prstGeom>
        </p:spPr>
        <p:txBody>
          <a:bodyPr vert="horz" lIns="91440" tIns="45720" rIns="91440" bIns="45720" rtlCol="0" anchor="ctr"/>
          <a:lstStyle>
            <a:lvl1pPr algn="ctr">
              <a:defRPr lang="fr-FR" sz="3200">
                <a:solidFill>
                  <a:schemeClr val="bg2"/>
                </a:solidFill>
              </a:defRPr>
            </a:lvl1pPr>
          </a:lstStyle>
          <a:p>
            <a:pPr rtl="0"/>
            <a:fld id="{CC43B8D3-9A08-F84C-9DD4-44948BA52D4B}" type="slidenum">
              <a:rPr lang="fr-FR" smtClean="0"/>
              <a:pPr/>
              <a:t>‹N°›</a:t>
            </a:fld>
            <a:endParaRPr lang="fr-FR" dirty="0"/>
          </a:p>
        </p:txBody>
      </p:sp>
      <p:sp>
        <p:nvSpPr>
          <p:cNvPr id="25" name="Rectangle 24">
            <a:extLst>
              <a:ext uri="{FF2B5EF4-FFF2-40B4-BE49-F238E27FC236}">
                <a16:creationId xmlns:a16="http://schemas.microsoft.com/office/drawing/2014/main" id="{0EEFFBFB-5A27-2D81-3931-C98447651EF4}"/>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26" name="Rectangle 25">
            <a:extLst>
              <a:ext uri="{FF2B5EF4-FFF2-40B4-BE49-F238E27FC236}">
                <a16:creationId xmlns:a16="http://schemas.microsoft.com/office/drawing/2014/main" id="{5495E283-E2C6-EE8C-5FC9-96FD9B2DC537}"/>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cxnSp>
        <p:nvCxnSpPr>
          <p:cNvPr id="28" name="Connecteur droit 27">
            <a:extLst>
              <a:ext uri="{FF2B5EF4-FFF2-40B4-BE49-F238E27FC236}">
                <a16:creationId xmlns:a16="http://schemas.microsoft.com/office/drawing/2014/main" id="{6BEB7FA7-6E9C-81BB-8E55-A22BFF734E24}"/>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29" name="Graphisme 28">
            <a:extLst>
              <a:ext uri="{FF2B5EF4-FFF2-40B4-BE49-F238E27FC236}">
                <a16:creationId xmlns:a16="http://schemas.microsoft.com/office/drawing/2014/main" id="{77E78B78-C9C0-6811-5C24-BA7F4E612036}"/>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rot="13498771">
            <a:off x="868523" y="778989"/>
            <a:ext cx="660389" cy="660389"/>
          </a:xfrm>
          <a:prstGeom prst="rect">
            <a:avLst/>
          </a:prstGeom>
        </p:spPr>
      </p:pic>
      <p:cxnSp>
        <p:nvCxnSpPr>
          <p:cNvPr id="32" name="Connecteur droit 31">
            <a:extLst>
              <a:ext uri="{FF2B5EF4-FFF2-40B4-BE49-F238E27FC236}">
                <a16:creationId xmlns:a16="http://schemas.microsoft.com/office/drawing/2014/main" id="{9F9C8F7F-2A36-A3D8-7C9C-CFDFFF47B82A}"/>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 name="Espace réservé du titre 1">
            <a:extLst>
              <a:ext uri="{FF2B5EF4-FFF2-40B4-BE49-F238E27FC236}">
                <a16:creationId xmlns:a16="http://schemas.microsoft.com/office/drawing/2014/main" id="{3E59602F-1B68-185F-6DA7-FDDA1F06ACC2}"/>
              </a:ext>
            </a:extLst>
          </p:cNvPr>
          <p:cNvSpPr>
            <a:spLocks noGrp="1"/>
          </p:cNvSpPr>
          <p:nvPr>
            <p:ph type="title"/>
          </p:nvPr>
        </p:nvSpPr>
        <p:spPr>
          <a:xfrm>
            <a:off x="2697480" y="731520"/>
            <a:ext cx="8762246" cy="777240"/>
          </a:xfrm>
          <a:prstGeom prst="rect">
            <a:avLst/>
          </a:prstGeom>
        </p:spPr>
        <p:txBody>
          <a:bodyPr vert="horz" lIns="91440" tIns="45720" rIns="91440" bIns="45720" rtlCol="0" anchor="ctr">
            <a:noAutofit/>
          </a:bodyPr>
          <a:lstStyle>
            <a:defPPr>
              <a:defRPr lang="fr-FR"/>
            </a:defPPr>
          </a:lstStyle>
          <a:p>
            <a:pPr rtl="0"/>
            <a:r>
              <a:rPr lang="fr-FR"/>
              <a:t>Modifiez le style du titre</a:t>
            </a:r>
          </a:p>
        </p:txBody>
      </p:sp>
    </p:spTree>
    <p:extLst>
      <p:ext uri="{BB962C8B-B14F-4D97-AF65-F5344CB8AC3E}">
        <p14:creationId xmlns:p14="http://schemas.microsoft.com/office/powerpoint/2010/main" val="37264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8" r:id="rId5"/>
    <p:sldLayoutId id="2147483663" r:id="rId6"/>
    <p:sldLayoutId id="2147483664" r:id="rId7"/>
    <p:sldLayoutId id="2147483659" r:id="rId8"/>
    <p:sldLayoutId id="2147483660" r:id="rId9"/>
    <p:sldLayoutId id="2147483661" r:id="rId10"/>
    <p:sldLayoutId id="2147483652" r:id="rId11"/>
    <p:sldLayoutId id="2147483667" r:id="rId12"/>
    <p:sldLayoutId id="2147483653" r:id="rId13"/>
    <p:sldLayoutId id="2147483668" r:id="rId14"/>
    <p:sldLayoutId id="2147483665" r:id="rId15"/>
    <p:sldLayoutId id="2147483666" r:id="rId16"/>
    <p:sldLayoutId id="2147483654" r:id="rId17"/>
    <p:sldLayoutId id="2147483655" r:id="rId18"/>
    <p:sldLayoutId id="2147483656" r:id="rId19"/>
    <p:sldLayoutId id="2147483657" r:id="rId20"/>
  </p:sldLayoutIdLst>
  <p:hf hdr="0" ftr="0" dt="0"/>
  <p:txStyles>
    <p:titleStyle>
      <a:lvl1pPr algn="l" defTabSz="914400" rtl="0" eaLnBrk="1" latinLnBrk="0" hangingPunct="1">
        <a:lnSpc>
          <a:spcPct val="90000"/>
        </a:lnSpc>
        <a:spcBef>
          <a:spcPct val="0"/>
        </a:spcBef>
        <a:buNone/>
        <a:defRPr lang="fr-FR" sz="4000" kern="1200">
          <a:solidFill>
            <a:schemeClr val="tx1"/>
          </a:solidFill>
          <a:latin typeface="+mj-lt"/>
          <a:ea typeface="+mj-ea"/>
          <a:cs typeface="+mj-cs"/>
        </a:defRPr>
      </a:lvl1pPr>
    </p:titleStyle>
    <p:bodyStyle>
      <a:lvl1pPr marL="283464" indent="-283464" algn="l" defTabSz="914400" rtl="0" eaLnBrk="1" latinLnBrk="0" hangingPunct="1">
        <a:lnSpc>
          <a:spcPct val="100000"/>
        </a:lnSpc>
        <a:spcBef>
          <a:spcPts val="0"/>
        </a:spcBef>
        <a:buFont typeface="Arial" panose="020B0604020202020204" pitchFamily="34" charset="0"/>
        <a:buChar char="•"/>
        <a:defRPr lang="fr-FR"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lang="fr-FR"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fr-FR"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ZoneTexte 10">
            <a:extLst>
              <a:ext uri="{FF2B5EF4-FFF2-40B4-BE49-F238E27FC236}">
                <a16:creationId xmlns:a16="http://schemas.microsoft.com/office/drawing/2014/main" id="{9C4CB57E-0F18-C117-2159-BC40BC5A0D19}"/>
              </a:ext>
            </a:extLst>
          </p:cNvPr>
          <p:cNvSpPr txBox="1"/>
          <p:nvPr/>
        </p:nvSpPr>
        <p:spPr>
          <a:xfrm>
            <a:off x="4198377" y="136526"/>
            <a:ext cx="3319633" cy="769441"/>
          </a:xfrm>
          <a:prstGeom prst="rect">
            <a:avLst/>
          </a:prstGeom>
          <a:noFill/>
        </p:spPr>
        <p:txBody>
          <a:bodyPr wrap="square" rtlCol="0">
            <a:spAutoFit/>
          </a:bodyPr>
          <a:lstStyle/>
          <a:p>
            <a:r>
              <a:rPr lang="fr-US" sz="4400" b="1" dirty="0">
                <a:solidFill>
                  <a:srgbClr val="15720F"/>
                </a:solidFill>
                <a:latin typeface="Times New Roman" panose="02020603050405020304" pitchFamily="18" charset="0"/>
                <a:cs typeface="Times New Roman" panose="02020603050405020304" pitchFamily="18" charset="0"/>
              </a:rPr>
              <a:t>GROUPE 1</a:t>
            </a:r>
          </a:p>
        </p:txBody>
      </p:sp>
      <p:sp>
        <p:nvSpPr>
          <p:cNvPr id="12" name="ZoneTexte 11">
            <a:extLst>
              <a:ext uri="{FF2B5EF4-FFF2-40B4-BE49-F238E27FC236}">
                <a16:creationId xmlns:a16="http://schemas.microsoft.com/office/drawing/2014/main" id="{C113A6B8-7C9C-A829-313C-B29C64B12A15}"/>
              </a:ext>
            </a:extLst>
          </p:cNvPr>
          <p:cNvSpPr txBox="1"/>
          <p:nvPr/>
        </p:nvSpPr>
        <p:spPr>
          <a:xfrm>
            <a:off x="867615" y="1032835"/>
            <a:ext cx="9020300" cy="1323439"/>
          </a:xfrm>
          <a:prstGeom prst="rect">
            <a:avLst/>
          </a:prstGeom>
          <a:noFill/>
        </p:spPr>
        <p:txBody>
          <a:bodyPr wrap="square" rtlCol="0">
            <a:spAutoFit/>
          </a:bodyPr>
          <a:lstStyle/>
          <a:p>
            <a:pPr algn="ctr"/>
            <a:r>
              <a:rPr lang="fr-US" sz="4400" b="1" dirty="0">
                <a:solidFill>
                  <a:srgbClr val="15720F"/>
                </a:solidFill>
              </a:rPr>
              <a:t>PROJET : </a:t>
            </a:r>
            <a:r>
              <a:rPr lang="fr-US" sz="3600" dirty="0">
                <a:solidFill>
                  <a:srgbClr val="000000"/>
                </a:solidFill>
                <a:latin typeface="Times New Roman" panose="02020603050405020304" pitchFamily="18" charset="0"/>
                <a:cs typeface="Times New Roman" panose="02020603050405020304" pitchFamily="18" charset="0"/>
              </a:rPr>
              <a:t>GESTION DES ENSEIGNANTS VACATAIRE DE L’</a:t>
            </a:r>
            <a:r>
              <a:rPr lang="fr-US" sz="3600" b="1" dirty="0">
                <a:solidFill>
                  <a:srgbClr val="000000"/>
                </a:solidFill>
                <a:latin typeface="Times New Roman" panose="02020603050405020304" pitchFamily="18" charset="0"/>
                <a:cs typeface="Times New Roman" panose="02020603050405020304" pitchFamily="18" charset="0"/>
              </a:rPr>
              <a:t>UTA</a:t>
            </a:r>
            <a:endParaRPr lang="fr-US" sz="3200" b="1" dirty="0">
              <a:solidFill>
                <a:srgbClr val="000000"/>
              </a:solidFill>
              <a:latin typeface="Times New Roman" panose="02020603050405020304" pitchFamily="18" charset="0"/>
              <a:cs typeface="Times New Roman" panose="02020603050405020304" pitchFamily="18" charset="0"/>
            </a:endParaRPr>
          </a:p>
        </p:txBody>
      </p:sp>
      <p:sp>
        <p:nvSpPr>
          <p:cNvPr id="13" name="Espace réservé du numéro de diapositive 10">
            <a:extLst>
              <a:ext uri="{FF2B5EF4-FFF2-40B4-BE49-F238E27FC236}">
                <a16:creationId xmlns:a16="http://schemas.microsoft.com/office/drawing/2014/main" id="{C47DA815-3588-E526-EDAD-B0C1293AC28A}"/>
              </a:ext>
            </a:extLst>
          </p:cNvPr>
          <p:cNvSpPr txBox="1">
            <a:spLocks/>
          </p:cNvSpPr>
          <p:nvPr/>
        </p:nvSpPr>
        <p:spPr>
          <a:xfrm>
            <a:off x="8610600" y="6356350"/>
            <a:ext cx="2743200" cy="365125"/>
          </a:xfrm>
          <a:prstGeom prst="rect">
            <a:avLst/>
          </a:prstGeom>
        </p:spPr>
        <p:txBody>
          <a:bodyPr/>
          <a:ls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a:lstStyle>
          <a:p>
            <a:fld id="{C73D9BE5-FDEF-9F4F-AE87-8B6645184203}" type="slidenum">
              <a:rPr lang="fr-US" sz="1600" smtClean="0"/>
              <a:pPr/>
              <a:t>1</a:t>
            </a:fld>
            <a:endParaRPr lang="fr-US" sz="1600" dirty="0"/>
          </a:p>
        </p:txBody>
      </p:sp>
      <p:sp>
        <p:nvSpPr>
          <p:cNvPr id="2" name="Rectangle 1">
            <a:extLst>
              <a:ext uri="{FF2B5EF4-FFF2-40B4-BE49-F238E27FC236}">
                <a16:creationId xmlns:a16="http://schemas.microsoft.com/office/drawing/2014/main" id="{80F7CDFF-53FB-5175-90F4-2E4B8CE20380}"/>
              </a:ext>
            </a:extLst>
          </p:cNvPr>
          <p:cNvSpPr/>
          <p:nvPr/>
        </p:nvSpPr>
        <p:spPr>
          <a:xfrm>
            <a:off x="0" y="4904325"/>
            <a:ext cx="12192000" cy="60089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a:p>
        </p:txBody>
      </p:sp>
      <p:sp>
        <p:nvSpPr>
          <p:cNvPr id="3" name="Rectangle 2">
            <a:extLst>
              <a:ext uri="{FF2B5EF4-FFF2-40B4-BE49-F238E27FC236}">
                <a16:creationId xmlns:a16="http://schemas.microsoft.com/office/drawing/2014/main" id="{F6458796-C056-EBDA-48D3-9A2E1FF4B11F}"/>
              </a:ext>
            </a:extLst>
          </p:cNvPr>
          <p:cNvSpPr/>
          <p:nvPr/>
        </p:nvSpPr>
        <p:spPr>
          <a:xfrm>
            <a:off x="-13063" y="5592302"/>
            <a:ext cx="12200707" cy="60089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a:p>
        </p:txBody>
      </p:sp>
      <p:sp>
        <p:nvSpPr>
          <p:cNvPr id="14" name="ZoneTexte 13">
            <a:extLst>
              <a:ext uri="{FF2B5EF4-FFF2-40B4-BE49-F238E27FC236}">
                <a16:creationId xmlns:a16="http://schemas.microsoft.com/office/drawing/2014/main" id="{5BCC019A-4B2E-5B4E-D60B-41C0D9E10987}"/>
              </a:ext>
            </a:extLst>
          </p:cNvPr>
          <p:cNvSpPr txBox="1"/>
          <p:nvPr/>
        </p:nvSpPr>
        <p:spPr>
          <a:xfrm>
            <a:off x="129987" y="3924915"/>
            <a:ext cx="4742458" cy="2431435"/>
          </a:xfrm>
          <a:prstGeom prst="rect">
            <a:avLst/>
          </a:prstGeom>
          <a:noFill/>
        </p:spPr>
        <p:txBody>
          <a:bodyPr wrap="square" rtlCol="0">
            <a:spAutoFit/>
          </a:bodyPr>
          <a:lstStyle/>
          <a:p>
            <a:r>
              <a:rPr lang="fr-US" sz="4000" b="1" dirty="0">
                <a:solidFill>
                  <a:srgbClr val="000000"/>
                </a:solidFill>
                <a:latin typeface="Monaco" pitchFamily="2" charset="77"/>
              </a:rPr>
              <a:t>Présenté Par:</a:t>
            </a:r>
          </a:p>
          <a:p>
            <a:endParaRPr lang="fr-US" sz="1600" dirty="0">
              <a:solidFill>
                <a:srgbClr val="000000"/>
              </a:solidFill>
            </a:endParaRPr>
          </a:p>
          <a:p>
            <a:pPr marL="914400" lvl="1" indent="-457200">
              <a:buFont typeface="Arial" panose="020B0604020202020204" pitchFamily="34" charset="0"/>
              <a:buChar char="•"/>
            </a:pPr>
            <a:r>
              <a:rPr lang="fr-US" sz="2400" b="1" dirty="0">
                <a:solidFill>
                  <a:srgbClr val="000000"/>
                </a:solidFill>
                <a:latin typeface="Times New Roman" panose="02020603050405020304" pitchFamily="18" charset="0"/>
                <a:cs typeface="Times New Roman" panose="02020603050405020304" pitchFamily="18" charset="0"/>
              </a:rPr>
              <a:t>AGOH CHRIS</a:t>
            </a:r>
          </a:p>
          <a:p>
            <a:pPr marL="914400" lvl="1" indent="-457200">
              <a:buFont typeface="Arial" panose="020B0604020202020204" pitchFamily="34" charset="0"/>
              <a:buChar char="•"/>
            </a:pPr>
            <a:r>
              <a:rPr lang="fr-US" sz="2400" b="1" dirty="0">
                <a:solidFill>
                  <a:srgbClr val="000000"/>
                </a:solidFill>
                <a:latin typeface="Times New Roman" panose="02020603050405020304" pitchFamily="18" charset="0"/>
                <a:cs typeface="Times New Roman" panose="02020603050405020304" pitchFamily="18" charset="0"/>
              </a:rPr>
              <a:t>KOUAKOU YANN</a:t>
            </a:r>
          </a:p>
          <a:p>
            <a:pPr marL="914400" lvl="1" indent="-457200">
              <a:buFont typeface="Arial" panose="020B0604020202020204" pitchFamily="34" charset="0"/>
              <a:buChar char="•"/>
            </a:pPr>
            <a:r>
              <a:rPr lang="fr-US" sz="2400" b="1" dirty="0">
                <a:solidFill>
                  <a:srgbClr val="000000"/>
                </a:solidFill>
                <a:latin typeface="Times New Roman" panose="02020603050405020304" pitchFamily="18" charset="0"/>
                <a:cs typeface="Times New Roman" panose="02020603050405020304" pitchFamily="18" charset="0"/>
              </a:rPr>
              <a:t>AMANI YAO</a:t>
            </a:r>
          </a:p>
          <a:p>
            <a:pPr marL="914400" lvl="1" indent="-457200">
              <a:buFont typeface="Arial" panose="020B0604020202020204" pitchFamily="34" charset="0"/>
              <a:buChar char="•"/>
            </a:pPr>
            <a:r>
              <a:rPr lang="fr-US" sz="2400" b="1" dirty="0">
                <a:solidFill>
                  <a:srgbClr val="000000"/>
                </a:solidFill>
                <a:latin typeface="Times New Roman" panose="02020603050405020304" pitchFamily="18" charset="0"/>
                <a:cs typeface="Times New Roman" panose="02020603050405020304" pitchFamily="18" charset="0"/>
              </a:rPr>
              <a:t>DABO ALI</a:t>
            </a:r>
          </a:p>
        </p:txBody>
      </p:sp>
      <p:sp>
        <p:nvSpPr>
          <p:cNvPr id="15" name="ZoneTexte 14">
            <a:extLst>
              <a:ext uri="{FF2B5EF4-FFF2-40B4-BE49-F238E27FC236}">
                <a16:creationId xmlns:a16="http://schemas.microsoft.com/office/drawing/2014/main" id="{EE0ED45C-E3AB-5215-12E3-2BA26FE5C0BE}"/>
              </a:ext>
            </a:extLst>
          </p:cNvPr>
          <p:cNvSpPr txBox="1"/>
          <p:nvPr/>
        </p:nvSpPr>
        <p:spPr>
          <a:xfrm>
            <a:off x="6096000" y="3924915"/>
            <a:ext cx="4309749" cy="1384995"/>
          </a:xfrm>
          <a:prstGeom prst="rect">
            <a:avLst/>
          </a:prstGeom>
          <a:noFill/>
        </p:spPr>
        <p:txBody>
          <a:bodyPr wrap="square" rtlCol="0">
            <a:spAutoFit/>
          </a:bodyPr>
          <a:lstStyle/>
          <a:p>
            <a:r>
              <a:rPr lang="fr-US" sz="4000" b="1" dirty="0">
                <a:solidFill>
                  <a:srgbClr val="000000"/>
                </a:solidFill>
                <a:latin typeface="Monaco" pitchFamily="2" charset="77"/>
              </a:rPr>
              <a:t>Superviseur:</a:t>
            </a:r>
            <a:endParaRPr lang="fr-US" sz="1050" b="1" dirty="0">
              <a:solidFill>
                <a:srgbClr val="000000"/>
              </a:solidFill>
              <a:latin typeface="Monaco" pitchFamily="2" charset="77"/>
            </a:endParaRPr>
          </a:p>
          <a:p>
            <a:endParaRPr lang="fr-US" sz="1600" dirty="0">
              <a:solidFill>
                <a:srgbClr val="000000"/>
              </a:solidFill>
              <a:latin typeface="Monaco" pitchFamily="2" charset="77"/>
            </a:endParaRPr>
          </a:p>
          <a:p>
            <a:pPr marL="914400" lvl="1" indent="-457200">
              <a:buFont typeface="Arial" panose="020B0604020202020204" pitchFamily="34" charset="0"/>
              <a:buChar char="•"/>
            </a:pPr>
            <a:r>
              <a:rPr lang="fr-US" sz="2800" b="1" dirty="0">
                <a:solidFill>
                  <a:srgbClr val="000000"/>
                </a:solidFill>
                <a:latin typeface="Times New Roman" panose="02020603050405020304" pitchFamily="18" charset="0"/>
                <a:cs typeface="Times New Roman" panose="02020603050405020304" pitchFamily="18" charset="0"/>
              </a:rPr>
              <a:t>Dr Kie</a:t>
            </a:r>
          </a:p>
        </p:txBody>
      </p:sp>
    </p:spTree>
    <p:extLst>
      <p:ext uri="{BB962C8B-B14F-4D97-AF65-F5344CB8AC3E}">
        <p14:creationId xmlns:p14="http://schemas.microsoft.com/office/powerpoint/2010/main" val="28275939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 calcmode="lin" valueType="num">
                                      <p:cBhvr>
                                        <p:cTn id="7" dur="25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8" dur="250" fill="hold"/>
                                        <p:tgtEl>
                                          <p:spTgt spid="12"/>
                                        </p:tgtEl>
                                        <p:attrNameLst>
                                          <p:attrName>ppt_y</p:attrName>
                                        </p:attrNameLst>
                                      </p:cBhvr>
                                      <p:tavLst>
                                        <p:tav tm="0">
                                          <p:val>
                                            <p:strVal val="#ppt_y"/>
                                          </p:val>
                                        </p:tav>
                                        <p:tav tm="100000">
                                          <p:val>
                                            <p:strVal val="#ppt_y"/>
                                          </p:val>
                                        </p:tav>
                                      </p:tavLst>
                                    </p:anim>
                                    <p:anim calcmode="lin" valueType="num">
                                      <p:cBhvr>
                                        <p:cTn id="9" dur="25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0" dur="25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50" tmFilter="0,0; .5, 1; 1, 1"/>
                                        <p:tgtEl>
                                          <p:spTgt spid="12"/>
                                        </p:tgtEl>
                                      </p:cBhvr>
                                    </p:animEffect>
                                  </p:childTnLst>
                                </p:cTn>
                              </p:par>
                            </p:childTnLst>
                          </p:cTn>
                        </p:par>
                        <p:par>
                          <p:cTn id="12" fill="hold">
                            <p:stCondLst>
                              <p:cond delay="1325"/>
                            </p:stCondLst>
                            <p:childTnLst>
                              <p:par>
                                <p:cTn id="13" presetID="12" presetClass="entr" presetSubtype="4"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p:tgtEl>
                                          <p:spTgt spid="14"/>
                                        </p:tgtEl>
                                        <p:attrNameLst>
                                          <p:attrName>ppt_y</p:attrName>
                                        </p:attrNameLst>
                                      </p:cBhvr>
                                      <p:tavLst>
                                        <p:tav tm="0">
                                          <p:val>
                                            <p:strVal val="#ppt_y+#ppt_h*1.125000"/>
                                          </p:val>
                                        </p:tav>
                                        <p:tav tm="100000">
                                          <p:val>
                                            <p:strVal val="#ppt_y"/>
                                          </p:val>
                                        </p:tav>
                                      </p:tavLst>
                                    </p:anim>
                                    <p:animEffect transition="in" filter="wipe(up)">
                                      <p:cBhvr>
                                        <p:cTn id="16" dur="500"/>
                                        <p:tgtEl>
                                          <p:spTgt spid="14"/>
                                        </p:tgtEl>
                                      </p:cBhvr>
                                    </p:animEffect>
                                  </p:childTnLst>
                                </p:cTn>
                              </p:par>
                            </p:childTnLst>
                          </p:cTn>
                        </p:par>
                        <p:par>
                          <p:cTn id="17" fill="hold">
                            <p:stCondLst>
                              <p:cond delay="1825"/>
                            </p:stCondLst>
                            <p:childTnLst>
                              <p:par>
                                <p:cTn id="18" presetID="12" presetClass="entr" presetSubtype="4"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p:tgtEl>
                                          <p:spTgt spid="15"/>
                                        </p:tgtEl>
                                        <p:attrNameLst>
                                          <p:attrName>ppt_y</p:attrName>
                                        </p:attrNameLst>
                                      </p:cBhvr>
                                      <p:tavLst>
                                        <p:tav tm="0">
                                          <p:val>
                                            <p:strVal val="#ppt_y+#ppt_h*1.125000"/>
                                          </p:val>
                                        </p:tav>
                                        <p:tav tm="100000">
                                          <p:val>
                                            <p:strVal val="#ppt_y"/>
                                          </p:val>
                                        </p:tav>
                                      </p:tavLst>
                                    </p:anim>
                                    <p:animEffect transition="in" filter="wipe(up)">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re 10">
            <a:extLst>
              <a:ext uri="{FF2B5EF4-FFF2-40B4-BE49-F238E27FC236}">
                <a16:creationId xmlns:a16="http://schemas.microsoft.com/office/drawing/2014/main" id="{CFC65B13-DBA7-CB3E-F251-880122C1E57B}"/>
              </a:ext>
            </a:extLst>
          </p:cNvPr>
          <p:cNvSpPr>
            <a:spLocks noGrp="1"/>
          </p:cNvSpPr>
          <p:nvPr>
            <p:ph type="title"/>
          </p:nvPr>
        </p:nvSpPr>
        <p:spPr>
          <a:xfrm>
            <a:off x="3082490" y="836988"/>
            <a:ext cx="4842309" cy="646331"/>
          </a:xfrm>
        </p:spPr>
        <p:txBody>
          <a:bodyPr rtlCol="0"/>
          <a:lstStyle>
            <a:defPPr>
              <a:defRPr lang="fr-FR"/>
            </a:defPPr>
          </a:lstStyle>
          <a:p>
            <a:pPr marL="0" marR="0" lvl="0" indent="0" algn="justLow" defTabSz="914400" rtl="0" eaLnBrk="0" fontAlgn="base" latinLnBrk="0" hangingPunct="0">
              <a:lnSpc>
                <a:spcPct val="100000"/>
              </a:lnSpc>
              <a:spcBef>
                <a:spcPct val="0"/>
              </a:spcBef>
              <a:spcAft>
                <a:spcPct val="0"/>
              </a:spcAft>
              <a:buClrTx/>
              <a:buSzTx/>
              <a:tabLst/>
            </a:pPr>
            <a:r>
              <a:rPr kumimoji="0" lang="fr-FR" altLang="fr-US" sz="4400" b="1" i="0" u="none" strike="noStrike" cap="none" normalizeH="0" baseline="0" dirty="0">
                <a:ln>
                  <a:noFill/>
                </a:ln>
                <a:solidFill>
                  <a:srgbClr val="000000"/>
                </a:solidFill>
                <a:effectLst/>
                <a:latin typeface="Arial" panose="020B0604020202020204" pitchFamily="34" charset="0"/>
                <a:ea typeface="DengXian" panose="02010600030101010101" pitchFamily="2" charset="-122"/>
                <a:cs typeface="Arial" panose="020B0604020202020204" pitchFamily="34" charset="0"/>
              </a:rPr>
              <a:t>Impl</a:t>
            </a:r>
            <a:r>
              <a:rPr kumimoji="0" lang="fr-FR" altLang="fr-US" sz="4400" b="1" i="0" u="none" strike="noStrike" cap="none" normalizeH="0" baseline="0" dirty="0">
                <a:ln>
                  <a:noFill/>
                </a:ln>
                <a:solidFill>
                  <a:srgbClr val="000000"/>
                </a:solidFill>
                <a:effectLst/>
                <a:latin typeface="Calibri" panose="020F0502020204030204" pitchFamily="34" charset="0"/>
                <a:ea typeface="DengXian" panose="02010600030101010101" pitchFamily="2" charset="-122"/>
                <a:cs typeface="Arial" panose="020B0604020202020204" pitchFamily="34" charset="0"/>
              </a:rPr>
              <a:t>é</a:t>
            </a:r>
            <a:r>
              <a:rPr kumimoji="0" lang="fr-FR" altLang="fr-US" sz="4400" b="1" i="0" u="none" strike="noStrike" cap="none" normalizeH="0" baseline="0" dirty="0">
                <a:ln>
                  <a:noFill/>
                </a:ln>
                <a:solidFill>
                  <a:srgbClr val="000000"/>
                </a:solidFill>
                <a:effectLst/>
                <a:latin typeface="Arial" panose="020B0604020202020204" pitchFamily="34" charset="0"/>
                <a:ea typeface="DengXian" panose="02010600030101010101" pitchFamily="2" charset="-122"/>
                <a:cs typeface="Arial" panose="020B0604020202020204" pitchFamily="34" charset="0"/>
              </a:rPr>
              <a:t>mentation </a:t>
            </a:r>
            <a:endParaRPr kumimoji="0" lang="fr-FR" altLang="fr-US" sz="2000" b="1" i="0" u="none" strike="noStrike" cap="none" normalizeH="0" baseline="0" dirty="0">
              <a:ln>
                <a:noFill/>
              </a:ln>
              <a:solidFill>
                <a:schemeClr val="tx1"/>
              </a:solidFill>
              <a:effectLst/>
            </a:endParaRPr>
          </a:p>
        </p:txBody>
      </p:sp>
      <p:graphicFrame>
        <p:nvGraphicFramePr>
          <p:cNvPr id="5" name="Tableau 4">
            <a:extLst>
              <a:ext uri="{FF2B5EF4-FFF2-40B4-BE49-F238E27FC236}">
                <a16:creationId xmlns:a16="http://schemas.microsoft.com/office/drawing/2014/main" id="{1014FC9D-2846-8C98-D73F-AA79AD4C3277}"/>
              </a:ext>
            </a:extLst>
          </p:cNvPr>
          <p:cNvGraphicFramePr>
            <a:graphicFrameLocks noGrp="1"/>
          </p:cNvGraphicFramePr>
          <p:nvPr>
            <p:extLst>
              <p:ext uri="{D42A27DB-BD31-4B8C-83A1-F6EECF244321}">
                <p14:modId xmlns:p14="http://schemas.microsoft.com/office/powerpoint/2010/main" val="2426656111"/>
              </p:ext>
            </p:extLst>
          </p:nvPr>
        </p:nvGraphicFramePr>
        <p:xfrm>
          <a:off x="818147" y="2891044"/>
          <a:ext cx="10651958" cy="2941605"/>
        </p:xfrm>
        <a:graphic>
          <a:graphicData uri="http://schemas.openxmlformats.org/drawingml/2006/table">
            <a:tbl>
              <a:tblPr firstRow="1" firstCol="1" bandRow="1">
                <a:tableStyleId>{5C22544A-7EE6-4342-B048-85BDC9FD1C3A}</a:tableStyleId>
              </a:tblPr>
              <a:tblGrid>
                <a:gridCol w="827520">
                  <a:extLst>
                    <a:ext uri="{9D8B030D-6E8A-4147-A177-3AD203B41FA5}">
                      <a16:colId xmlns:a16="http://schemas.microsoft.com/office/drawing/2014/main" val="612139520"/>
                    </a:ext>
                  </a:extLst>
                </a:gridCol>
                <a:gridCol w="9824438">
                  <a:extLst>
                    <a:ext uri="{9D8B030D-6E8A-4147-A177-3AD203B41FA5}">
                      <a16:colId xmlns:a16="http://schemas.microsoft.com/office/drawing/2014/main" val="641771810"/>
                    </a:ext>
                  </a:extLst>
                </a:gridCol>
              </a:tblGrid>
              <a:tr h="588249">
                <a:tc>
                  <a:txBody>
                    <a:bodyPr/>
                    <a:lstStyle/>
                    <a:p>
                      <a:pPr marL="0" marR="0" algn="just">
                        <a:lnSpc>
                          <a:spcPct val="200000"/>
                        </a:lnSpc>
                        <a:spcBef>
                          <a:spcPts val="0"/>
                        </a:spcBef>
                        <a:spcAft>
                          <a:spcPts val="0"/>
                        </a:spcAft>
                      </a:pPr>
                      <a:r>
                        <a:rPr lang="fr-FR" sz="1600" kern="100">
                          <a:effectLst/>
                        </a:rPr>
                        <a:t>N°</a:t>
                      </a:r>
                      <a:endParaRPr lang="fr-US" sz="1200" kern="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gn="ctr">
                        <a:lnSpc>
                          <a:spcPct val="200000"/>
                        </a:lnSpc>
                        <a:spcBef>
                          <a:spcPts val="0"/>
                        </a:spcBef>
                        <a:spcAft>
                          <a:spcPts val="0"/>
                        </a:spcAft>
                      </a:pPr>
                      <a:r>
                        <a:rPr lang="fr-FR" sz="1600" kern="100" dirty="0">
                          <a:effectLst/>
                        </a:rPr>
                        <a:t>ETAPES</a:t>
                      </a:r>
                      <a:endParaRPr lang="fr-US" sz="1200" kern="1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821995388"/>
                  </a:ext>
                </a:extLst>
              </a:tr>
              <a:tr h="588339">
                <a:tc>
                  <a:txBody>
                    <a:bodyPr/>
                    <a:lstStyle/>
                    <a:p>
                      <a:pPr marL="0" marR="0" algn="just">
                        <a:lnSpc>
                          <a:spcPct val="200000"/>
                        </a:lnSpc>
                        <a:spcBef>
                          <a:spcPts val="0"/>
                        </a:spcBef>
                        <a:spcAft>
                          <a:spcPts val="0"/>
                        </a:spcAft>
                      </a:pPr>
                      <a:r>
                        <a:rPr lang="fr-FR" sz="1600" kern="100">
                          <a:effectLst/>
                        </a:rPr>
                        <a:t>1</a:t>
                      </a:r>
                      <a:endParaRPr lang="fr-US" sz="1200" kern="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457200" marR="0" algn="just">
                        <a:lnSpc>
                          <a:spcPct val="200000"/>
                        </a:lnSpc>
                        <a:spcBef>
                          <a:spcPts val="0"/>
                        </a:spcBef>
                        <a:spcAft>
                          <a:spcPts val="0"/>
                        </a:spcAft>
                      </a:pPr>
                      <a:r>
                        <a:rPr lang="fr-FR" sz="1600" kern="100" dirty="0">
                          <a:effectLst/>
                        </a:rPr>
                        <a:t>Développement de la base de données</a:t>
                      </a:r>
                      <a:endParaRPr lang="fr-US" sz="1200" kern="1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029391974"/>
                  </a:ext>
                </a:extLst>
              </a:tr>
              <a:tr h="588339">
                <a:tc>
                  <a:txBody>
                    <a:bodyPr/>
                    <a:lstStyle/>
                    <a:p>
                      <a:pPr marL="0" marR="0" algn="just">
                        <a:lnSpc>
                          <a:spcPct val="200000"/>
                        </a:lnSpc>
                        <a:spcBef>
                          <a:spcPts val="0"/>
                        </a:spcBef>
                        <a:spcAft>
                          <a:spcPts val="0"/>
                        </a:spcAft>
                      </a:pPr>
                      <a:r>
                        <a:rPr lang="fr-FR" sz="1600" kern="100">
                          <a:effectLst/>
                        </a:rPr>
                        <a:t>2</a:t>
                      </a:r>
                      <a:endParaRPr lang="fr-US" sz="1200" kern="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457200" marR="0" algn="just">
                        <a:lnSpc>
                          <a:spcPct val="200000"/>
                        </a:lnSpc>
                        <a:spcBef>
                          <a:spcPts val="0"/>
                        </a:spcBef>
                        <a:spcAft>
                          <a:spcPts val="0"/>
                        </a:spcAft>
                      </a:pPr>
                      <a:r>
                        <a:rPr lang="fr-FR" sz="1600" kern="100" dirty="0">
                          <a:effectLst/>
                        </a:rPr>
                        <a:t>Développement des interface utilisateur (</a:t>
                      </a:r>
                      <a:r>
                        <a:rPr lang="fr-FR" sz="1600" kern="100" dirty="0" err="1">
                          <a:effectLst/>
                        </a:rPr>
                        <a:t>front-end</a:t>
                      </a:r>
                      <a:r>
                        <a:rPr lang="fr-FR" sz="1600" kern="100" dirty="0">
                          <a:effectLst/>
                        </a:rPr>
                        <a:t>). </a:t>
                      </a:r>
                      <a:endParaRPr lang="fr-US" sz="1200" kern="1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38750382"/>
                  </a:ext>
                </a:extLst>
              </a:tr>
              <a:tr h="588339">
                <a:tc>
                  <a:txBody>
                    <a:bodyPr/>
                    <a:lstStyle/>
                    <a:p>
                      <a:pPr marL="0" marR="0" algn="just">
                        <a:lnSpc>
                          <a:spcPct val="200000"/>
                        </a:lnSpc>
                        <a:spcBef>
                          <a:spcPts val="0"/>
                        </a:spcBef>
                        <a:spcAft>
                          <a:spcPts val="0"/>
                        </a:spcAft>
                      </a:pPr>
                      <a:r>
                        <a:rPr lang="fr-FR" sz="1600" kern="100">
                          <a:effectLst/>
                        </a:rPr>
                        <a:t>3</a:t>
                      </a:r>
                      <a:endParaRPr lang="fr-US" sz="1200" kern="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457200" marR="0" algn="just">
                        <a:lnSpc>
                          <a:spcPct val="200000"/>
                        </a:lnSpc>
                        <a:spcBef>
                          <a:spcPts val="0"/>
                        </a:spcBef>
                        <a:spcAft>
                          <a:spcPts val="0"/>
                        </a:spcAft>
                      </a:pPr>
                      <a:r>
                        <a:rPr lang="fr-FR" sz="1600" kern="100" dirty="0">
                          <a:effectLst/>
                        </a:rPr>
                        <a:t>Développement des fonctionnalités </a:t>
                      </a:r>
                      <a:r>
                        <a:rPr lang="fr-FR" sz="1600" kern="100" dirty="0" err="1">
                          <a:effectLst/>
                        </a:rPr>
                        <a:t>back-end</a:t>
                      </a:r>
                      <a:endParaRPr lang="fr-US" sz="1200" kern="1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025621388"/>
                  </a:ext>
                </a:extLst>
              </a:tr>
              <a:tr h="588339">
                <a:tc>
                  <a:txBody>
                    <a:bodyPr/>
                    <a:lstStyle/>
                    <a:p>
                      <a:pPr marL="0" marR="0" algn="just">
                        <a:lnSpc>
                          <a:spcPct val="200000"/>
                        </a:lnSpc>
                        <a:spcBef>
                          <a:spcPts val="0"/>
                        </a:spcBef>
                        <a:spcAft>
                          <a:spcPts val="0"/>
                        </a:spcAft>
                      </a:pPr>
                      <a:r>
                        <a:rPr lang="fr-FR" sz="1600" kern="100" dirty="0">
                          <a:effectLst/>
                        </a:rPr>
                        <a:t>4</a:t>
                      </a:r>
                      <a:endParaRPr lang="fr-US" sz="1200" kern="1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457200" marR="0" algn="just">
                        <a:lnSpc>
                          <a:spcPct val="200000"/>
                        </a:lnSpc>
                        <a:spcBef>
                          <a:spcPts val="0"/>
                        </a:spcBef>
                        <a:spcAft>
                          <a:spcPts val="0"/>
                        </a:spcAft>
                      </a:pPr>
                      <a:r>
                        <a:rPr lang="fr-FR" sz="1600" kern="100" dirty="0">
                          <a:effectLst/>
                        </a:rPr>
                        <a:t>Intégration continue</a:t>
                      </a:r>
                      <a:endParaRPr lang="fr-US" sz="1200" kern="1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975157363"/>
                  </a:ext>
                </a:extLst>
              </a:tr>
            </a:tbl>
          </a:graphicData>
        </a:graphic>
      </p:graphicFrame>
      <p:sp>
        <p:nvSpPr>
          <p:cNvPr id="12" name="ZoneTexte 11">
            <a:extLst>
              <a:ext uri="{FF2B5EF4-FFF2-40B4-BE49-F238E27FC236}">
                <a16:creationId xmlns:a16="http://schemas.microsoft.com/office/drawing/2014/main" id="{7EADF381-9E3D-DE11-1DF9-B4850FD248C9}"/>
              </a:ext>
            </a:extLst>
          </p:cNvPr>
          <p:cNvSpPr txBox="1"/>
          <p:nvPr/>
        </p:nvSpPr>
        <p:spPr>
          <a:xfrm>
            <a:off x="818147" y="1690715"/>
            <a:ext cx="10651957" cy="830997"/>
          </a:xfrm>
          <a:prstGeom prst="rect">
            <a:avLst/>
          </a:prstGeom>
          <a:noFill/>
        </p:spPr>
        <p:txBody>
          <a:bodyPr wrap="square">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fr-FR" altLang="fr-US" sz="2400" b="0" i="0" u="none" strike="noStrike" cap="none" normalizeH="0" baseline="0" dirty="0">
                <a:ln>
                  <a:noFill/>
                </a:ln>
                <a:solidFill>
                  <a:srgbClr val="000000"/>
                </a:solidFill>
                <a:effectLst/>
                <a:latin typeface="Arial" panose="020B0604020202020204" pitchFamily="34" charset="0"/>
                <a:ea typeface="DengXian" panose="02010600030101010101" pitchFamily="2" charset="-122"/>
                <a:cs typeface="Arial" panose="020B0604020202020204" pitchFamily="34" charset="0"/>
              </a:rPr>
              <a:t>De prime abord, le d</a:t>
            </a:r>
            <a:r>
              <a:rPr kumimoji="0" lang="fr-FR" altLang="fr-US" sz="2400" b="0" i="0" u="none" strike="noStrike" cap="none" normalizeH="0" baseline="0" dirty="0">
                <a:ln>
                  <a:noFill/>
                </a:ln>
                <a:solidFill>
                  <a:srgbClr val="000000"/>
                </a:solidFill>
                <a:effectLst/>
                <a:latin typeface="Calibri" panose="020F0502020204030204" pitchFamily="34" charset="0"/>
                <a:ea typeface="DengXian" panose="02010600030101010101" pitchFamily="2" charset="-122"/>
                <a:cs typeface="Arial" panose="020B0604020202020204" pitchFamily="34" charset="0"/>
              </a:rPr>
              <a:t>é</a:t>
            </a:r>
            <a:r>
              <a:rPr kumimoji="0" lang="fr-FR" altLang="fr-US" sz="2400" b="0" i="0" u="none" strike="noStrike" cap="none" normalizeH="0" baseline="0" dirty="0">
                <a:ln>
                  <a:noFill/>
                </a:ln>
                <a:solidFill>
                  <a:srgbClr val="000000"/>
                </a:solidFill>
                <a:effectLst/>
                <a:latin typeface="Arial" panose="020B0604020202020204" pitchFamily="34" charset="0"/>
                <a:ea typeface="DengXian" panose="02010600030101010101" pitchFamily="2" charset="-122"/>
                <a:cs typeface="Arial" panose="020B0604020202020204" pitchFamily="34" charset="0"/>
              </a:rPr>
              <a:t>veloppement du logiciel se fera avec le langage de programmation python </a:t>
            </a:r>
            <a:r>
              <a:rPr kumimoji="0" lang="fr-FR" altLang="fr-US" sz="2400" b="0" i="0" u="none" strike="noStrike" cap="none" normalizeH="0" baseline="0" dirty="0">
                <a:ln>
                  <a:noFill/>
                </a:ln>
                <a:solidFill>
                  <a:srgbClr val="000000"/>
                </a:solidFill>
                <a:effectLst/>
                <a:latin typeface="Calibri" panose="020F0502020204030204" pitchFamily="34" charset="0"/>
                <a:ea typeface="DengXian" panose="02010600030101010101" pitchFamily="2" charset="-122"/>
                <a:cs typeface="Arial" panose="020B0604020202020204" pitchFamily="34" charset="0"/>
              </a:rPr>
              <a:t>à</a:t>
            </a:r>
            <a:r>
              <a:rPr kumimoji="0" lang="fr-FR" altLang="fr-US" sz="2400" b="0" i="0" u="none" strike="noStrike" cap="none" normalizeH="0" baseline="0" dirty="0">
                <a:ln>
                  <a:noFill/>
                </a:ln>
                <a:solidFill>
                  <a:srgbClr val="000000"/>
                </a:solidFill>
                <a:effectLst/>
                <a:latin typeface="Arial" panose="020B0604020202020204" pitchFamily="34" charset="0"/>
                <a:ea typeface="DengXian" panose="02010600030101010101" pitchFamily="2" charset="-122"/>
                <a:cs typeface="Arial" panose="020B0604020202020204" pitchFamily="34" charset="0"/>
              </a:rPr>
              <a:t> travers diff</a:t>
            </a:r>
            <a:r>
              <a:rPr kumimoji="0" lang="fr-FR" altLang="fr-US" sz="2400" b="0" i="0" u="none" strike="noStrike" cap="none" normalizeH="0" baseline="0" dirty="0">
                <a:ln>
                  <a:noFill/>
                </a:ln>
                <a:solidFill>
                  <a:srgbClr val="000000"/>
                </a:solidFill>
                <a:effectLst/>
                <a:latin typeface="Calibri" panose="020F0502020204030204" pitchFamily="34" charset="0"/>
                <a:ea typeface="DengXian" panose="02010600030101010101" pitchFamily="2" charset="-122"/>
                <a:cs typeface="Arial" panose="020B0604020202020204" pitchFamily="34" charset="0"/>
              </a:rPr>
              <a:t>é</a:t>
            </a:r>
            <a:r>
              <a:rPr kumimoji="0" lang="fr-FR" altLang="fr-US" sz="2400" b="0" i="0" u="none" strike="noStrike" cap="none" normalizeH="0" baseline="0" dirty="0">
                <a:ln>
                  <a:noFill/>
                </a:ln>
                <a:solidFill>
                  <a:srgbClr val="000000"/>
                </a:solidFill>
                <a:effectLst/>
                <a:latin typeface="Arial" panose="020B0604020202020204" pitchFamily="34" charset="0"/>
                <a:ea typeface="DengXian" panose="02010600030101010101" pitchFamily="2" charset="-122"/>
                <a:cs typeface="Arial" panose="020B0604020202020204" pitchFamily="34" charset="0"/>
              </a:rPr>
              <a:t>rentes </a:t>
            </a:r>
            <a:r>
              <a:rPr kumimoji="0" lang="fr-FR" altLang="fr-US" sz="2400" b="0" i="0" u="none" strike="noStrike" cap="none" normalizeH="0" baseline="0" dirty="0">
                <a:ln>
                  <a:noFill/>
                </a:ln>
                <a:solidFill>
                  <a:srgbClr val="000000"/>
                </a:solidFill>
                <a:effectLst/>
                <a:latin typeface="Calibri" panose="020F0502020204030204" pitchFamily="34" charset="0"/>
                <a:ea typeface="DengXian" panose="02010600030101010101" pitchFamily="2" charset="-122"/>
                <a:cs typeface="Arial" panose="020B0604020202020204" pitchFamily="34" charset="0"/>
              </a:rPr>
              <a:t>é</a:t>
            </a:r>
            <a:r>
              <a:rPr kumimoji="0" lang="fr-FR" altLang="fr-US" sz="2400" b="0" i="0" u="none" strike="noStrike" cap="none" normalizeH="0" baseline="0" dirty="0">
                <a:ln>
                  <a:noFill/>
                </a:ln>
                <a:solidFill>
                  <a:srgbClr val="000000"/>
                </a:solidFill>
                <a:effectLst/>
                <a:latin typeface="Arial" panose="020B0604020202020204" pitchFamily="34" charset="0"/>
                <a:ea typeface="DengXian" panose="02010600030101010101" pitchFamily="2" charset="-122"/>
                <a:cs typeface="Arial" panose="020B0604020202020204" pitchFamily="34" charset="0"/>
              </a:rPr>
              <a:t>tapes.</a:t>
            </a:r>
            <a:endParaRPr kumimoji="0" lang="fr-FR" altLang="fr-US" sz="1600" b="0" i="0" u="none" strike="noStrike" cap="none" normalizeH="0" baseline="0" dirty="0">
              <a:ln>
                <a:noFill/>
              </a:ln>
              <a:solidFill>
                <a:schemeClr val="tx1"/>
              </a:solidFill>
              <a:effectLst/>
            </a:endParaRPr>
          </a:p>
        </p:txBody>
      </p:sp>
      <p:sp>
        <p:nvSpPr>
          <p:cNvPr id="13" name="Espace réservé du numéro de diapositive 12">
            <a:extLst>
              <a:ext uri="{FF2B5EF4-FFF2-40B4-BE49-F238E27FC236}">
                <a16:creationId xmlns:a16="http://schemas.microsoft.com/office/drawing/2014/main" id="{B25A051D-EB50-529C-4385-4DEA014311B8}"/>
              </a:ext>
            </a:extLst>
          </p:cNvPr>
          <p:cNvSpPr>
            <a:spLocks noGrp="1"/>
          </p:cNvSpPr>
          <p:nvPr>
            <p:ph type="sldNum" sz="quarter" idx="15"/>
          </p:nvPr>
        </p:nvSpPr>
        <p:spPr/>
        <p:txBody>
          <a:bodyPr/>
          <a:lstStyle/>
          <a:p>
            <a:pPr rtl="0"/>
            <a:fld id="{CC43B8D3-9A08-F84C-9DD4-44948BA52D4B}" type="slidenum">
              <a:rPr lang="fr-FR" smtClean="0"/>
              <a:pPr rtl="0"/>
              <a:t>10</a:t>
            </a:fld>
            <a:endParaRPr lang="fr-FR" dirty="0"/>
          </a:p>
        </p:txBody>
      </p:sp>
    </p:spTree>
    <p:extLst>
      <p:ext uri="{BB962C8B-B14F-4D97-AF65-F5344CB8AC3E}">
        <p14:creationId xmlns:p14="http://schemas.microsoft.com/office/powerpoint/2010/main" val="1514052440"/>
      </p:ext>
    </p:extLst>
  </p:cSld>
  <p:clrMapOvr>
    <a:masterClrMapping/>
  </p:clrMapOvr>
  <mc:AlternateContent xmlns:mc="http://schemas.openxmlformats.org/markup-compatibility/2006" xmlns:p15="http://schemas.microsoft.com/office/powerpoint/2012/main">
    <mc:Choice Requires="p15">
      <p:transition spd="slow">
        <p15:prstTrans prst="airplan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B3B506A-041C-133C-0868-EE594EA98D0D}"/>
              </a:ext>
            </a:extLst>
          </p:cNvPr>
          <p:cNvSpPr>
            <a:spLocks noGrp="1" noChangeArrowheads="1"/>
          </p:cNvSpPr>
          <p:nvPr>
            <p:ph type="title"/>
          </p:nvPr>
        </p:nvSpPr>
        <p:spPr bwMode="auto">
          <a:xfrm>
            <a:off x="1714877" y="2828835"/>
            <a:ext cx="87622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fr-FR" altLang="fr-US" sz="3600" b="0" i="0" u="none" strike="noStrike" cap="none" normalizeH="0" baseline="0" dirty="0">
                <a:ln>
                  <a:noFill/>
                </a:ln>
                <a:solidFill>
                  <a:srgbClr val="000000"/>
                </a:solidFill>
                <a:effectLst/>
                <a:latin typeface="Arial" panose="020B0604020202020204" pitchFamily="34" charset="0"/>
                <a:ea typeface="DengXian" panose="02010600030101010101" pitchFamily="2" charset="-122"/>
                <a:cs typeface="Arial" panose="020B0604020202020204" pitchFamily="34" charset="0"/>
              </a:rPr>
              <a:t>Le budget allou</a:t>
            </a:r>
            <a:r>
              <a:rPr kumimoji="0" lang="fr-FR" altLang="fr-US" sz="3600" b="0" i="0" u="none" strike="noStrike" cap="none" normalizeH="0" baseline="0" dirty="0">
                <a:ln>
                  <a:noFill/>
                </a:ln>
                <a:solidFill>
                  <a:srgbClr val="000000"/>
                </a:solidFill>
                <a:effectLst/>
                <a:latin typeface="Calibri" panose="020F0502020204030204" pitchFamily="34" charset="0"/>
                <a:ea typeface="DengXian" panose="02010600030101010101" pitchFamily="2" charset="-122"/>
                <a:cs typeface="Arial" panose="020B0604020202020204" pitchFamily="34" charset="0"/>
              </a:rPr>
              <a:t>é</a:t>
            </a:r>
            <a:r>
              <a:rPr kumimoji="0" lang="fr-FR" altLang="fr-US" sz="3600" b="0" i="0" u="none" strike="noStrike" cap="none" normalizeH="0" baseline="0" dirty="0">
                <a:ln>
                  <a:noFill/>
                </a:ln>
                <a:solidFill>
                  <a:srgbClr val="000000"/>
                </a:solidFill>
                <a:effectLst/>
                <a:latin typeface="Arial" panose="020B0604020202020204" pitchFamily="34" charset="0"/>
                <a:ea typeface="DengXian" panose="02010600030101010101" pitchFamily="2" charset="-122"/>
                <a:cs typeface="Arial" panose="020B0604020202020204" pitchFamily="34" charset="0"/>
              </a:rPr>
              <a:t> pour le d</a:t>
            </a:r>
            <a:r>
              <a:rPr kumimoji="0" lang="fr-FR" altLang="fr-US" sz="3600" b="0" i="0" u="none" strike="noStrike" cap="none" normalizeH="0" baseline="0" dirty="0">
                <a:ln>
                  <a:noFill/>
                </a:ln>
                <a:solidFill>
                  <a:srgbClr val="000000"/>
                </a:solidFill>
                <a:effectLst/>
                <a:latin typeface="Calibri" panose="020F0502020204030204" pitchFamily="34" charset="0"/>
                <a:ea typeface="DengXian" panose="02010600030101010101" pitchFamily="2" charset="-122"/>
                <a:cs typeface="Arial" panose="020B0604020202020204" pitchFamily="34" charset="0"/>
              </a:rPr>
              <a:t>é</a:t>
            </a:r>
            <a:r>
              <a:rPr kumimoji="0" lang="fr-FR" altLang="fr-US" sz="3600" b="0" i="0" u="none" strike="noStrike" cap="none" normalizeH="0" baseline="0" dirty="0">
                <a:ln>
                  <a:noFill/>
                </a:ln>
                <a:solidFill>
                  <a:srgbClr val="000000"/>
                </a:solidFill>
                <a:effectLst/>
                <a:latin typeface="Arial" panose="020B0604020202020204" pitchFamily="34" charset="0"/>
                <a:ea typeface="DengXian" panose="02010600030101010101" pitchFamily="2" charset="-122"/>
                <a:cs typeface="Arial" panose="020B0604020202020204" pitchFamily="34" charset="0"/>
              </a:rPr>
              <a:t>veloppement du logiciel est de </a:t>
            </a:r>
            <a:r>
              <a:rPr kumimoji="0" lang="fr-FR" altLang="fr-US" sz="3600" b="1" i="0" u="none" strike="noStrike" cap="none" normalizeH="0" baseline="0" dirty="0">
                <a:ln>
                  <a:noFill/>
                </a:ln>
                <a:solidFill>
                  <a:srgbClr val="000000"/>
                </a:solidFill>
                <a:effectLst/>
                <a:latin typeface="Arial" panose="020B0604020202020204" pitchFamily="34" charset="0"/>
                <a:ea typeface="DengXian" panose="02010600030101010101" pitchFamily="2" charset="-122"/>
                <a:cs typeface="Arial" panose="020B0604020202020204" pitchFamily="34" charset="0"/>
              </a:rPr>
              <a:t>1.000.000</a:t>
            </a:r>
            <a:r>
              <a:rPr kumimoji="0" lang="fr-FR" altLang="fr-US" sz="3600" b="0" i="0" u="none" strike="noStrike" cap="none" normalizeH="0" baseline="0" dirty="0">
                <a:ln>
                  <a:noFill/>
                </a:ln>
                <a:solidFill>
                  <a:srgbClr val="000000"/>
                </a:solidFill>
                <a:effectLst/>
                <a:latin typeface="Arial" panose="020B0604020202020204" pitchFamily="34" charset="0"/>
                <a:ea typeface="DengXian" panose="02010600030101010101" pitchFamily="2" charset="-122"/>
                <a:cs typeface="Arial" panose="020B0604020202020204" pitchFamily="34" charset="0"/>
              </a:rPr>
              <a:t> de </a:t>
            </a:r>
            <a:r>
              <a:rPr kumimoji="0" lang="fr-FR" altLang="fr-US" sz="3600" b="1" i="0" u="none" strike="noStrike" cap="none" normalizeH="0" baseline="0" dirty="0">
                <a:ln>
                  <a:noFill/>
                </a:ln>
                <a:solidFill>
                  <a:srgbClr val="000000"/>
                </a:solidFill>
                <a:effectLst/>
                <a:latin typeface="Arial" panose="020B0604020202020204" pitchFamily="34" charset="0"/>
                <a:ea typeface="DengXian" panose="02010600030101010101" pitchFamily="2" charset="-122"/>
                <a:cs typeface="Arial" panose="020B0604020202020204" pitchFamily="34" charset="0"/>
              </a:rPr>
              <a:t>FRCFA.</a:t>
            </a:r>
            <a:endParaRPr kumimoji="0" lang="fr-FR" altLang="fr-US"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466AF8AB-5836-C8FD-A030-AE6387F46BC9}"/>
              </a:ext>
            </a:extLst>
          </p:cNvPr>
          <p:cNvSpPr txBox="1"/>
          <p:nvPr/>
        </p:nvSpPr>
        <p:spPr>
          <a:xfrm>
            <a:off x="2791326" y="786062"/>
            <a:ext cx="4411579" cy="769441"/>
          </a:xfrm>
          <a:prstGeom prst="rect">
            <a:avLst/>
          </a:prstGeom>
          <a:noFill/>
        </p:spPr>
        <p:txBody>
          <a:bodyPr wrap="square" rtlCol="0">
            <a:spAutoFit/>
          </a:bodyPr>
          <a:lstStyle/>
          <a:p>
            <a:r>
              <a:rPr lang="fr-US" sz="4400" b="1" dirty="0">
                <a:latin typeface="Arial" panose="020B0604020202020204" pitchFamily="34" charset="0"/>
                <a:cs typeface="Arial" panose="020B0604020202020204" pitchFamily="34" charset="0"/>
              </a:rPr>
              <a:t>BUDJET</a:t>
            </a:r>
          </a:p>
        </p:txBody>
      </p:sp>
      <p:sp>
        <p:nvSpPr>
          <p:cNvPr id="7" name="Espace réservé du numéro de diapositive 6">
            <a:extLst>
              <a:ext uri="{FF2B5EF4-FFF2-40B4-BE49-F238E27FC236}">
                <a16:creationId xmlns:a16="http://schemas.microsoft.com/office/drawing/2014/main" id="{691162C6-3D6D-A5B0-6303-E415C67BBDB9}"/>
              </a:ext>
            </a:extLst>
          </p:cNvPr>
          <p:cNvSpPr>
            <a:spLocks noGrp="1"/>
          </p:cNvSpPr>
          <p:nvPr>
            <p:ph type="sldNum" sz="quarter" idx="15"/>
          </p:nvPr>
        </p:nvSpPr>
        <p:spPr/>
        <p:txBody>
          <a:bodyPr/>
          <a:lstStyle/>
          <a:p>
            <a:pPr rtl="0"/>
            <a:fld id="{CC43B8D3-9A08-F84C-9DD4-44948BA52D4B}" type="slidenum">
              <a:rPr lang="fr-FR" smtClean="0"/>
              <a:pPr rtl="0"/>
              <a:t>11</a:t>
            </a:fld>
            <a:endParaRPr lang="fr-FR" dirty="0"/>
          </a:p>
        </p:txBody>
      </p:sp>
    </p:spTree>
    <p:extLst>
      <p:ext uri="{BB962C8B-B14F-4D97-AF65-F5344CB8AC3E}">
        <p14:creationId xmlns:p14="http://schemas.microsoft.com/office/powerpoint/2010/main" val="1911920049"/>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687C517-04B7-8217-5EA7-55CABA2A9765}"/>
              </a:ext>
            </a:extLst>
          </p:cNvPr>
          <p:cNvSpPr/>
          <p:nvPr/>
        </p:nvSpPr>
        <p:spPr>
          <a:xfrm>
            <a:off x="0" y="200026"/>
            <a:ext cx="12191999" cy="1443038"/>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dirty="0"/>
          </a:p>
        </p:txBody>
      </p:sp>
      <p:sp>
        <p:nvSpPr>
          <p:cNvPr id="21" name="ZoneTexte 20">
            <a:extLst>
              <a:ext uri="{FF2B5EF4-FFF2-40B4-BE49-F238E27FC236}">
                <a16:creationId xmlns:a16="http://schemas.microsoft.com/office/drawing/2014/main" id="{38922AAC-8093-691E-EC87-C15420D3C007}"/>
              </a:ext>
            </a:extLst>
          </p:cNvPr>
          <p:cNvSpPr txBox="1"/>
          <p:nvPr/>
        </p:nvSpPr>
        <p:spPr>
          <a:xfrm>
            <a:off x="2280514" y="2541173"/>
            <a:ext cx="7630969" cy="1015663"/>
          </a:xfrm>
          <a:prstGeom prst="rect">
            <a:avLst/>
          </a:prstGeom>
          <a:noFill/>
        </p:spPr>
        <p:txBody>
          <a:bodyPr wrap="square" rtlCol="0">
            <a:spAutoFit/>
          </a:bodyPr>
          <a:lstStyle/>
          <a:p>
            <a:pPr algn="ctr"/>
            <a:r>
              <a:rPr lang="fr-US" sz="6000" dirty="0"/>
              <a:t>5. SIMULATION</a:t>
            </a:r>
          </a:p>
        </p:txBody>
      </p:sp>
      <p:sp>
        <p:nvSpPr>
          <p:cNvPr id="2" name="Espace réservé du numéro de diapositive 1">
            <a:extLst>
              <a:ext uri="{FF2B5EF4-FFF2-40B4-BE49-F238E27FC236}">
                <a16:creationId xmlns:a16="http://schemas.microsoft.com/office/drawing/2014/main" id="{87B9848A-0F88-5B25-FC8B-A2A42D7B47CA}"/>
              </a:ext>
            </a:extLst>
          </p:cNvPr>
          <p:cNvSpPr>
            <a:spLocks noGrp="1"/>
          </p:cNvSpPr>
          <p:nvPr>
            <p:ph type="sldNum" sz="quarter" idx="15"/>
          </p:nvPr>
        </p:nvSpPr>
        <p:spPr/>
        <p:txBody>
          <a:bodyPr/>
          <a:lstStyle/>
          <a:p>
            <a:pPr rtl="0"/>
            <a:fld id="{CC43B8D3-9A08-F84C-9DD4-44948BA52D4B}" type="slidenum">
              <a:rPr lang="fr-FR" smtClean="0"/>
              <a:pPr rtl="0"/>
              <a:t>12</a:t>
            </a:fld>
            <a:endParaRPr lang="fr-FR" dirty="0"/>
          </a:p>
        </p:txBody>
      </p:sp>
    </p:spTree>
    <p:extLst>
      <p:ext uri="{BB962C8B-B14F-4D97-AF65-F5344CB8AC3E}">
        <p14:creationId xmlns:p14="http://schemas.microsoft.com/office/powerpoint/2010/main" val="7486701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honeycomb/>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87264F79-95B4-7ADF-2A8F-BEF6FEFDACEE}"/>
              </a:ext>
            </a:extLst>
          </p:cNvPr>
          <p:cNvSpPr>
            <a:spLocks noGrp="1"/>
          </p:cNvSpPr>
          <p:nvPr>
            <p:ph type="title"/>
          </p:nvPr>
        </p:nvSpPr>
        <p:spPr>
          <a:xfrm>
            <a:off x="2697480" y="731520"/>
            <a:ext cx="4248752" cy="777240"/>
          </a:xfrm>
        </p:spPr>
        <p:txBody>
          <a:bodyPr rtlCol="0"/>
          <a:lstStyle>
            <a:defPPr>
              <a:defRPr lang="fr-FR"/>
            </a:defPPr>
          </a:lstStyle>
          <a:p>
            <a:pPr rtl="0"/>
            <a:r>
              <a:rPr lang="fr-FR" dirty="0"/>
              <a:t>SIMULATION</a:t>
            </a:r>
          </a:p>
        </p:txBody>
      </p:sp>
      <p:sp>
        <p:nvSpPr>
          <p:cNvPr id="45" name="Espace réservé du texte 44">
            <a:extLst>
              <a:ext uri="{FF2B5EF4-FFF2-40B4-BE49-F238E27FC236}">
                <a16:creationId xmlns:a16="http://schemas.microsoft.com/office/drawing/2014/main" id="{69F5F0D3-B131-4CB7-0B2A-26B4F86A2B02}"/>
              </a:ext>
            </a:extLst>
          </p:cNvPr>
          <p:cNvSpPr>
            <a:spLocks noGrp="1"/>
          </p:cNvSpPr>
          <p:nvPr>
            <p:ph type="body" sz="quarter" idx="13"/>
          </p:nvPr>
        </p:nvSpPr>
        <p:spPr/>
        <p:txBody>
          <a:bodyPr rtlCol="0"/>
          <a:lstStyle>
            <a:defPPr>
              <a:defRPr lang="fr-FR"/>
            </a:defPPr>
          </a:lstStyle>
          <a:p>
            <a:pPr rtl="0"/>
            <a:endParaRPr lang="fr-FR"/>
          </a:p>
        </p:txBody>
      </p:sp>
      <p:sp>
        <p:nvSpPr>
          <p:cNvPr id="42" name="Espace réservé du numéro de diapositive 41">
            <a:extLst>
              <a:ext uri="{FF2B5EF4-FFF2-40B4-BE49-F238E27FC236}">
                <a16:creationId xmlns:a16="http://schemas.microsoft.com/office/drawing/2014/main" id="{019C8FDA-6404-F188-D702-F6E466BD3C80}"/>
              </a:ext>
            </a:extLst>
          </p:cNvPr>
          <p:cNvSpPr>
            <a:spLocks noGrp="1"/>
          </p:cNvSpPr>
          <p:nvPr>
            <p:ph type="sldNum" sz="quarter" idx="28"/>
          </p:nvPr>
        </p:nvSpPr>
        <p:spPr/>
        <p:txBody>
          <a:bodyPr rtlCol="0"/>
          <a:lstStyle>
            <a:defPPr>
              <a:defRPr lang="fr-FR"/>
            </a:defPPr>
          </a:lstStyle>
          <a:p>
            <a:pPr rtl="0"/>
            <a:r>
              <a:rPr lang="fr-FR" dirty="0"/>
              <a:t>5</a:t>
            </a:r>
          </a:p>
        </p:txBody>
      </p:sp>
      <p:sp>
        <p:nvSpPr>
          <p:cNvPr id="46" name="Espace réservé du texte 45">
            <a:extLst>
              <a:ext uri="{FF2B5EF4-FFF2-40B4-BE49-F238E27FC236}">
                <a16:creationId xmlns:a16="http://schemas.microsoft.com/office/drawing/2014/main" id="{75FAFF48-ECD7-B806-073D-92FF0C921A04}"/>
              </a:ext>
              <a:ext uri="{C183D7F6-B498-43B3-948B-1728B52AA6E4}">
                <adec:decorative xmlns:adec="http://schemas.microsoft.com/office/drawing/2017/decorative" val="1"/>
              </a:ext>
            </a:extLst>
          </p:cNvPr>
          <p:cNvSpPr>
            <a:spLocks noGrp="1"/>
          </p:cNvSpPr>
          <p:nvPr>
            <p:ph type="body" sz="quarter" idx="23"/>
          </p:nvPr>
        </p:nvSpPr>
        <p:spPr>
          <a:xfrm>
            <a:off x="1655064" y="3455466"/>
            <a:ext cx="4440936" cy="502920"/>
          </a:xfrm>
        </p:spPr>
        <p:txBody>
          <a:bodyPr rtlCol="0"/>
          <a:lstStyle>
            <a:defPPr>
              <a:defRPr lang="fr-FR"/>
            </a:defPPr>
          </a:lstStyle>
          <a:p>
            <a:pPr rtl="0"/>
            <a:endParaRPr lang="fr-FR" dirty="0"/>
          </a:p>
        </p:txBody>
      </p:sp>
      <p:sp>
        <p:nvSpPr>
          <p:cNvPr id="49" name="Espace réservé du texte 48">
            <a:extLst>
              <a:ext uri="{FF2B5EF4-FFF2-40B4-BE49-F238E27FC236}">
                <a16:creationId xmlns:a16="http://schemas.microsoft.com/office/drawing/2014/main" id="{8CA99796-00AA-C484-557A-B978DA4DDDCC}"/>
              </a:ext>
              <a:ext uri="{C183D7F6-B498-43B3-948B-1728B52AA6E4}">
                <adec:decorative xmlns:adec="http://schemas.microsoft.com/office/drawing/2017/decorative" val="1"/>
              </a:ext>
            </a:extLst>
          </p:cNvPr>
          <p:cNvSpPr>
            <a:spLocks noGrp="1"/>
          </p:cNvSpPr>
          <p:nvPr>
            <p:ph type="body" sz="quarter" idx="26"/>
          </p:nvPr>
        </p:nvSpPr>
        <p:spPr>
          <a:xfrm>
            <a:off x="6096000" y="3455466"/>
            <a:ext cx="4587240" cy="502920"/>
          </a:xfrm>
        </p:spPr>
        <p:txBody>
          <a:bodyPr rtlCol="0"/>
          <a:lstStyle>
            <a:defPPr>
              <a:defRPr lang="fr-FR"/>
            </a:defPPr>
          </a:lstStyle>
          <a:p>
            <a:pPr rtl="0"/>
            <a:endParaRPr lang="fr-FR" dirty="0"/>
          </a:p>
        </p:txBody>
      </p:sp>
      <p:sp>
        <p:nvSpPr>
          <p:cNvPr id="8" name="Espace réservé du texte 7">
            <a:extLst>
              <a:ext uri="{FF2B5EF4-FFF2-40B4-BE49-F238E27FC236}">
                <a16:creationId xmlns:a16="http://schemas.microsoft.com/office/drawing/2014/main" id="{E080D02F-F3D4-FF0B-2D0E-64F8B50DCAA6}"/>
              </a:ext>
            </a:extLst>
          </p:cNvPr>
          <p:cNvSpPr>
            <a:spLocks noGrp="1"/>
          </p:cNvSpPr>
          <p:nvPr>
            <p:ph type="body" sz="quarter" idx="15"/>
          </p:nvPr>
        </p:nvSpPr>
        <p:spPr>
          <a:xfrm>
            <a:off x="722376" y="3236010"/>
            <a:ext cx="1014984" cy="1014984"/>
          </a:xfrm>
        </p:spPr>
        <p:txBody>
          <a:bodyPr rtlCol="0">
            <a:normAutofit/>
          </a:bodyPr>
          <a:lstStyle>
            <a:defPPr>
              <a:defRPr lang="fr-FR"/>
            </a:defPPr>
          </a:lstStyle>
          <a:p>
            <a:pPr rtl="0"/>
            <a:r>
              <a:rPr lang="fr-FR" sz="3600" dirty="0"/>
              <a:t>1</a:t>
            </a:r>
          </a:p>
        </p:txBody>
      </p:sp>
      <p:sp>
        <p:nvSpPr>
          <p:cNvPr id="4" name="Espace réservé du texte 3">
            <a:extLst>
              <a:ext uri="{FF2B5EF4-FFF2-40B4-BE49-F238E27FC236}">
                <a16:creationId xmlns:a16="http://schemas.microsoft.com/office/drawing/2014/main" id="{4AEDC641-DB48-7215-91E0-5C72AED4E060}"/>
              </a:ext>
            </a:extLst>
          </p:cNvPr>
          <p:cNvSpPr>
            <a:spLocks noGrp="1"/>
          </p:cNvSpPr>
          <p:nvPr>
            <p:ph type="body" idx="1"/>
          </p:nvPr>
        </p:nvSpPr>
        <p:spPr>
          <a:xfrm>
            <a:off x="2299315" y="3455466"/>
            <a:ext cx="2208517" cy="502920"/>
          </a:xfrm>
        </p:spPr>
        <p:txBody>
          <a:bodyPr rtlCol="0"/>
          <a:lstStyle>
            <a:defPPr>
              <a:defRPr lang="fr-FR"/>
            </a:defPPr>
          </a:lstStyle>
          <a:p>
            <a:pPr rtl="0"/>
            <a:r>
              <a:rPr lang="fr-FR" sz="2800" dirty="0">
                <a:solidFill>
                  <a:schemeClr val="bg1"/>
                </a:solidFill>
              </a:rPr>
              <a:t>Maquette</a:t>
            </a:r>
          </a:p>
          <a:p>
            <a:pPr rtl="0"/>
            <a:endParaRPr lang="fr-FR" sz="2800" dirty="0">
              <a:solidFill>
                <a:schemeClr val="bg1"/>
              </a:solidFill>
            </a:endParaRPr>
          </a:p>
        </p:txBody>
      </p:sp>
      <p:sp>
        <p:nvSpPr>
          <p:cNvPr id="12" name="Espace réservé du texte 11">
            <a:extLst>
              <a:ext uri="{FF2B5EF4-FFF2-40B4-BE49-F238E27FC236}">
                <a16:creationId xmlns:a16="http://schemas.microsoft.com/office/drawing/2014/main" id="{3F9092E2-3437-76F7-8811-79E2775979C6}"/>
              </a:ext>
            </a:extLst>
          </p:cNvPr>
          <p:cNvSpPr>
            <a:spLocks noGrp="1"/>
          </p:cNvSpPr>
          <p:nvPr>
            <p:ph type="body" sz="quarter" idx="19"/>
          </p:nvPr>
        </p:nvSpPr>
        <p:spPr>
          <a:xfrm>
            <a:off x="10460736" y="3236010"/>
            <a:ext cx="1014984" cy="1014984"/>
          </a:xfrm>
        </p:spPr>
        <p:txBody>
          <a:bodyPr rtlCol="0">
            <a:normAutofit/>
          </a:bodyPr>
          <a:lstStyle>
            <a:defPPr>
              <a:defRPr lang="fr-FR"/>
            </a:defPPr>
          </a:lstStyle>
          <a:p>
            <a:pPr rtl="0"/>
            <a:r>
              <a:rPr lang="fr-FR" sz="3600" dirty="0"/>
              <a:t>2</a:t>
            </a:r>
          </a:p>
        </p:txBody>
      </p:sp>
      <p:sp>
        <p:nvSpPr>
          <p:cNvPr id="15" name="Espace réservé du texte 14">
            <a:extLst>
              <a:ext uri="{FF2B5EF4-FFF2-40B4-BE49-F238E27FC236}">
                <a16:creationId xmlns:a16="http://schemas.microsoft.com/office/drawing/2014/main" id="{C74894D9-3816-D634-32FA-4C32368D5317}"/>
              </a:ext>
            </a:extLst>
          </p:cNvPr>
          <p:cNvSpPr>
            <a:spLocks noGrp="1"/>
          </p:cNvSpPr>
          <p:nvPr>
            <p:ph type="body" sz="quarter" idx="22"/>
          </p:nvPr>
        </p:nvSpPr>
        <p:spPr>
          <a:xfrm>
            <a:off x="6946232" y="3429000"/>
            <a:ext cx="2604997" cy="502920"/>
          </a:xfrm>
        </p:spPr>
        <p:txBody>
          <a:bodyPr rtlCol="0"/>
          <a:lstStyle>
            <a:defPPr>
              <a:defRPr lang="fr-FR"/>
            </a:defPPr>
          </a:lstStyle>
          <a:p>
            <a:pPr rtl="0"/>
            <a:r>
              <a:rPr lang="fr-FR" sz="2800" b="1" dirty="0">
                <a:solidFill>
                  <a:schemeClr val="bg1"/>
                </a:solidFill>
              </a:rPr>
              <a:t>Application</a:t>
            </a:r>
          </a:p>
        </p:txBody>
      </p:sp>
    </p:spTree>
    <p:extLst>
      <p:ext uri="{BB962C8B-B14F-4D97-AF65-F5344CB8AC3E}">
        <p14:creationId xmlns:p14="http://schemas.microsoft.com/office/powerpoint/2010/main" val="10301466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wipe(down)">
                                      <p:cBhvr>
                                        <p:cTn id="7" dur="500"/>
                                        <p:tgtEl>
                                          <p:spTgt spid="8">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6">
                                            <p:bg/>
                                          </p:spTgt>
                                        </p:tgtEl>
                                        <p:attrNameLst>
                                          <p:attrName>style.visibility</p:attrName>
                                        </p:attrNameLst>
                                      </p:cBhvr>
                                      <p:to>
                                        <p:strVal val="visible"/>
                                      </p:to>
                                    </p:set>
                                    <p:animEffect transition="in" filter="wipe(left)">
                                      <p:cBhvr>
                                        <p:cTn id="11" dur="500"/>
                                        <p:tgtEl>
                                          <p:spTgt spid="46">
                                            <p:bg/>
                                          </p:spTgt>
                                        </p:tgtEl>
                                      </p:cBhvr>
                                    </p:animEffect>
                                  </p:childTnLst>
                                </p:cTn>
                              </p:par>
                            </p:childTnLst>
                          </p:cTn>
                        </p:par>
                        <p:par>
                          <p:cTn id="12" fill="hold">
                            <p:stCondLst>
                              <p:cond delay="1000"/>
                            </p:stCondLst>
                            <p:childTnLst>
                              <p:par>
                                <p:cTn id="13" presetID="22" presetClass="entr" presetSubtype="8" fill="hold" grpId="0" nodeType="afterEffect" nodePh="1">
                                  <p:stCondLst>
                                    <p:cond delay="0"/>
                                  </p:stCondLst>
                                  <p:endCondLst>
                                    <p:cond evt="begin" delay="0">
                                      <p:tn val="13"/>
                                    </p:cond>
                                  </p:endCondLst>
                                  <p:childTnLst>
                                    <p:set>
                                      <p:cBhvr>
                                        <p:cTn id="14" dur="1" fill="hold">
                                          <p:stCondLst>
                                            <p:cond delay="0"/>
                                          </p:stCondLst>
                                        </p:cTn>
                                        <p:tgtEl>
                                          <p:spTgt spid="46">
                                            <p:txEl>
                                              <p:pRg st="0" end="0"/>
                                            </p:txEl>
                                          </p:spTgt>
                                        </p:tgtEl>
                                        <p:attrNameLst>
                                          <p:attrName>style.visibility</p:attrName>
                                        </p:attrNameLst>
                                      </p:cBhvr>
                                      <p:to>
                                        <p:strVal val="visible"/>
                                      </p:to>
                                    </p:set>
                                    <p:animEffect transition="in" filter="wipe(left)">
                                      <p:cBhvr>
                                        <p:cTn id="15" dur="500"/>
                                        <p:tgtEl>
                                          <p:spTgt spid="46">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wipe(left)">
                                      <p:cBhvr>
                                        <p:cTn id="19" dur="500"/>
                                        <p:tgtEl>
                                          <p:spTgt spid="4">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49">
                                            <p:bg/>
                                          </p:spTgt>
                                        </p:tgtEl>
                                        <p:attrNameLst>
                                          <p:attrName>style.visibility</p:attrName>
                                        </p:attrNameLst>
                                      </p:cBhvr>
                                      <p:to>
                                        <p:strVal val="visible"/>
                                      </p:to>
                                    </p:set>
                                    <p:animEffect transition="in" filter="wipe(left)">
                                      <p:cBhvr>
                                        <p:cTn id="23" dur="500"/>
                                        <p:tgtEl>
                                          <p:spTgt spid="49">
                                            <p:bg/>
                                          </p:spTgt>
                                        </p:tgtEl>
                                      </p:cBhvr>
                                    </p:animEffect>
                                  </p:childTnLst>
                                </p:cTn>
                              </p:par>
                            </p:childTnLst>
                          </p:cTn>
                        </p:par>
                        <p:par>
                          <p:cTn id="24" fill="hold">
                            <p:stCondLst>
                              <p:cond delay="2500"/>
                            </p:stCondLst>
                            <p:childTnLst>
                              <p:par>
                                <p:cTn id="25" presetID="22" presetClass="entr" presetSubtype="8" fill="hold" grpId="0" nodeType="afterEffect" nodePh="1">
                                  <p:stCondLst>
                                    <p:cond delay="0"/>
                                  </p:stCondLst>
                                  <p:endCondLst>
                                    <p:cond evt="begin" delay="0">
                                      <p:tn val="25"/>
                                    </p:cond>
                                  </p:endCondLst>
                                  <p:childTnLst>
                                    <p:set>
                                      <p:cBhvr>
                                        <p:cTn id="26" dur="1" fill="hold">
                                          <p:stCondLst>
                                            <p:cond delay="0"/>
                                          </p:stCondLst>
                                        </p:cTn>
                                        <p:tgtEl>
                                          <p:spTgt spid="49">
                                            <p:txEl>
                                              <p:pRg st="0" end="0"/>
                                            </p:txEl>
                                          </p:spTgt>
                                        </p:tgtEl>
                                        <p:attrNameLst>
                                          <p:attrName>style.visibility</p:attrName>
                                        </p:attrNameLst>
                                      </p:cBhvr>
                                      <p:to>
                                        <p:strVal val="visible"/>
                                      </p:to>
                                    </p:set>
                                    <p:animEffect transition="in" filter="wipe(left)">
                                      <p:cBhvr>
                                        <p:cTn id="27" dur="500"/>
                                        <p:tgtEl>
                                          <p:spTgt spid="49">
                                            <p:txEl>
                                              <p:pRg st="0" end="0"/>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5">
                                            <p:txEl>
                                              <p:pRg st="0" end="0"/>
                                            </p:txEl>
                                          </p:spTgt>
                                        </p:tgtEl>
                                        <p:attrNameLst>
                                          <p:attrName>style.visibility</p:attrName>
                                        </p:attrNameLst>
                                      </p:cBhvr>
                                      <p:to>
                                        <p:strVal val="visible"/>
                                      </p:to>
                                    </p:set>
                                    <p:animEffect transition="in" filter="wipe(left)">
                                      <p:cBhvr>
                                        <p:cTn id="31" dur="500"/>
                                        <p:tgtEl>
                                          <p:spTgt spid="15">
                                            <p:txEl>
                                              <p:pRg st="0" end="0"/>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2">
                                            <p:bg/>
                                          </p:spTgt>
                                        </p:tgtEl>
                                        <p:attrNameLst>
                                          <p:attrName>style.visibility</p:attrName>
                                        </p:attrNameLst>
                                      </p:cBhvr>
                                      <p:to>
                                        <p:strVal val="visible"/>
                                      </p:to>
                                    </p:set>
                                    <p:animEffect transition="in" filter="wipe(left)">
                                      <p:cBhvr>
                                        <p:cTn id="35" dur="500"/>
                                        <p:tgtEl>
                                          <p:spTgt spid="12">
                                            <p:bg/>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animEffect transition="in" filter="wipe(left)">
                                      <p:cBhvr>
                                        <p:cTn id="39"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uiExpand="1" build="p" animBg="1"/>
      <p:bldP spid="49" grpId="0" uiExpand="1" build="p" animBg="1"/>
      <p:bldP spid="8" grpId="0" uiExpand="1" build="p" animBg="1"/>
      <p:bldP spid="4" grpId="0" build="p"/>
      <p:bldP spid="12" grpId="0" uiExpand="1" build="p" animBg="1"/>
      <p:bldP spid="1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CB5F72-53D4-863B-BABA-F19990D80EFE}"/>
              </a:ext>
            </a:extLst>
          </p:cNvPr>
          <p:cNvSpPr/>
          <p:nvPr/>
        </p:nvSpPr>
        <p:spPr>
          <a:xfrm>
            <a:off x="7601125" y="1776441"/>
            <a:ext cx="3422631" cy="4043682"/>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a:p>
        </p:txBody>
      </p:sp>
      <p:sp>
        <p:nvSpPr>
          <p:cNvPr id="6" name="Rectangle 5">
            <a:extLst>
              <a:ext uri="{FF2B5EF4-FFF2-40B4-BE49-F238E27FC236}">
                <a16:creationId xmlns:a16="http://schemas.microsoft.com/office/drawing/2014/main" id="{30158651-24A9-9EF2-82CB-3B73887782EA}"/>
              </a:ext>
            </a:extLst>
          </p:cNvPr>
          <p:cNvSpPr/>
          <p:nvPr/>
        </p:nvSpPr>
        <p:spPr>
          <a:xfrm>
            <a:off x="7601126" y="1764632"/>
            <a:ext cx="4590874" cy="4240509"/>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a:p>
        </p:txBody>
      </p:sp>
      <p:sp>
        <p:nvSpPr>
          <p:cNvPr id="13" name="Titre 12">
            <a:extLst>
              <a:ext uri="{FF2B5EF4-FFF2-40B4-BE49-F238E27FC236}">
                <a16:creationId xmlns:a16="http://schemas.microsoft.com/office/drawing/2014/main" id="{E729A509-992F-8C10-902D-182448B5A1AE}"/>
              </a:ext>
            </a:extLst>
          </p:cNvPr>
          <p:cNvSpPr>
            <a:spLocks noGrp="1"/>
          </p:cNvSpPr>
          <p:nvPr>
            <p:ph type="title"/>
          </p:nvPr>
        </p:nvSpPr>
        <p:spPr/>
        <p:txBody>
          <a:bodyPr rtlCol="0"/>
          <a:lstStyle>
            <a:defPPr>
              <a:defRPr lang="fr-FR"/>
            </a:defPPr>
          </a:lstStyle>
          <a:p>
            <a:pPr rtl="0"/>
            <a:r>
              <a:rPr lang="fr-FR" dirty="0"/>
              <a:t>Conclusion</a:t>
            </a:r>
          </a:p>
        </p:txBody>
      </p:sp>
      <p:sp>
        <p:nvSpPr>
          <p:cNvPr id="19" name="Espace réservé du texte 18">
            <a:extLst>
              <a:ext uri="{FF2B5EF4-FFF2-40B4-BE49-F238E27FC236}">
                <a16:creationId xmlns:a16="http://schemas.microsoft.com/office/drawing/2014/main" id="{1A502D19-C614-886C-4945-5880F36E0998}"/>
              </a:ext>
            </a:extLst>
          </p:cNvPr>
          <p:cNvSpPr>
            <a:spLocks noGrp="1"/>
          </p:cNvSpPr>
          <p:nvPr>
            <p:ph type="body" sz="quarter" idx="13"/>
          </p:nvPr>
        </p:nvSpPr>
        <p:spPr/>
        <p:txBody>
          <a:bodyPr rtlCol="0"/>
          <a:lstStyle>
            <a:defPPr>
              <a:defRPr lang="fr-FR"/>
            </a:defPPr>
          </a:lstStyle>
          <a:p>
            <a:pPr rtl="0"/>
            <a:endParaRPr lang="fr-FR" dirty="0"/>
          </a:p>
        </p:txBody>
      </p:sp>
      <p:sp>
        <p:nvSpPr>
          <p:cNvPr id="17" name="Espace réservé du numéro de diapositive 16">
            <a:extLst>
              <a:ext uri="{FF2B5EF4-FFF2-40B4-BE49-F238E27FC236}">
                <a16:creationId xmlns:a16="http://schemas.microsoft.com/office/drawing/2014/main" id="{E46CC291-411B-349C-8657-ED39C084F877}"/>
              </a:ext>
            </a:extLst>
          </p:cNvPr>
          <p:cNvSpPr>
            <a:spLocks noGrp="1"/>
          </p:cNvSpPr>
          <p:nvPr>
            <p:ph type="sldNum" sz="quarter" idx="15"/>
          </p:nvPr>
        </p:nvSpPr>
        <p:spPr/>
        <p:txBody>
          <a:bodyPr rtlCol="0"/>
          <a:lstStyle>
            <a:defPPr>
              <a:defRPr lang="fr-FR"/>
            </a:defPPr>
          </a:lstStyle>
          <a:p>
            <a:pPr rtl="0"/>
            <a:r>
              <a:rPr lang="fr-FR" dirty="0"/>
              <a:t>6</a:t>
            </a:r>
          </a:p>
        </p:txBody>
      </p:sp>
      <p:sp>
        <p:nvSpPr>
          <p:cNvPr id="4" name="ZoneTexte 3">
            <a:extLst>
              <a:ext uri="{FF2B5EF4-FFF2-40B4-BE49-F238E27FC236}">
                <a16:creationId xmlns:a16="http://schemas.microsoft.com/office/drawing/2014/main" id="{C77709D8-FA33-C9F5-3FAC-5DD3DE218C80}"/>
              </a:ext>
            </a:extLst>
          </p:cNvPr>
          <p:cNvSpPr txBox="1"/>
          <p:nvPr/>
        </p:nvSpPr>
        <p:spPr>
          <a:xfrm>
            <a:off x="124125" y="1741014"/>
            <a:ext cx="11538486" cy="4031873"/>
          </a:xfrm>
          <a:prstGeom prst="rect">
            <a:avLst/>
          </a:prstGeom>
          <a:noFill/>
        </p:spPr>
        <p:txBody>
          <a:bodyPr wrap="square" rtlCol="0">
            <a:spAutoFit/>
          </a:bodyPr>
          <a:lstStyle/>
          <a:p>
            <a:r>
              <a:rPr lang="fr-FR" sz="3200" b="0" i="0" u="none" strike="noStrike" dirty="0">
                <a:solidFill>
                  <a:srgbClr val="000000"/>
                </a:solidFill>
                <a:effectLst/>
                <a:latin typeface="Times New Roman" panose="02020603050405020304" pitchFamily="18" charset="0"/>
                <a:cs typeface="Times New Roman" panose="02020603050405020304" pitchFamily="18" charset="0"/>
              </a:rPr>
              <a:t>Le système de gestion des enseignants vacataires de l'UTA offre une solution efficace aux défis de gestion actuels. En centralisant les informations sur les enseignants, les cours </a:t>
            </a:r>
            <a:r>
              <a:rPr lang="fr-FR" sz="3200" dirty="0">
                <a:solidFill>
                  <a:srgbClr val="000000"/>
                </a:solidFill>
                <a:latin typeface="Times New Roman" panose="02020603050405020304" pitchFamily="18" charset="0"/>
                <a:cs typeface="Times New Roman" panose="02020603050405020304" pitchFamily="18" charset="0"/>
              </a:rPr>
              <a:t>et salle, </a:t>
            </a:r>
            <a:r>
              <a:rPr lang="fr-FR" sz="3200" b="0" i="0" u="none" strike="noStrike" dirty="0">
                <a:solidFill>
                  <a:srgbClr val="000000"/>
                </a:solidFill>
                <a:effectLst/>
                <a:latin typeface="Times New Roman" panose="02020603050405020304" pitchFamily="18" charset="0"/>
                <a:cs typeface="Times New Roman" panose="02020603050405020304" pitchFamily="18" charset="0"/>
              </a:rPr>
              <a:t>il améliore la planification et optimise la communication. Ce projet représente une avancée significative pour notre Université, facilitant la coordination des activités et assurant une gestion administrative plus fluide. Nous croyons fermement que ce système contribuera à l'efficacité et à la qualité de l'enseignement à </a:t>
            </a:r>
            <a:r>
              <a:rPr lang="fr-FR" sz="3200" dirty="0">
                <a:solidFill>
                  <a:srgbClr val="000000"/>
                </a:solidFill>
                <a:latin typeface="Times New Roman" panose="02020603050405020304" pitchFamily="18" charset="0"/>
                <a:cs typeface="Times New Roman" panose="02020603050405020304" pitchFamily="18" charset="0"/>
              </a:rPr>
              <a:t>notre université </a:t>
            </a:r>
            <a:r>
              <a:rPr lang="fr-FR" sz="3200" b="0" i="0" u="none" strike="noStrike" dirty="0">
                <a:solidFill>
                  <a:srgbClr val="000000"/>
                </a:solidFill>
                <a:effectLst/>
                <a:latin typeface="Times New Roman" panose="02020603050405020304" pitchFamily="18" charset="0"/>
                <a:cs typeface="Times New Roman" panose="02020603050405020304" pitchFamily="18" charset="0"/>
              </a:rPr>
              <a:t>UTA.</a:t>
            </a:r>
            <a:endParaRPr lang="fr-US" sz="32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3108741"/>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nodeType="after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9" dur="5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 tmFilter="0,0; .5, 1; 1, 1"/>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945C2F8-2E24-F46B-AC7B-3070B381497A}"/>
              </a:ext>
            </a:extLst>
          </p:cNvPr>
          <p:cNvSpPr>
            <a:spLocks noGrp="1"/>
          </p:cNvSpPr>
          <p:nvPr>
            <p:ph type="title"/>
          </p:nvPr>
        </p:nvSpPr>
        <p:spPr>
          <a:xfrm>
            <a:off x="3786188" y="2412742"/>
            <a:ext cx="7072311" cy="2032515"/>
          </a:xfrm>
        </p:spPr>
        <p:txBody>
          <a:bodyPr rtlCol="0"/>
          <a:lstStyle>
            <a:defPPr>
              <a:defRPr lang="fr-FR"/>
            </a:defPPr>
          </a:lstStyle>
          <a:p>
            <a:pPr rtl="0"/>
            <a:r>
              <a:rPr lang="fr-FR" dirty="0"/>
              <a:t>Merci De votre Attention</a:t>
            </a:r>
          </a:p>
        </p:txBody>
      </p:sp>
    </p:spTree>
    <p:extLst>
      <p:ext uri="{BB962C8B-B14F-4D97-AF65-F5344CB8AC3E}">
        <p14:creationId xmlns:p14="http://schemas.microsoft.com/office/powerpoint/2010/main" val="3161219934"/>
      </p:ext>
    </p:extLst>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ZoneTexte 53">
            <a:extLst>
              <a:ext uri="{FF2B5EF4-FFF2-40B4-BE49-F238E27FC236}">
                <a16:creationId xmlns:a16="http://schemas.microsoft.com/office/drawing/2014/main" id="{21A3D892-9A8F-9FEA-43F1-237849254F79}"/>
              </a:ext>
            </a:extLst>
          </p:cNvPr>
          <p:cNvSpPr txBox="1"/>
          <p:nvPr/>
        </p:nvSpPr>
        <p:spPr>
          <a:xfrm>
            <a:off x="795133" y="2012794"/>
            <a:ext cx="10704442" cy="2215991"/>
          </a:xfrm>
          <a:prstGeom prst="rect">
            <a:avLst/>
          </a:prstGeom>
          <a:noFill/>
        </p:spPr>
        <p:txBody>
          <a:bodyPr wrap="square" rtlCol="0">
            <a:spAutoFit/>
          </a:bodyPr>
          <a:lstStyle/>
          <a:p>
            <a:pPr algn="ctr"/>
            <a:r>
              <a:rPr lang="fr-US" sz="13800" b="1" dirty="0">
                <a:latin typeface="Times New Roman" panose="02020603050405020304" pitchFamily="18" charset="0"/>
                <a:cs typeface="Times New Roman" panose="02020603050405020304" pitchFamily="18" charset="0"/>
              </a:rPr>
              <a:t>SOMMAIRE</a:t>
            </a:r>
            <a:endParaRPr lang="fr-US" sz="8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285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4"/>
                                        </p:tgtEl>
                                        <p:attrNameLst>
                                          <p:attrName>style.visibility</p:attrName>
                                        </p:attrNameLst>
                                      </p:cBhvr>
                                      <p:to>
                                        <p:strVal val="visible"/>
                                      </p:to>
                                    </p:set>
                                    <p:anim calcmode="lin" valueType="num">
                                      <p:cBhvr>
                                        <p:cTn id="7" dur="500" fill="hold"/>
                                        <p:tgtEl>
                                          <p:spTgt spid="5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4"/>
                                        </p:tgtEl>
                                        <p:attrNameLst>
                                          <p:attrName>ppt_y</p:attrName>
                                        </p:attrNameLst>
                                      </p:cBhvr>
                                      <p:tavLst>
                                        <p:tav tm="0">
                                          <p:val>
                                            <p:strVal val="#ppt_y"/>
                                          </p:val>
                                        </p:tav>
                                        <p:tav tm="100000">
                                          <p:val>
                                            <p:strVal val="#ppt_y"/>
                                          </p:val>
                                        </p:tav>
                                      </p:tavLst>
                                    </p:anim>
                                    <p:anim calcmode="lin" valueType="num">
                                      <p:cBhvr>
                                        <p:cTn id="9" dur="500" fill="hold"/>
                                        <p:tgtEl>
                                          <p:spTgt spid="5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e 29">
            <a:extLst>
              <a:ext uri="{FF2B5EF4-FFF2-40B4-BE49-F238E27FC236}">
                <a16:creationId xmlns:a16="http://schemas.microsoft.com/office/drawing/2014/main" id="{A3C4F541-072D-2763-1700-B1C59F9B669B}"/>
              </a:ext>
            </a:extLst>
          </p:cNvPr>
          <p:cNvGrpSpPr/>
          <p:nvPr/>
        </p:nvGrpSpPr>
        <p:grpSpPr>
          <a:xfrm rot="1110314">
            <a:off x="27856" y="857107"/>
            <a:ext cx="397027" cy="5715927"/>
            <a:chOff x="3940430" y="369783"/>
            <a:chExt cx="139683" cy="5452183"/>
          </a:xfrm>
        </p:grpSpPr>
        <p:sp>
          <p:nvSpPr>
            <p:cNvPr id="31" name="Triangle 30">
              <a:extLst>
                <a:ext uri="{FF2B5EF4-FFF2-40B4-BE49-F238E27FC236}">
                  <a16:creationId xmlns:a16="http://schemas.microsoft.com/office/drawing/2014/main" id="{ED138C7E-2CAF-AB4E-37B9-C10142F586E9}"/>
                </a:ext>
              </a:extLst>
            </p:cNvPr>
            <p:cNvSpPr/>
            <p:nvPr/>
          </p:nvSpPr>
          <p:spPr>
            <a:xfrm>
              <a:off x="3941568" y="369783"/>
              <a:ext cx="138545" cy="2729345"/>
            </a:xfrm>
            <a:prstGeom prst="triangle">
              <a:avLst/>
            </a:prstGeom>
            <a:solidFill>
              <a:srgbClr val="0070C0"/>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US" dirty="0"/>
            </a:p>
          </p:txBody>
        </p:sp>
        <p:sp>
          <p:nvSpPr>
            <p:cNvPr id="32" name="Triangle 31">
              <a:extLst>
                <a:ext uri="{FF2B5EF4-FFF2-40B4-BE49-F238E27FC236}">
                  <a16:creationId xmlns:a16="http://schemas.microsoft.com/office/drawing/2014/main" id="{D29AC903-136F-9343-34AD-142FE7BE4936}"/>
                </a:ext>
              </a:extLst>
            </p:cNvPr>
            <p:cNvSpPr>
              <a:spLocks/>
            </p:cNvSpPr>
            <p:nvPr/>
          </p:nvSpPr>
          <p:spPr>
            <a:xfrm flipV="1">
              <a:off x="3940430" y="3092621"/>
              <a:ext cx="138545" cy="2729345"/>
            </a:xfrm>
            <a:prstGeom prst="triangle">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US" dirty="0"/>
            </a:p>
          </p:txBody>
        </p:sp>
      </p:grpSp>
      <p:sp>
        <p:nvSpPr>
          <p:cNvPr id="33" name="Ellipse 32">
            <a:extLst>
              <a:ext uri="{FF2B5EF4-FFF2-40B4-BE49-F238E27FC236}">
                <a16:creationId xmlns:a16="http://schemas.microsoft.com/office/drawing/2014/main" id="{6F8299A0-E615-A5E6-F8DF-DE762EC9ADCE}"/>
              </a:ext>
            </a:extLst>
          </p:cNvPr>
          <p:cNvSpPr/>
          <p:nvPr/>
        </p:nvSpPr>
        <p:spPr>
          <a:xfrm>
            <a:off x="-170790" y="3423263"/>
            <a:ext cx="770264" cy="737267"/>
          </a:xfrm>
          <a:prstGeom prst="ellipse">
            <a:avLst/>
          </a:prstGeom>
          <a:solidFill>
            <a:srgbClr val="15720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dirty="0"/>
          </a:p>
        </p:txBody>
      </p:sp>
      <p:sp>
        <p:nvSpPr>
          <p:cNvPr id="34" name="Arc 33">
            <a:extLst>
              <a:ext uri="{FF2B5EF4-FFF2-40B4-BE49-F238E27FC236}">
                <a16:creationId xmlns:a16="http://schemas.microsoft.com/office/drawing/2014/main" id="{4D3E0BAA-F348-0961-AE31-5F10C302CD1D}"/>
              </a:ext>
            </a:extLst>
          </p:cNvPr>
          <p:cNvSpPr/>
          <p:nvPr/>
        </p:nvSpPr>
        <p:spPr>
          <a:xfrm>
            <a:off x="-3086905" y="596932"/>
            <a:ext cx="6331908" cy="6033969"/>
          </a:xfrm>
          <a:prstGeom prst="arc">
            <a:avLst>
              <a:gd name="adj1" fmla="val 16067206"/>
              <a:gd name="adj2" fmla="val 5510080"/>
            </a:avLst>
          </a:prstGeom>
          <a:ln w="76200">
            <a:solidFill>
              <a:srgbClr val="15720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US" dirty="0"/>
          </a:p>
        </p:txBody>
      </p:sp>
      <p:sp>
        <p:nvSpPr>
          <p:cNvPr id="35" name="Ellipse 34">
            <a:extLst>
              <a:ext uri="{FF2B5EF4-FFF2-40B4-BE49-F238E27FC236}">
                <a16:creationId xmlns:a16="http://schemas.microsoft.com/office/drawing/2014/main" id="{2E0C68B1-020B-ED58-FA61-76F32B2494C9}"/>
              </a:ext>
            </a:extLst>
          </p:cNvPr>
          <p:cNvSpPr/>
          <p:nvPr/>
        </p:nvSpPr>
        <p:spPr>
          <a:xfrm>
            <a:off x="962469" y="475877"/>
            <a:ext cx="555895" cy="5814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US" sz="4400" dirty="0">
                <a:latin typeface="Times New Roman" panose="02020603050405020304" pitchFamily="18" charset="0"/>
                <a:cs typeface="Times New Roman" panose="02020603050405020304" pitchFamily="18" charset="0"/>
              </a:rPr>
              <a:t>1</a:t>
            </a:r>
          </a:p>
        </p:txBody>
      </p:sp>
      <p:sp>
        <p:nvSpPr>
          <p:cNvPr id="36" name="ZoneTexte 35">
            <a:extLst>
              <a:ext uri="{FF2B5EF4-FFF2-40B4-BE49-F238E27FC236}">
                <a16:creationId xmlns:a16="http://schemas.microsoft.com/office/drawing/2014/main" id="{BBB35EE2-2224-621E-5B52-76EF901E4F90}"/>
              </a:ext>
            </a:extLst>
          </p:cNvPr>
          <p:cNvSpPr txBox="1"/>
          <p:nvPr/>
        </p:nvSpPr>
        <p:spPr>
          <a:xfrm>
            <a:off x="1518363" y="381139"/>
            <a:ext cx="3318679" cy="584775"/>
          </a:xfrm>
          <a:prstGeom prst="rect">
            <a:avLst/>
          </a:prstGeom>
          <a:noFill/>
        </p:spPr>
        <p:txBody>
          <a:bodyPr wrap="square" rtlCol="0">
            <a:spAutoFit/>
          </a:bodyPr>
          <a:lstStyle/>
          <a:p>
            <a:r>
              <a:rPr lang="fr-US" sz="3200" dirty="0">
                <a:solidFill>
                  <a:srgbClr val="000000"/>
                </a:solidFill>
                <a:latin typeface="Times New Roman" panose="02020603050405020304" pitchFamily="18" charset="0"/>
                <a:cs typeface="Times New Roman" panose="02020603050405020304" pitchFamily="18" charset="0"/>
              </a:rPr>
              <a:t>INTRODUCTION</a:t>
            </a:r>
          </a:p>
        </p:txBody>
      </p:sp>
      <p:sp>
        <p:nvSpPr>
          <p:cNvPr id="37" name="Ellipse 36">
            <a:extLst>
              <a:ext uri="{FF2B5EF4-FFF2-40B4-BE49-F238E27FC236}">
                <a16:creationId xmlns:a16="http://schemas.microsoft.com/office/drawing/2014/main" id="{5D9DE548-D996-61B0-15A4-CDBE3C53B3AB}"/>
              </a:ext>
            </a:extLst>
          </p:cNvPr>
          <p:cNvSpPr/>
          <p:nvPr/>
        </p:nvSpPr>
        <p:spPr>
          <a:xfrm>
            <a:off x="2345783" y="1245407"/>
            <a:ext cx="555895" cy="5814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US" sz="4400" dirty="0">
                <a:latin typeface="Times New Roman" panose="02020603050405020304" pitchFamily="18" charset="0"/>
                <a:cs typeface="Times New Roman" panose="02020603050405020304" pitchFamily="18" charset="0"/>
              </a:rPr>
              <a:t>2</a:t>
            </a:r>
          </a:p>
        </p:txBody>
      </p:sp>
      <p:sp>
        <p:nvSpPr>
          <p:cNvPr id="38" name="ZoneTexte 37">
            <a:extLst>
              <a:ext uri="{FF2B5EF4-FFF2-40B4-BE49-F238E27FC236}">
                <a16:creationId xmlns:a16="http://schemas.microsoft.com/office/drawing/2014/main" id="{3EEDEBC5-07DE-E3B3-2540-819BAB728303}"/>
              </a:ext>
            </a:extLst>
          </p:cNvPr>
          <p:cNvSpPr txBox="1"/>
          <p:nvPr/>
        </p:nvSpPr>
        <p:spPr>
          <a:xfrm>
            <a:off x="2901678" y="1150669"/>
            <a:ext cx="5208304" cy="584775"/>
          </a:xfrm>
          <a:prstGeom prst="rect">
            <a:avLst/>
          </a:prstGeom>
          <a:noFill/>
        </p:spPr>
        <p:txBody>
          <a:bodyPr wrap="square" rtlCol="0">
            <a:spAutoFit/>
          </a:bodyPr>
          <a:lstStyle/>
          <a:p>
            <a:r>
              <a:rPr lang="fr-US" sz="3200" dirty="0">
                <a:solidFill>
                  <a:srgbClr val="000000"/>
                </a:solidFill>
                <a:latin typeface="Times New Roman" panose="02020603050405020304" pitchFamily="18" charset="0"/>
                <a:cs typeface="Times New Roman" panose="02020603050405020304" pitchFamily="18" charset="0"/>
              </a:rPr>
              <a:t>ACTEURS DU PROJET</a:t>
            </a:r>
          </a:p>
        </p:txBody>
      </p:sp>
      <p:sp>
        <p:nvSpPr>
          <p:cNvPr id="39" name="Ellipse 38">
            <a:extLst>
              <a:ext uri="{FF2B5EF4-FFF2-40B4-BE49-F238E27FC236}">
                <a16:creationId xmlns:a16="http://schemas.microsoft.com/office/drawing/2014/main" id="{B04F70D9-BA66-1201-1120-8BA4FA74AF53}"/>
              </a:ext>
            </a:extLst>
          </p:cNvPr>
          <p:cNvSpPr/>
          <p:nvPr/>
        </p:nvSpPr>
        <p:spPr>
          <a:xfrm>
            <a:off x="2900003" y="2603593"/>
            <a:ext cx="555895" cy="5814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US" sz="4400" dirty="0">
                <a:latin typeface="Times New Roman" panose="02020603050405020304" pitchFamily="18" charset="0"/>
                <a:cs typeface="Times New Roman" panose="02020603050405020304" pitchFamily="18" charset="0"/>
              </a:rPr>
              <a:t>3</a:t>
            </a:r>
          </a:p>
        </p:txBody>
      </p:sp>
      <p:sp>
        <p:nvSpPr>
          <p:cNvPr id="40" name="ZoneTexte 39">
            <a:extLst>
              <a:ext uri="{FF2B5EF4-FFF2-40B4-BE49-F238E27FC236}">
                <a16:creationId xmlns:a16="http://schemas.microsoft.com/office/drawing/2014/main" id="{A47EB55E-372C-4478-E643-CF4B56EF51BE}"/>
              </a:ext>
            </a:extLst>
          </p:cNvPr>
          <p:cNvSpPr txBox="1"/>
          <p:nvPr/>
        </p:nvSpPr>
        <p:spPr>
          <a:xfrm>
            <a:off x="3455898" y="2508855"/>
            <a:ext cx="2916115" cy="584775"/>
          </a:xfrm>
          <a:prstGeom prst="rect">
            <a:avLst/>
          </a:prstGeom>
          <a:noFill/>
        </p:spPr>
        <p:txBody>
          <a:bodyPr wrap="square" rtlCol="0">
            <a:spAutoFit/>
          </a:bodyPr>
          <a:lstStyle/>
          <a:p>
            <a:r>
              <a:rPr lang="fr-US" sz="3200" dirty="0">
                <a:solidFill>
                  <a:srgbClr val="000000"/>
                </a:solidFill>
                <a:latin typeface="Times New Roman" panose="02020603050405020304" pitchFamily="18" charset="0"/>
                <a:cs typeface="Times New Roman" panose="02020603050405020304" pitchFamily="18" charset="0"/>
              </a:rPr>
              <a:t>CONCEPTION</a:t>
            </a:r>
          </a:p>
        </p:txBody>
      </p:sp>
      <p:sp>
        <p:nvSpPr>
          <p:cNvPr id="41" name="Ellipse 40">
            <a:extLst>
              <a:ext uri="{FF2B5EF4-FFF2-40B4-BE49-F238E27FC236}">
                <a16:creationId xmlns:a16="http://schemas.microsoft.com/office/drawing/2014/main" id="{7D0EE991-6B55-1A29-1458-76BF46CC8BA0}"/>
              </a:ext>
            </a:extLst>
          </p:cNvPr>
          <p:cNvSpPr/>
          <p:nvPr/>
        </p:nvSpPr>
        <p:spPr>
          <a:xfrm>
            <a:off x="2900003" y="4062752"/>
            <a:ext cx="555895" cy="5814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US" sz="4400" dirty="0">
                <a:latin typeface="Times New Roman" panose="02020603050405020304" pitchFamily="18" charset="0"/>
                <a:cs typeface="Times New Roman" panose="02020603050405020304" pitchFamily="18" charset="0"/>
              </a:rPr>
              <a:t>4</a:t>
            </a:r>
          </a:p>
        </p:txBody>
      </p:sp>
      <p:sp>
        <p:nvSpPr>
          <p:cNvPr id="42" name="ZoneTexte 41">
            <a:extLst>
              <a:ext uri="{FF2B5EF4-FFF2-40B4-BE49-F238E27FC236}">
                <a16:creationId xmlns:a16="http://schemas.microsoft.com/office/drawing/2014/main" id="{4CE7DD4F-4552-2DA1-DEA7-CECB91ADCC57}"/>
              </a:ext>
            </a:extLst>
          </p:cNvPr>
          <p:cNvSpPr txBox="1"/>
          <p:nvPr/>
        </p:nvSpPr>
        <p:spPr>
          <a:xfrm>
            <a:off x="3455897" y="3968014"/>
            <a:ext cx="6548701" cy="584775"/>
          </a:xfrm>
          <a:prstGeom prst="rect">
            <a:avLst/>
          </a:prstGeom>
          <a:noFill/>
        </p:spPr>
        <p:txBody>
          <a:bodyPr wrap="square" rtlCol="0">
            <a:spAutoFit/>
          </a:bodyPr>
          <a:lstStyle/>
          <a:p>
            <a:r>
              <a:rPr lang="fr-US" sz="3200" dirty="0">
                <a:solidFill>
                  <a:srgbClr val="000000"/>
                </a:solidFill>
                <a:latin typeface="Times New Roman" panose="02020603050405020304" pitchFamily="18" charset="0"/>
                <a:cs typeface="Times New Roman" panose="02020603050405020304" pitchFamily="18" charset="0"/>
              </a:rPr>
              <a:t>IMPLEMENTATION ET BUDGET</a:t>
            </a:r>
          </a:p>
        </p:txBody>
      </p:sp>
      <p:sp>
        <p:nvSpPr>
          <p:cNvPr id="43" name="Ellipse 42">
            <a:extLst>
              <a:ext uri="{FF2B5EF4-FFF2-40B4-BE49-F238E27FC236}">
                <a16:creationId xmlns:a16="http://schemas.microsoft.com/office/drawing/2014/main" id="{EBBA4F13-16B3-EEBD-C5A0-B1B57604C45D}"/>
              </a:ext>
            </a:extLst>
          </p:cNvPr>
          <p:cNvSpPr/>
          <p:nvPr/>
        </p:nvSpPr>
        <p:spPr>
          <a:xfrm>
            <a:off x="2345783" y="5184971"/>
            <a:ext cx="555895" cy="5814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US" sz="4400" dirty="0">
                <a:latin typeface="Times New Roman" panose="02020603050405020304" pitchFamily="18" charset="0"/>
                <a:cs typeface="Times New Roman" panose="02020603050405020304" pitchFamily="18" charset="0"/>
              </a:rPr>
              <a:t>5</a:t>
            </a:r>
          </a:p>
        </p:txBody>
      </p:sp>
      <p:sp>
        <p:nvSpPr>
          <p:cNvPr id="44" name="ZoneTexte 43">
            <a:extLst>
              <a:ext uri="{FF2B5EF4-FFF2-40B4-BE49-F238E27FC236}">
                <a16:creationId xmlns:a16="http://schemas.microsoft.com/office/drawing/2014/main" id="{E61A988C-38EC-3379-0773-FFC12D71E7BC}"/>
              </a:ext>
            </a:extLst>
          </p:cNvPr>
          <p:cNvSpPr txBox="1"/>
          <p:nvPr/>
        </p:nvSpPr>
        <p:spPr>
          <a:xfrm>
            <a:off x="2901679" y="5090233"/>
            <a:ext cx="2720300" cy="584775"/>
          </a:xfrm>
          <a:prstGeom prst="rect">
            <a:avLst/>
          </a:prstGeom>
          <a:noFill/>
        </p:spPr>
        <p:txBody>
          <a:bodyPr wrap="square" rtlCol="0">
            <a:spAutoFit/>
          </a:bodyPr>
          <a:lstStyle/>
          <a:p>
            <a:r>
              <a:rPr lang="fr-US" sz="3200" dirty="0">
                <a:solidFill>
                  <a:srgbClr val="000000"/>
                </a:solidFill>
                <a:latin typeface="Times New Roman" panose="02020603050405020304" pitchFamily="18" charset="0"/>
                <a:cs typeface="Times New Roman" panose="02020603050405020304" pitchFamily="18" charset="0"/>
              </a:rPr>
              <a:t>SIMULATION </a:t>
            </a:r>
          </a:p>
        </p:txBody>
      </p:sp>
      <p:sp>
        <p:nvSpPr>
          <p:cNvPr id="45" name="Ellipse 44">
            <a:extLst>
              <a:ext uri="{FF2B5EF4-FFF2-40B4-BE49-F238E27FC236}">
                <a16:creationId xmlns:a16="http://schemas.microsoft.com/office/drawing/2014/main" id="{1846CA8E-D68F-F18E-1748-CBB8B1408058}"/>
              </a:ext>
            </a:extLst>
          </p:cNvPr>
          <p:cNvSpPr/>
          <p:nvPr/>
        </p:nvSpPr>
        <p:spPr>
          <a:xfrm>
            <a:off x="956505" y="6104855"/>
            <a:ext cx="555895" cy="5814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US" sz="4400" dirty="0">
                <a:latin typeface="Times New Roman" panose="02020603050405020304" pitchFamily="18" charset="0"/>
                <a:cs typeface="Times New Roman" panose="02020603050405020304" pitchFamily="18" charset="0"/>
              </a:rPr>
              <a:t>6</a:t>
            </a:r>
          </a:p>
        </p:txBody>
      </p:sp>
      <p:sp>
        <p:nvSpPr>
          <p:cNvPr id="46" name="ZoneTexte 45">
            <a:extLst>
              <a:ext uri="{FF2B5EF4-FFF2-40B4-BE49-F238E27FC236}">
                <a16:creationId xmlns:a16="http://schemas.microsoft.com/office/drawing/2014/main" id="{EED97F8B-B7B6-2C94-D176-936F10223D1B}"/>
              </a:ext>
            </a:extLst>
          </p:cNvPr>
          <p:cNvSpPr txBox="1"/>
          <p:nvPr/>
        </p:nvSpPr>
        <p:spPr>
          <a:xfrm>
            <a:off x="1512400" y="6010117"/>
            <a:ext cx="2958316" cy="584775"/>
          </a:xfrm>
          <a:prstGeom prst="rect">
            <a:avLst/>
          </a:prstGeom>
          <a:noFill/>
        </p:spPr>
        <p:txBody>
          <a:bodyPr wrap="square" rtlCol="0">
            <a:spAutoFit/>
          </a:bodyPr>
          <a:lstStyle/>
          <a:p>
            <a:r>
              <a:rPr lang="fr-US" sz="3200" dirty="0">
                <a:solidFill>
                  <a:srgbClr val="000000"/>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2239122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500"/>
                                        <p:tgtEl>
                                          <p:spTgt spid="3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p:cTn id="11" dur="500" fill="hold"/>
                                        <p:tgtEl>
                                          <p:spTgt spid="35"/>
                                        </p:tgtEl>
                                        <p:attrNameLst>
                                          <p:attrName>ppt_w</p:attrName>
                                        </p:attrNameLst>
                                      </p:cBhvr>
                                      <p:tavLst>
                                        <p:tav tm="0">
                                          <p:val>
                                            <p:fltVal val="0"/>
                                          </p:val>
                                        </p:tav>
                                        <p:tav tm="100000">
                                          <p:val>
                                            <p:strVal val="#ppt_w"/>
                                          </p:val>
                                        </p:tav>
                                      </p:tavLst>
                                    </p:anim>
                                    <p:anim calcmode="lin" valueType="num">
                                      <p:cBhvr>
                                        <p:cTn id="12" dur="500" fill="hold"/>
                                        <p:tgtEl>
                                          <p:spTgt spid="35"/>
                                        </p:tgtEl>
                                        <p:attrNameLst>
                                          <p:attrName>ppt_h</p:attrName>
                                        </p:attrNameLst>
                                      </p:cBhvr>
                                      <p:tavLst>
                                        <p:tav tm="0">
                                          <p:val>
                                            <p:fltVal val="0"/>
                                          </p:val>
                                        </p:tav>
                                        <p:tav tm="100000">
                                          <p:val>
                                            <p:strVal val="#ppt_h"/>
                                          </p:val>
                                        </p:tav>
                                      </p:tavLst>
                                    </p:anim>
                                    <p:animEffect transition="in" filter="fade">
                                      <p:cBhvr>
                                        <p:cTn id="13" dur="500"/>
                                        <p:tgtEl>
                                          <p:spTgt spid="35"/>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mph" presetSubtype="0" fill="hold" nodeType="clickEffect">
                                  <p:stCondLst>
                                    <p:cond delay="0"/>
                                  </p:stCondLst>
                                  <p:childTnLst>
                                    <p:animRot by="1560000">
                                      <p:cBhvr>
                                        <p:cTn id="21" dur="500" fill="hold"/>
                                        <p:tgtEl>
                                          <p:spTgt spid="30"/>
                                        </p:tgtEl>
                                        <p:attrNameLst>
                                          <p:attrName>r</p:attrName>
                                        </p:attrNameLst>
                                      </p:cBhvr>
                                    </p:animRot>
                                  </p:childTnLst>
                                </p:cTn>
                              </p:par>
                            </p:childTnLst>
                          </p:cTn>
                        </p:par>
                        <p:par>
                          <p:cTn id="22" fill="hold">
                            <p:stCondLst>
                              <p:cond delay="500"/>
                            </p:stCondLst>
                            <p:childTnLst>
                              <p:par>
                                <p:cTn id="23" presetID="53" presetClass="entr" presetSubtype="16" fill="hold" grpId="0" nodeType="after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animEffect transition="in" filter="fade">
                                      <p:cBhvr>
                                        <p:cTn id="27" dur="500"/>
                                        <p:tgtEl>
                                          <p:spTgt spid="37"/>
                                        </p:tgtEl>
                                      </p:cBhvr>
                                    </p:animEffect>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ipe(left)">
                                      <p:cBhvr>
                                        <p:cTn id="31" dur="500"/>
                                        <p:tgtEl>
                                          <p:spTgt spid="38"/>
                                        </p:tgtEl>
                                      </p:cBhvr>
                                    </p:animEffect>
                                  </p:childTnLst>
                                </p:cTn>
                              </p:par>
                            </p:childTnLst>
                          </p:cTn>
                        </p:par>
                      </p:childTnLst>
                    </p:cTn>
                  </p:par>
                  <p:par>
                    <p:cTn id="32" fill="hold">
                      <p:stCondLst>
                        <p:cond delay="indefinite"/>
                      </p:stCondLst>
                      <p:childTnLst>
                        <p:par>
                          <p:cTn id="33" fill="hold">
                            <p:stCondLst>
                              <p:cond delay="0"/>
                            </p:stCondLst>
                            <p:childTnLst>
                              <p:par>
                                <p:cTn id="34" presetID="8" presetClass="emph" presetSubtype="0" fill="hold" nodeType="clickEffect">
                                  <p:stCondLst>
                                    <p:cond delay="0"/>
                                  </p:stCondLst>
                                  <p:childTnLst>
                                    <p:animRot by="1800000">
                                      <p:cBhvr>
                                        <p:cTn id="35" dur="500" fill="hold"/>
                                        <p:tgtEl>
                                          <p:spTgt spid="30"/>
                                        </p:tgtEl>
                                        <p:attrNameLst>
                                          <p:attrName>r</p:attrName>
                                        </p:attrNameLst>
                                      </p:cBhvr>
                                    </p:animRot>
                                  </p:childTnLst>
                                </p:cTn>
                              </p:par>
                            </p:childTnLst>
                          </p:cTn>
                        </p:par>
                        <p:par>
                          <p:cTn id="36" fill="hold">
                            <p:stCondLst>
                              <p:cond delay="500"/>
                            </p:stCondLst>
                            <p:childTnLst>
                              <p:par>
                                <p:cTn id="37" presetID="53" presetClass="entr" presetSubtype="16" fill="hold" grpId="0" nodeType="afterEffect">
                                  <p:stCondLst>
                                    <p:cond delay="0"/>
                                  </p:stCondLst>
                                  <p:childTnLst>
                                    <p:set>
                                      <p:cBhvr>
                                        <p:cTn id="38" dur="1" fill="hold">
                                          <p:stCondLst>
                                            <p:cond delay="0"/>
                                          </p:stCondLst>
                                        </p:cTn>
                                        <p:tgtEl>
                                          <p:spTgt spid="39"/>
                                        </p:tgtEl>
                                        <p:attrNameLst>
                                          <p:attrName>style.visibility</p:attrName>
                                        </p:attrNameLst>
                                      </p:cBhvr>
                                      <p:to>
                                        <p:strVal val="visible"/>
                                      </p:to>
                                    </p:set>
                                    <p:anim calcmode="lin" valueType="num">
                                      <p:cBhvr>
                                        <p:cTn id="39" dur="500" fill="hold"/>
                                        <p:tgtEl>
                                          <p:spTgt spid="39"/>
                                        </p:tgtEl>
                                        <p:attrNameLst>
                                          <p:attrName>ppt_w</p:attrName>
                                        </p:attrNameLst>
                                      </p:cBhvr>
                                      <p:tavLst>
                                        <p:tav tm="0">
                                          <p:val>
                                            <p:fltVal val="0"/>
                                          </p:val>
                                        </p:tav>
                                        <p:tav tm="100000">
                                          <p:val>
                                            <p:strVal val="#ppt_w"/>
                                          </p:val>
                                        </p:tav>
                                      </p:tavLst>
                                    </p:anim>
                                    <p:anim calcmode="lin" valueType="num">
                                      <p:cBhvr>
                                        <p:cTn id="40" dur="500" fill="hold"/>
                                        <p:tgtEl>
                                          <p:spTgt spid="39"/>
                                        </p:tgtEl>
                                        <p:attrNameLst>
                                          <p:attrName>ppt_h</p:attrName>
                                        </p:attrNameLst>
                                      </p:cBhvr>
                                      <p:tavLst>
                                        <p:tav tm="0">
                                          <p:val>
                                            <p:fltVal val="0"/>
                                          </p:val>
                                        </p:tav>
                                        <p:tav tm="100000">
                                          <p:val>
                                            <p:strVal val="#ppt_h"/>
                                          </p:val>
                                        </p:tav>
                                      </p:tavLst>
                                    </p:anim>
                                    <p:animEffect transition="in" filter="fade">
                                      <p:cBhvr>
                                        <p:cTn id="41" dur="500"/>
                                        <p:tgtEl>
                                          <p:spTgt spid="39"/>
                                        </p:tgtEl>
                                      </p:cBhvr>
                                    </p:animEffec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wipe(left)">
                                      <p:cBhvr>
                                        <p:cTn id="45" dur="500"/>
                                        <p:tgtEl>
                                          <p:spTgt spid="40"/>
                                        </p:tgtEl>
                                      </p:cBhvr>
                                    </p:animEffect>
                                  </p:childTnLst>
                                </p:cTn>
                              </p:par>
                            </p:childTnLst>
                          </p:cTn>
                        </p:par>
                      </p:childTnLst>
                    </p:cTn>
                  </p:par>
                  <p:par>
                    <p:cTn id="46" fill="hold">
                      <p:stCondLst>
                        <p:cond delay="indefinite"/>
                      </p:stCondLst>
                      <p:childTnLst>
                        <p:par>
                          <p:cTn id="47" fill="hold">
                            <p:stCondLst>
                              <p:cond delay="0"/>
                            </p:stCondLst>
                            <p:childTnLst>
                              <p:par>
                                <p:cTn id="48" presetID="8" presetClass="emph" presetSubtype="0" fill="hold" nodeType="clickEffect">
                                  <p:stCondLst>
                                    <p:cond delay="0"/>
                                  </p:stCondLst>
                                  <p:childTnLst>
                                    <p:animRot by="1800000">
                                      <p:cBhvr>
                                        <p:cTn id="49" dur="500" fill="hold"/>
                                        <p:tgtEl>
                                          <p:spTgt spid="30"/>
                                        </p:tgtEl>
                                        <p:attrNameLst>
                                          <p:attrName>r</p:attrName>
                                        </p:attrNameLst>
                                      </p:cBhvr>
                                    </p:animRot>
                                  </p:childTnLst>
                                </p:cTn>
                              </p:par>
                            </p:childTnLst>
                          </p:cTn>
                        </p:par>
                        <p:par>
                          <p:cTn id="50" fill="hold">
                            <p:stCondLst>
                              <p:cond delay="500"/>
                            </p:stCondLst>
                            <p:childTnLst>
                              <p:par>
                                <p:cTn id="51" presetID="53" presetClass="entr" presetSubtype="16" fill="hold" grpId="0" nodeType="afterEffect">
                                  <p:stCondLst>
                                    <p:cond delay="0"/>
                                  </p:stCondLst>
                                  <p:childTnLst>
                                    <p:set>
                                      <p:cBhvr>
                                        <p:cTn id="52" dur="1" fill="hold">
                                          <p:stCondLst>
                                            <p:cond delay="0"/>
                                          </p:stCondLst>
                                        </p:cTn>
                                        <p:tgtEl>
                                          <p:spTgt spid="41"/>
                                        </p:tgtEl>
                                        <p:attrNameLst>
                                          <p:attrName>style.visibility</p:attrName>
                                        </p:attrNameLst>
                                      </p:cBhvr>
                                      <p:to>
                                        <p:strVal val="visible"/>
                                      </p:to>
                                    </p:set>
                                    <p:anim calcmode="lin" valueType="num">
                                      <p:cBhvr>
                                        <p:cTn id="53" dur="500" fill="hold"/>
                                        <p:tgtEl>
                                          <p:spTgt spid="41"/>
                                        </p:tgtEl>
                                        <p:attrNameLst>
                                          <p:attrName>ppt_w</p:attrName>
                                        </p:attrNameLst>
                                      </p:cBhvr>
                                      <p:tavLst>
                                        <p:tav tm="0">
                                          <p:val>
                                            <p:fltVal val="0"/>
                                          </p:val>
                                        </p:tav>
                                        <p:tav tm="100000">
                                          <p:val>
                                            <p:strVal val="#ppt_w"/>
                                          </p:val>
                                        </p:tav>
                                      </p:tavLst>
                                    </p:anim>
                                    <p:anim calcmode="lin" valueType="num">
                                      <p:cBhvr>
                                        <p:cTn id="54" dur="500" fill="hold"/>
                                        <p:tgtEl>
                                          <p:spTgt spid="41"/>
                                        </p:tgtEl>
                                        <p:attrNameLst>
                                          <p:attrName>ppt_h</p:attrName>
                                        </p:attrNameLst>
                                      </p:cBhvr>
                                      <p:tavLst>
                                        <p:tav tm="0">
                                          <p:val>
                                            <p:fltVal val="0"/>
                                          </p:val>
                                        </p:tav>
                                        <p:tav tm="100000">
                                          <p:val>
                                            <p:strVal val="#ppt_h"/>
                                          </p:val>
                                        </p:tav>
                                      </p:tavLst>
                                    </p:anim>
                                    <p:animEffect transition="in" filter="fade">
                                      <p:cBhvr>
                                        <p:cTn id="55" dur="500"/>
                                        <p:tgtEl>
                                          <p:spTgt spid="41"/>
                                        </p:tgtEl>
                                      </p:cBhvr>
                                    </p:animEffect>
                                  </p:childTnLst>
                                </p:cTn>
                              </p:par>
                            </p:childTnLst>
                          </p:cTn>
                        </p:par>
                        <p:par>
                          <p:cTn id="56" fill="hold">
                            <p:stCondLst>
                              <p:cond delay="1000"/>
                            </p:stCondLst>
                            <p:childTnLst>
                              <p:par>
                                <p:cTn id="57" presetID="22" presetClass="entr" presetSubtype="8" fill="hold" grpId="0" nodeType="after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wipe(left)">
                                      <p:cBhvr>
                                        <p:cTn id="59" dur="500"/>
                                        <p:tgtEl>
                                          <p:spTgt spid="42"/>
                                        </p:tgtEl>
                                      </p:cBhvr>
                                    </p:animEffect>
                                  </p:childTnLst>
                                </p:cTn>
                              </p:par>
                            </p:childTnLst>
                          </p:cTn>
                        </p:par>
                      </p:childTnLst>
                    </p:cTn>
                  </p:par>
                  <p:par>
                    <p:cTn id="60" fill="hold">
                      <p:stCondLst>
                        <p:cond delay="indefinite"/>
                      </p:stCondLst>
                      <p:childTnLst>
                        <p:par>
                          <p:cTn id="61" fill="hold">
                            <p:stCondLst>
                              <p:cond delay="0"/>
                            </p:stCondLst>
                            <p:childTnLst>
                              <p:par>
                                <p:cTn id="62" presetID="8" presetClass="emph" presetSubtype="0" fill="hold" nodeType="clickEffect">
                                  <p:stCondLst>
                                    <p:cond delay="0"/>
                                  </p:stCondLst>
                                  <p:childTnLst>
                                    <p:animRot by="1200000">
                                      <p:cBhvr>
                                        <p:cTn id="63" dur="500" fill="hold"/>
                                        <p:tgtEl>
                                          <p:spTgt spid="30"/>
                                        </p:tgtEl>
                                        <p:attrNameLst>
                                          <p:attrName>r</p:attrName>
                                        </p:attrNameLst>
                                      </p:cBhvr>
                                    </p:animRot>
                                  </p:childTnLst>
                                </p:cTn>
                              </p:par>
                            </p:childTnLst>
                          </p:cTn>
                        </p:par>
                        <p:par>
                          <p:cTn id="64" fill="hold">
                            <p:stCondLst>
                              <p:cond delay="500"/>
                            </p:stCondLst>
                            <p:childTnLst>
                              <p:par>
                                <p:cTn id="65" presetID="53" presetClass="entr" presetSubtype="16" fill="hold" grpId="0" nodeType="afterEffect">
                                  <p:stCondLst>
                                    <p:cond delay="0"/>
                                  </p:stCondLst>
                                  <p:childTnLst>
                                    <p:set>
                                      <p:cBhvr>
                                        <p:cTn id="66" dur="1" fill="hold">
                                          <p:stCondLst>
                                            <p:cond delay="0"/>
                                          </p:stCondLst>
                                        </p:cTn>
                                        <p:tgtEl>
                                          <p:spTgt spid="43"/>
                                        </p:tgtEl>
                                        <p:attrNameLst>
                                          <p:attrName>style.visibility</p:attrName>
                                        </p:attrNameLst>
                                      </p:cBhvr>
                                      <p:to>
                                        <p:strVal val="visible"/>
                                      </p:to>
                                    </p:set>
                                    <p:anim calcmode="lin" valueType="num">
                                      <p:cBhvr>
                                        <p:cTn id="67" dur="500" fill="hold"/>
                                        <p:tgtEl>
                                          <p:spTgt spid="43"/>
                                        </p:tgtEl>
                                        <p:attrNameLst>
                                          <p:attrName>ppt_w</p:attrName>
                                        </p:attrNameLst>
                                      </p:cBhvr>
                                      <p:tavLst>
                                        <p:tav tm="0">
                                          <p:val>
                                            <p:fltVal val="0"/>
                                          </p:val>
                                        </p:tav>
                                        <p:tav tm="100000">
                                          <p:val>
                                            <p:strVal val="#ppt_w"/>
                                          </p:val>
                                        </p:tav>
                                      </p:tavLst>
                                    </p:anim>
                                    <p:anim calcmode="lin" valueType="num">
                                      <p:cBhvr>
                                        <p:cTn id="68" dur="500" fill="hold"/>
                                        <p:tgtEl>
                                          <p:spTgt spid="43"/>
                                        </p:tgtEl>
                                        <p:attrNameLst>
                                          <p:attrName>ppt_h</p:attrName>
                                        </p:attrNameLst>
                                      </p:cBhvr>
                                      <p:tavLst>
                                        <p:tav tm="0">
                                          <p:val>
                                            <p:fltVal val="0"/>
                                          </p:val>
                                        </p:tav>
                                        <p:tav tm="100000">
                                          <p:val>
                                            <p:strVal val="#ppt_h"/>
                                          </p:val>
                                        </p:tav>
                                      </p:tavLst>
                                    </p:anim>
                                    <p:animEffect transition="in" filter="fade">
                                      <p:cBhvr>
                                        <p:cTn id="69" dur="500"/>
                                        <p:tgtEl>
                                          <p:spTgt spid="43"/>
                                        </p:tgtEl>
                                      </p:cBhvr>
                                    </p:animEffect>
                                  </p:childTnLst>
                                </p:cTn>
                              </p:par>
                            </p:childTnLst>
                          </p:cTn>
                        </p:par>
                        <p:par>
                          <p:cTn id="70" fill="hold">
                            <p:stCondLst>
                              <p:cond delay="1000"/>
                            </p:stCondLst>
                            <p:childTnLst>
                              <p:par>
                                <p:cTn id="71" presetID="22" presetClass="entr" presetSubtype="8" fill="hold" grpId="0" nodeType="after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wipe(left)">
                                      <p:cBhvr>
                                        <p:cTn id="73" dur="500"/>
                                        <p:tgtEl>
                                          <p:spTgt spid="44"/>
                                        </p:tgtEl>
                                      </p:cBhvr>
                                    </p:animEffect>
                                  </p:childTnLst>
                                </p:cTn>
                              </p:par>
                            </p:childTnLst>
                          </p:cTn>
                        </p:par>
                      </p:childTnLst>
                    </p:cTn>
                  </p:par>
                  <p:par>
                    <p:cTn id="74" fill="hold">
                      <p:stCondLst>
                        <p:cond delay="indefinite"/>
                      </p:stCondLst>
                      <p:childTnLst>
                        <p:par>
                          <p:cTn id="75" fill="hold">
                            <p:stCondLst>
                              <p:cond delay="0"/>
                            </p:stCondLst>
                            <p:childTnLst>
                              <p:par>
                                <p:cTn id="76" presetID="8" presetClass="emph" presetSubtype="0" fill="hold" nodeType="clickEffect">
                                  <p:stCondLst>
                                    <p:cond delay="0"/>
                                  </p:stCondLst>
                                  <p:childTnLst>
                                    <p:animRot by="2100000">
                                      <p:cBhvr>
                                        <p:cTn id="77" dur="500" fill="hold"/>
                                        <p:tgtEl>
                                          <p:spTgt spid="30"/>
                                        </p:tgtEl>
                                        <p:attrNameLst>
                                          <p:attrName>r</p:attrName>
                                        </p:attrNameLst>
                                      </p:cBhvr>
                                    </p:animRot>
                                  </p:childTnLst>
                                </p:cTn>
                              </p:par>
                            </p:childTnLst>
                          </p:cTn>
                        </p:par>
                        <p:par>
                          <p:cTn id="78" fill="hold">
                            <p:stCondLst>
                              <p:cond delay="500"/>
                            </p:stCondLst>
                            <p:childTnLst>
                              <p:par>
                                <p:cTn id="79" presetID="53" presetClass="entr" presetSubtype="16" fill="hold" grpId="0" nodeType="afterEffect">
                                  <p:stCondLst>
                                    <p:cond delay="0"/>
                                  </p:stCondLst>
                                  <p:childTnLst>
                                    <p:set>
                                      <p:cBhvr>
                                        <p:cTn id="80" dur="1" fill="hold">
                                          <p:stCondLst>
                                            <p:cond delay="0"/>
                                          </p:stCondLst>
                                        </p:cTn>
                                        <p:tgtEl>
                                          <p:spTgt spid="45"/>
                                        </p:tgtEl>
                                        <p:attrNameLst>
                                          <p:attrName>style.visibility</p:attrName>
                                        </p:attrNameLst>
                                      </p:cBhvr>
                                      <p:to>
                                        <p:strVal val="visible"/>
                                      </p:to>
                                    </p:set>
                                    <p:anim calcmode="lin" valueType="num">
                                      <p:cBhvr>
                                        <p:cTn id="81" dur="500" fill="hold"/>
                                        <p:tgtEl>
                                          <p:spTgt spid="45"/>
                                        </p:tgtEl>
                                        <p:attrNameLst>
                                          <p:attrName>ppt_w</p:attrName>
                                        </p:attrNameLst>
                                      </p:cBhvr>
                                      <p:tavLst>
                                        <p:tav tm="0">
                                          <p:val>
                                            <p:fltVal val="0"/>
                                          </p:val>
                                        </p:tav>
                                        <p:tav tm="100000">
                                          <p:val>
                                            <p:strVal val="#ppt_w"/>
                                          </p:val>
                                        </p:tav>
                                      </p:tavLst>
                                    </p:anim>
                                    <p:anim calcmode="lin" valueType="num">
                                      <p:cBhvr>
                                        <p:cTn id="82" dur="500" fill="hold"/>
                                        <p:tgtEl>
                                          <p:spTgt spid="45"/>
                                        </p:tgtEl>
                                        <p:attrNameLst>
                                          <p:attrName>ppt_h</p:attrName>
                                        </p:attrNameLst>
                                      </p:cBhvr>
                                      <p:tavLst>
                                        <p:tav tm="0">
                                          <p:val>
                                            <p:fltVal val="0"/>
                                          </p:val>
                                        </p:tav>
                                        <p:tav tm="100000">
                                          <p:val>
                                            <p:strVal val="#ppt_h"/>
                                          </p:val>
                                        </p:tav>
                                      </p:tavLst>
                                    </p:anim>
                                    <p:animEffect transition="in" filter="fade">
                                      <p:cBhvr>
                                        <p:cTn id="83" dur="500"/>
                                        <p:tgtEl>
                                          <p:spTgt spid="45"/>
                                        </p:tgtEl>
                                      </p:cBhvr>
                                    </p:animEffect>
                                  </p:childTnLst>
                                </p:cTn>
                              </p:par>
                            </p:childTnLst>
                          </p:cTn>
                        </p:par>
                        <p:par>
                          <p:cTn id="84" fill="hold">
                            <p:stCondLst>
                              <p:cond delay="1000"/>
                            </p:stCondLst>
                            <p:childTnLst>
                              <p:par>
                                <p:cTn id="85" presetID="22" presetClass="entr" presetSubtype="8" fill="hold" grpId="0" nodeType="after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wipe(left)">
                                      <p:cBhvr>
                                        <p:cTn id="8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p:bldP spid="37" grpId="0" animBg="1"/>
      <p:bldP spid="38" grpId="0"/>
      <p:bldP spid="39" grpId="0" animBg="1"/>
      <p:bldP spid="40" grpId="0"/>
      <p:bldP spid="41" grpId="0" animBg="1"/>
      <p:bldP spid="42" grpId="0"/>
      <p:bldP spid="43" grpId="0" animBg="1"/>
      <p:bldP spid="44" grpId="0"/>
      <p:bldP spid="45" grpId="0" animBg="1"/>
      <p:bldP spid="4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Ellipse 13">
            <a:extLst>
              <a:ext uri="{FF2B5EF4-FFF2-40B4-BE49-F238E27FC236}">
                <a16:creationId xmlns:a16="http://schemas.microsoft.com/office/drawing/2014/main" id="{08AA166E-A37A-38D3-B697-11E637C1D485}"/>
              </a:ext>
            </a:extLst>
          </p:cNvPr>
          <p:cNvSpPr/>
          <p:nvPr/>
        </p:nvSpPr>
        <p:spPr>
          <a:xfrm>
            <a:off x="838200" y="5059478"/>
            <a:ext cx="2189812" cy="2270712"/>
          </a:xfrm>
          <a:prstGeom prst="ellipse">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dirty="0"/>
          </a:p>
        </p:txBody>
      </p:sp>
      <p:sp>
        <p:nvSpPr>
          <p:cNvPr id="13" name="Rectangle 12">
            <a:extLst>
              <a:ext uri="{FF2B5EF4-FFF2-40B4-BE49-F238E27FC236}">
                <a16:creationId xmlns:a16="http://schemas.microsoft.com/office/drawing/2014/main" id="{8ED842E8-4CFD-9BA5-A83C-BD5C6495CE7C}"/>
              </a:ext>
            </a:extLst>
          </p:cNvPr>
          <p:cNvSpPr/>
          <p:nvPr/>
        </p:nvSpPr>
        <p:spPr>
          <a:xfrm>
            <a:off x="9533743" y="1556375"/>
            <a:ext cx="2189812" cy="5301625"/>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a:p>
        </p:txBody>
      </p:sp>
      <p:sp>
        <p:nvSpPr>
          <p:cNvPr id="8" name="Espace réservé du texte 7">
            <a:extLst>
              <a:ext uri="{FF2B5EF4-FFF2-40B4-BE49-F238E27FC236}">
                <a16:creationId xmlns:a16="http://schemas.microsoft.com/office/drawing/2014/main" id="{77F18DCE-F244-E801-C90F-C0611C90B49D}"/>
              </a:ext>
            </a:extLst>
          </p:cNvPr>
          <p:cNvSpPr>
            <a:spLocks noGrp="1"/>
          </p:cNvSpPr>
          <p:nvPr>
            <p:ph type="body" sz="quarter" idx="13"/>
          </p:nvPr>
        </p:nvSpPr>
        <p:spPr>
          <a:xfrm>
            <a:off x="1815806" y="815043"/>
            <a:ext cx="621792" cy="642434"/>
          </a:xfrm>
        </p:spPr>
        <p:txBody>
          <a:bodyPr/>
          <a:lstStyle/>
          <a:p>
            <a:r>
              <a:rPr lang="fr-US" dirty="0">
                <a:solidFill>
                  <a:schemeClr val="tx1"/>
                </a:solidFill>
              </a:rPr>
              <a:t>1</a:t>
            </a:r>
          </a:p>
        </p:txBody>
      </p:sp>
      <p:sp>
        <p:nvSpPr>
          <p:cNvPr id="10" name="ZoneTexte 9">
            <a:extLst>
              <a:ext uri="{FF2B5EF4-FFF2-40B4-BE49-F238E27FC236}">
                <a16:creationId xmlns:a16="http://schemas.microsoft.com/office/drawing/2014/main" id="{C7827C0A-1349-9A51-5A14-56932B008D30}"/>
              </a:ext>
            </a:extLst>
          </p:cNvPr>
          <p:cNvSpPr txBox="1"/>
          <p:nvPr/>
        </p:nvSpPr>
        <p:spPr>
          <a:xfrm>
            <a:off x="468445" y="2027331"/>
            <a:ext cx="11027228" cy="3274294"/>
          </a:xfrm>
          <a:prstGeom prst="rect">
            <a:avLst/>
          </a:prstGeom>
          <a:noFill/>
        </p:spPr>
        <p:txBody>
          <a:bodyPr wrap="square" rtlCol="0">
            <a:spAutoFit/>
          </a:bodyPr>
          <a:lstStyle/>
          <a:p>
            <a:pPr marL="0" marR="0" indent="449580" algn="just">
              <a:lnSpc>
                <a:spcPct val="150000"/>
              </a:lnSpc>
              <a:spcBef>
                <a:spcPts val="0"/>
              </a:spcBef>
              <a:spcAft>
                <a:spcPts val="0"/>
              </a:spcAft>
            </a:pPr>
            <a:r>
              <a:rPr lang="fr-CI" sz="2000" kern="100" dirty="0">
                <a:effectLst/>
                <a:latin typeface="Arial" panose="020B0604020202020204" pitchFamily="34" charset="0"/>
                <a:ea typeface="DengXian" panose="02010600030101010101" pitchFamily="2" charset="-122"/>
                <a:cs typeface="Arial" panose="020B0604020202020204" pitchFamily="34" charset="0"/>
              </a:rPr>
              <a:t>L’université de technologie d’Abidjan recrute de nombreux enseignants vacataires pour répondre aux besoins croissant en enseignement. Cependant, la gestion de ces enseignants est inefficace ce qui conduit à des pertes de temps, des problèmes de planification et de salle. Dès lors comment résoudre ce problème de gestion des enseignants vacataires ? Notre objectif sera de développer un logiciel permettant de résoudre ce problème majeur de l’université. </a:t>
            </a:r>
            <a:r>
              <a:rPr lang="fr-FR" sz="2000" kern="100" dirty="0">
                <a:solidFill>
                  <a:srgbClr val="000000"/>
                </a:solidFill>
                <a:effectLst/>
                <a:latin typeface="Arial" panose="020B0604020202020204" pitchFamily="34" charset="0"/>
                <a:ea typeface="DengXian" panose="02010600030101010101" pitchFamily="2" charset="-122"/>
                <a:cs typeface="Arial" panose="020B0604020202020204" pitchFamily="34" charset="0"/>
              </a:rPr>
              <a:t>Les fonctionnalités du logiciel   comprennent : l’identification des enseignants vacataires,</a:t>
            </a:r>
            <a:r>
              <a:rPr lang="fr-FR" sz="2000" kern="100" dirty="0">
                <a:solidFill>
                  <a:srgbClr val="000000"/>
                </a:solidFill>
                <a:effectLst/>
                <a:latin typeface="Arial" panose="020B0604020202020204" pitchFamily="34" charset="0"/>
                <a:ea typeface="Arial" panose="020B0604020202020204" pitchFamily="34" charset="0"/>
                <a:cs typeface="Arial" panose="020B0604020202020204" pitchFamily="34" charset="0"/>
              </a:rPr>
              <a:t> l’</a:t>
            </a:r>
            <a:r>
              <a:rPr lang="fr-FR" sz="2000" kern="100" dirty="0">
                <a:solidFill>
                  <a:srgbClr val="000000"/>
                </a:solidFill>
                <a:effectLst/>
                <a:latin typeface="Arial" panose="020B0604020202020204" pitchFamily="34" charset="0"/>
                <a:ea typeface="DengXian" panose="02010600030101010101" pitchFamily="2" charset="-122"/>
                <a:cs typeface="Arial" panose="020B0604020202020204" pitchFamily="34" charset="0"/>
              </a:rPr>
              <a:t>affectation des enseignants aux cours et aux horaires appropriés et la gestion des emplois du temps.</a:t>
            </a:r>
            <a:endParaRPr lang="fr-US" sz="2000" kern="100" dirty="0">
              <a:effectLst/>
              <a:latin typeface="Calibri" panose="020F0502020204030204" pitchFamily="34" charset="0"/>
              <a:ea typeface="DengXian" panose="02010600030101010101" pitchFamily="2" charset="-122"/>
              <a:cs typeface="Arial" panose="020B0604020202020204" pitchFamily="34" charset="0"/>
            </a:endParaRPr>
          </a:p>
        </p:txBody>
      </p:sp>
      <p:sp>
        <p:nvSpPr>
          <p:cNvPr id="11" name="Titre 10">
            <a:extLst>
              <a:ext uri="{FF2B5EF4-FFF2-40B4-BE49-F238E27FC236}">
                <a16:creationId xmlns:a16="http://schemas.microsoft.com/office/drawing/2014/main" id="{4EBBCC5F-E303-0862-ECD6-021B7E91606E}"/>
              </a:ext>
            </a:extLst>
          </p:cNvPr>
          <p:cNvSpPr txBox="1">
            <a:spLocks noGrp="1"/>
          </p:cNvSpPr>
          <p:nvPr>
            <p:ph type="title"/>
          </p:nvPr>
        </p:nvSpPr>
        <p:spPr>
          <a:xfrm>
            <a:off x="2711918" y="716145"/>
            <a:ext cx="5724644" cy="840230"/>
          </a:xfrm>
          <a:prstGeom prst="rect">
            <a:avLst/>
          </a:prstGeom>
          <a:noFill/>
        </p:spPr>
        <p:txBody>
          <a:bodyPr wrap="none" rtlCol="0">
            <a:spAutoFit/>
          </a:bodyPr>
          <a:lstStyle/>
          <a:p>
            <a:r>
              <a:rPr lang="fr-US" sz="5400" b="1" dirty="0">
                <a:latin typeface="Times New Roman" panose="02020603050405020304" pitchFamily="18" charset="0"/>
                <a:cs typeface="Times New Roman" panose="02020603050405020304" pitchFamily="18" charset="0"/>
              </a:rPr>
              <a:t>INTRODUCTION</a:t>
            </a:r>
          </a:p>
        </p:txBody>
      </p:sp>
      <p:sp>
        <p:nvSpPr>
          <p:cNvPr id="2" name="Espace réservé du numéro de diapositive 1">
            <a:extLst>
              <a:ext uri="{FF2B5EF4-FFF2-40B4-BE49-F238E27FC236}">
                <a16:creationId xmlns:a16="http://schemas.microsoft.com/office/drawing/2014/main" id="{965866DB-3EEC-F345-CB19-37D867FAC94D}"/>
              </a:ext>
            </a:extLst>
          </p:cNvPr>
          <p:cNvSpPr>
            <a:spLocks noGrp="1"/>
          </p:cNvSpPr>
          <p:nvPr>
            <p:ph type="sldNum" sz="quarter" idx="16"/>
          </p:nvPr>
        </p:nvSpPr>
        <p:spPr>
          <a:xfrm>
            <a:off x="9995803" y="6019954"/>
            <a:ext cx="941832" cy="621792"/>
          </a:xfrm>
        </p:spPr>
        <p:txBody>
          <a:bodyPr/>
          <a:lstStyle/>
          <a:p>
            <a:pPr rtl="0"/>
            <a:fld id="{CC43B8D3-9A08-F84C-9DD4-44948BA52D4B}" type="slidenum">
              <a:rPr lang="fr-FR" smtClean="0">
                <a:solidFill>
                  <a:schemeClr val="tx1"/>
                </a:solidFill>
              </a:rPr>
              <a:pPr rtl="0"/>
              <a:t>4</a:t>
            </a:fld>
            <a:endParaRPr lang="fr-FR" dirty="0">
              <a:solidFill>
                <a:schemeClr val="tx1"/>
              </a:solidFill>
            </a:endParaRPr>
          </a:p>
        </p:txBody>
      </p:sp>
    </p:spTree>
    <p:extLst>
      <p:ext uri="{BB962C8B-B14F-4D97-AF65-F5344CB8AC3E}">
        <p14:creationId xmlns:p14="http://schemas.microsoft.com/office/powerpoint/2010/main" val="134322335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950213FE-3835-7072-F6DD-082BD9106027}"/>
              </a:ext>
            </a:extLst>
          </p:cNvPr>
          <p:cNvSpPr txBox="1"/>
          <p:nvPr/>
        </p:nvSpPr>
        <p:spPr>
          <a:xfrm>
            <a:off x="62541" y="2767280"/>
            <a:ext cx="12129459" cy="1323439"/>
          </a:xfrm>
          <a:prstGeom prst="rect">
            <a:avLst/>
          </a:prstGeom>
          <a:noFill/>
        </p:spPr>
        <p:txBody>
          <a:bodyPr wrap="square" rtlCol="0">
            <a:spAutoFit/>
          </a:bodyPr>
          <a:lstStyle/>
          <a:p>
            <a:r>
              <a:rPr lang="fr-US" sz="8000" b="1" dirty="0">
                <a:latin typeface="Times New Roman" panose="02020603050405020304" pitchFamily="18" charset="0"/>
                <a:cs typeface="Times New Roman" panose="02020603050405020304" pitchFamily="18" charset="0"/>
              </a:rPr>
              <a:t>2. ACTEURS DU PROJET</a:t>
            </a:r>
          </a:p>
        </p:txBody>
      </p:sp>
    </p:spTree>
    <p:extLst>
      <p:ext uri="{BB962C8B-B14F-4D97-AF65-F5344CB8AC3E}">
        <p14:creationId xmlns:p14="http://schemas.microsoft.com/office/powerpoint/2010/main" val="4163351800"/>
      </p:ext>
    </p:extLst>
  </p:cSld>
  <p:clrMapOvr>
    <a:masterClrMapping/>
  </p:clrMapOvr>
  <mc:AlternateContent xmlns:mc="http://schemas.openxmlformats.org/markup-compatibility/2006" xmlns:p15="http://schemas.microsoft.com/office/powerpoint/2012/main">
    <mc:Choice Requires="p15">
      <p:transition spd="med">
        <p15:prstTrans prst="drap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by="(-#ppt_w*2)" calcmode="lin" valueType="num">
                                      <p:cBhvr rctx="PPT">
                                        <p:cTn id="7" dur="125" autoRev="1" fill="hold">
                                          <p:stCondLst>
                                            <p:cond delay="0"/>
                                          </p:stCondLst>
                                        </p:cTn>
                                        <p:tgtEl>
                                          <p:spTgt spid="3"/>
                                        </p:tgtEl>
                                        <p:attrNameLst>
                                          <p:attrName>ppt_w</p:attrName>
                                        </p:attrNameLst>
                                      </p:cBhvr>
                                    </p:anim>
                                    <p:anim by="(#ppt_w*0.50)" calcmode="lin" valueType="num">
                                      <p:cBhvr>
                                        <p:cTn id="8" dur="125" decel="50000" autoRev="1" fill="hold">
                                          <p:stCondLst>
                                            <p:cond delay="0"/>
                                          </p:stCondLst>
                                        </p:cTn>
                                        <p:tgtEl>
                                          <p:spTgt spid="3"/>
                                        </p:tgtEl>
                                        <p:attrNameLst>
                                          <p:attrName>ppt_x</p:attrName>
                                        </p:attrNameLst>
                                      </p:cBhvr>
                                    </p:anim>
                                    <p:anim from="(-#ppt_h/2)" to="(#ppt_y)" calcmode="lin" valueType="num">
                                      <p:cBhvr>
                                        <p:cTn id="9" dur="250" fill="hold">
                                          <p:stCondLst>
                                            <p:cond delay="0"/>
                                          </p:stCondLst>
                                        </p:cTn>
                                        <p:tgtEl>
                                          <p:spTgt spid="3"/>
                                        </p:tgtEl>
                                        <p:attrNameLst>
                                          <p:attrName>ppt_y</p:attrName>
                                        </p:attrNameLst>
                                      </p:cBhvr>
                                    </p:anim>
                                    <p:animRot by="21600000">
                                      <p:cBhvr>
                                        <p:cTn id="10" dur="250" fill="hold">
                                          <p:stCondLst>
                                            <p:cond delay="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 name="Group 9">
            <a:extLst>
              <a:ext uri="{FF2B5EF4-FFF2-40B4-BE49-F238E27FC236}">
                <a16:creationId xmlns:a16="http://schemas.microsoft.com/office/drawing/2014/main" id="{6BD82985-7C2B-59D2-BBE2-17222A4CFEEA}"/>
              </a:ext>
            </a:extLst>
          </p:cNvPr>
          <p:cNvGrpSpPr/>
          <p:nvPr/>
        </p:nvGrpSpPr>
        <p:grpSpPr>
          <a:xfrm rot="15742485" flipH="1">
            <a:off x="-71169" y="-1193890"/>
            <a:ext cx="834234" cy="2470201"/>
            <a:chOff x="-95720" y="0"/>
            <a:chExt cx="834234" cy="2470201"/>
          </a:xfrm>
        </p:grpSpPr>
        <p:pic>
          <p:nvPicPr>
            <p:cNvPr id="20" name="Graphic 10">
              <a:extLst>
                <a:ext uri="{FF2B5EF4-FFF2-40B4-BE49-F238E27FC236}">
                  <a16:creationId xmlns:a16="http://schemas.microsoft.com/office/drawing/2014/main" id="{397F132D-A2C7-7330-C442-585666FCFAA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0" y="0"/>
              <a:ext cx="738514" cy="2470201"/>
            </a:xfrm>
            <a:prstGeom prst="rect">
              <a:avLst/>
            </a:prstGeom>
          </p:spPr>
        </p:pic>
        <p:pic>
          <p:nvPicPr>
            <p:cNvPr id="21" name="Graphic 15">
              <a:extLst>
                <a:ext uri="{FF2B5EF4-FFF2-40B4-BE49-F238E27FC236}">
                  <a16:creationId xmlns:a16="http://schemas.microsoft.com/office/drawing/2014/main" id="{9DC1D1EE-7641-A4BB-5907-F2543F6467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0" y="1"/>
              <a:ext cx="448764" cy="1747400"/>
            </a:xfrm>
            <a:prstGeom prst="rect">
              <a:avLst/>
            </a:prstGeom>
          </p:spPr>
        </p:pic>
        <p:pic>
          <p:nvPicPr>
            <p:cNvPr id="23" name="Graphic 16">
              <a:extLst>
                <a:ext uri="{FF2B5EF4-FFF2-40B4-BE49-F238E27FC236}">
                  <a16:creationId xmlns:a16="http://schemas.microsoft.com/office/drawing/2014/main" id="{004F9771-F66C-AE7B-D814-4C4F1E166AB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95720" y="0"/>
              <a:ext cx="392658" cy="1283860"/>
            </a:xfrm>
            <a:prstGeom prst="rect">
              <a:avLst/>
            </a:prstGeom>
          </p:spPr>
        </p:pic>
      </p:grpSp>
      <p:sp>
        <p:nvSpPr>
          <p:cNvPr id="25" name="Rectangle : coins arrondis 24">
            <a:extLst>
              <a:ext uri="{FF2B5EF4-FFF2-40B4-BE49-F238E27FC236}">
                <a16:creationId xmlns:a16="http://schemas.microsoft.com/office/drawing/2014/main" id="{E68266A3-88A2-7317-EFC2-237435346E29}"/>
              </a:ext>
            </a:extLst>
          </p:cNvPr>
          <p:cNvSpPr/>
          <p:nvPr/>
        </p:nvSpPr>
        <p:spPr>
          <a:xfrm>
            <a:off x="3374822" y="1604545"/>
            <a:ext cx="3772056" cy="87436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a:solidFill>
                <a:srgbClr val="000000"/>
              </a:solidFill>
            </a:endParaRPr>
          </a:p>
        </p:txBody>
      </p:sp>
      <p:sp>
        <p:nvSpPr>
          <p:cNvPr id="26" name="ZoneTexte 25">
            <a:extLst>
              <a:ext uri="{FF2B5EF4-FFF2-40B4-BE49-F238E27FC236}">
                <a16:creationId xmlns:a16="http://schemas.microsoft.com/office/drawing/2014/main" id="{68CEC168-8482-A487-EE61-AD20227A5E2A}"/>
              </a:ext>
            </a:extLst>
          </p:cNvPr>
          <p:cNvSpPr txBox="1"/>
          <p:nvPr/>
        </p:nvSpPr>
        <p:spPr>
          <a:xfrm>
            <a:off x="3539936" y="1664542"/>
            <a:ext cx="3772056" cy="461665"/>
          </a:xfrm>
          <a:prstGeom prst="rect">
            <a:avLst/>
          </a:prstGeom>
          <a:noFill/>
        </p:spPr>
        <p:txBody>
          <a:bodyPr wrap="square" rtlCol="0">
            <a:spAutoFit/>
          </a:bodyPr>
          <a:lstStyle/>
          <a:p>
            <a:r>
              <a:rPr lang="fr-US" sz="2400" dirty="0">
                <a:solidFill>
                  <a:srgbClr val="00B0F0"/>
                </a:solidFill>
              </a:rPr>
              <a:t>Le Maitre d’ouvrage</a:t>
            </a:r>
          </a:p>
        </p:txBody>
      </p:sp>
      <p:sp>
        <p:nvSpPr>
          <p:cNvPr id="27" name="ZoneTexte 26">
            <a:extLst>
              <a:ext uri="{FF2B5EF4-FFF2-40B4-BE49-F238E27FC236}">
                <a16:creationId xmlns:a16="http://schemas.microsoft.com/office/drawing/2014/main" id="{E286A793-AF0C-8729-BE84-9BC526A42BE5}"/>
              </a:ext>
            </a:extLst>
          </p:cNvPr>
          <p:cNvSpPr txBox="1"/>
          <p:nvPr/>
        </p:nvSpPr>
        <p:spPr>
          <a:xfrm>
            <a:off x="4169743" y="2073463"/>
            <a:ext cx="2559099" cy="369332"/>
          </a:xfrm>
          <a:prstGeom prst="rect">
            <a:avLst/>
          </a:prstGeom>
          <a:noFill/>
        </p:spPr>
        <p:txBody>
          <a:bodyPr wrap="none" rtlCol="0">
            <a:spAutoFit/>
          </a:bodyPr>
          <a:lstStyle/>
          <a:p>
            <a:r>
              <a:rPr lang="fr-US" b="1" dirty="0"/>
              <a:t>Directeur de L’UTA</a:t>
            </a:r>
          </a:p>
        </p:txBody>
      </p:sp>
      <p:sp>
        <p:nvSpPr>
          <p:cNvPr id="28" name="Rectangle : coins arrondis 27">
            <a:extLst>
              <a:ext uri="{FF2B5EF4-FFF2-40B4-BE49-F238E27FC236}">
                <a16:creationId xmlns:a16="http://schemas.microsoft.com/office/drawing/2014/main" id="{F289E5A8-46D4-1345-6DE3-449FF0597CCF}"/>
              </a:ext>
            </a:extLst>
          </p:cNvPr>
          <p:cNvSpPr/>
          <p:nvPr/>
        </p:nvSpPr>
        <p:spPr>
          <a:xfrm>
            <a:off x="3354723" y="2743214"/>
            <a:ext cx="3728339" cy="116378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a:p>
        </p:txBody>
      </p:sp>
      <p:sp>
        <p:nvSpPr>
          <p:cNvPr id="29" name="Ellipse 28">
            <a:extLst>
              <a:ext uri="{FF2B5EF4-FFF2-40B4-BE49-F238E27FC236}">
                <a16:creationId xmlns:a16="http://schemas.microsoft.com/office/drawing/2014/main" id="{2839F426-644B-53E8-3E08-43366FF02043}"/>
              </a:ext>
            </a:extLst>
          </p:cNvPr>
          <p:cNvSpPr/>
          <p:nvPr/>
        </p:nvSpPr>
        <p:spPr>
          <a:xfrm>
            <a:off x="7989107" y="2803533"/>
            <a:ext cx="1240560" cy="1047415"/>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a:p>
        </p:txBody>
      </p:sp>
      <p:cxnSp>
        <p:nvCxnSpPr>
          <p:cNvPr id="30" name="Connecteur droit 29">
            <a:extLst>
              <a:ext uri="{FF2B5EF4-FFF2-40B4-BE49-F238E27FC236}">
                <a16:creationId xmlns:a16="http://schemas.microsoft.com/office/drawing/2014/main" id="{F9EF8FA9-69E1-2447-B6C2-0EE14678C3CC}"/>
              </a:ext>
            </a:extLst>
          </p:cNvPr>
          <p:cNvCxnSpPr>
            <a:cxnSpLocks/>
          </p:cNvCxnSpPr>
          <p:nvPr/>
        </p:nvCxnSpPr>
        <p:spPr>
          <a:xfrm>
            <a:off x="5456016" y="2467122"/>
            <a:ext cx="0" cy="264363"/>
          </a:xfrm>
          <a:prstGeom prst="line">
            <a:avLst/>
          </a:prstGeom>
        </p:spPr>
        <p:style>
          <a:lnRef idx="1">
            <a:schemeClr val="dk1"/>
          </a:lnRef>
          <a:fillRef idx="0">
            <a:schemeClr val="dk1"/>
          </a:fillRef>
          <a:effectRef idx="0">
            <a:schemeClr val="dk1"/>
          </a:effectRef>
          <a:fontRef idx="minor">
            <a:schemeClr val="tx1"/>
          </a:fontRef>
        </p:style>
      </p:cxnSp>
      <p:sp>
        <p:nvSpPr>
          <p:cNvPr id="31" name="Rectangle : coins arrondis 30">
            <a:extLst>
              <a:ext uri="{FF2B5EF4-FFF2-40B4-BE49-F238E27FC236}">
                <a16:creationId xmlns:a16="http://schemas.microsoft.com/office/drawing/2014/main" id="{AC20B395-BAD6-9BF2-6296-8F442C3AA844}"/>
              </a:ext>
            </a:extLst>
          </p:cNvPr>
          <p:cNvSpPr/>
          <p:nvPr/>
        </p:nvSpPr>
        <p:spPr>
          <a:xfrm>
            <a:off x="3125046" y="4890227"/>
            <a:ext cx="4444369" cy="1804928"/>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a:p>
        </p:txBody>
      </p:sp>
      <p:cxnSp>
        <p:nvCxnSpPr>
          <p:cNvPr id="32" name="Connecteur droit 31">
            <a:extLst>
              <a:ext uri="{FF2B5EF4-FFF2-40B4-BE49-F238E27FC236}">
                <a16:creationId xmlns:a16="http://schemas.microsoft.com/office/drawing/2014/main" id="{4C9C3058-3D66-8DA2-8D5C-12B4D8B70870}"/>
              </a:ext>
            </a:extLst>
          </p:cNvPr>
          <p:cNvCxnSpPr>
            <a:cxnSpLocks/>
          </p:cNvCxnSpPr>
          <p:nvPr/>
        </p:nvCxnSpPr>
        <p:spPr>
          <a:xfrm>
            <a:off x="5498688" y="3905042"/>
            <a:ext cx="79651" cy="982503"/>
          </a:xfrm>
          <a:prstGeom prst="line">
            <a:avLst/>
          </a:prstGeom>
        </p:spPr>
        <p:style>
          <a:lnRef idx="1">
            <a:schemeClr val="dk1"/>
          </a:lnRef>
          <a:fillRef idx="0">
            <a:schemeClr val="dk1"/>
          </a:fillRef>
          <a:effectRef idx="0">
            <a:schemeClr val="dk1"/>
          </a:effectRef>
          <a:fontRef idx="minor">
            <a:schemeClr val="tx1"/>
          </a:fontRef>
        </p:style>
      </p:cxnSp>
      <p:cxnSp>
        <p:nvCxnSpPr>
          <p:cNvPr id="33" name="Connecteur droit 32">
            <a:extLst>
              <a:ext uri="{FF2B5EF4-FFF2-40B4-BE49-F238E27FC236}">
                <a16:creationId xmlns:a16="http://schemas.microsoft.com/office/drawing/2014/main" id="{182CAC0E-1AC4-93A5-5662-495A5244343F}"/>
              </a:ext>
            </a:extLst>
          </p:cNvPr>
          <p:cNvCxnSpPr>
            <a:cxnSpLocks/>
          </p:cNvCxnSpPr>
          <p:nvPr/>
        </p:nvCxnSpPr>
        <p:spPr>
          <a:xfrm flipH="1">
            <a:off x="4334039" y="3904809"/>
            <a:ext cx="625152" cy="977048"/>
          </a:xfrm>
          <a:prstGeom prst="line">
            <a:avLst/>
          </a:prstGeom>
        </p:spPr>
        <p:style>
          <a:lnRef idx="1">
            <a:schemeClr val="dk1"/>
          </a:lnRef>
          <a:fillRef idx="0">
            <a:schemeClr val="dk1"/>
          </a:fillRef>
          <a:effectRef idx="0">
            <a:schemeClr val="dk1"/>
          </a:effectRef>
          <a:fontRef idx="minor">
            <a:schemeClr val="tx1"/>
          </a:fontRef>
        </p:style>
      </p:cxnSp>
      <p:cxnSp>
        <p:nvCxnSpPr>
          <p:cNvPr id="34" name="Connecteur droit 33">
            <a:extLst>
              <a:ext uri="{FF2B5EF4-FFF2-40B4-BE49-F238E27FC236}">
                <a16:creationId xmlns:a16="http://schemas.microsoft.com/office/drawing/2014/main" id="{D2094FA5-CB15-CD22-46ED-AD072A52BEBC}"/>
              </a:ext>
            </a:extLst>
          </p:cNvPr>
          <p:cNvCxnSpPr>
            <a:cxnSpLocks/>
          </p:cNvCxnSpPr>
          <p:nvPr/>
        </p:nvCxnSpPr>
        <p:spPr>
          <a:xfrm>
            <a:off x="5994202" y="3920559"/>
            <a:ext cx="557140" cy="962795"/>
          </a:xfrm>
          <a:prstGeom prst="line">
            <a:avLst/>
          </a:prstGeom>
        </p:spPr>
        <p:style>
          <a:lnRef idx="1">
            <a:schemeClr val="dk1"/>
          </a:lnRef>
          <a:fillRef idx="0">
            <a:schemeClr val="dk1"/>
          </a:fillRef>
          <a:effectRef idx="0">
            <a:schemeClr val="dk1"/>
          </a:effectRef>
          <a:fontRef idx="minor">
            <a:schemeClr val="tx1"/>
          </a:fontRef>
        </p:style>
      </p:cxnSp>
      <p:sp>
        <p:nvSpPr>
          <p:cNvPr id="35" name="ZoneTexte 34">
            <a:extLst>
              <a:ext uri="{FF2B5EF4-FFF2-40B4-BE49-F238E27FC236}">
                <a16:creationId xmlns:a16="http://schemas.microsoft.com/office/drawing/2014/main" id="{C006C391-A1D8-5946-59AC-C78B546E0C8C}"/>
              </a:ext>
            </a:extLst>
          </p:cNvPr>
          <p:cNvSpPr txBox="1"/>
          <p:nvPr/>
        </p:nvSpPr>
        <p:spPr>
          <a:xfrm>
            <a:off x="3768133" y="2767198"/>
            <a:ext cx="3202054" cy="523220"/>
          </a:xfrm>
          <a:prstGeom prst="rect">
            <a:avLst/>
          </a:prstGeom>
          <a:noFill/>
        </p:spPr>
        <p:txBody>
          <a:bodyPr wrap="square" rtlCol="0">
            <a:spAutoFit/>
          </a:bodyPr>
          <a:lstStyle/>
          <a:p>
            <a:r>
              <a:rPr lang="fr-US" sz="2800" dirty="0">
                <a:solidFill>
                  <a:srgbClr val="00B0F0"/>
                </a:solidFill>
              </a:rPr>
              <a:t>Maitre d’œuvre</a:t>
            </a:r>
          </a:p>
        </p:txBody>
      </p:sp>
      <p:cxnSp>
        <p:nvCxnSpPr>
          <p:cNvPr id="36" name="Connecteur droit 35">
            <a:extLst>
              <a:ext uri="{FF2B5EF4-FFF2-40B4-BE49-F238E27FC236}">
                <a16:creationId xmlns:a16="http://schemas.microsoft.com/office/drawing/2014/main" id="{1B5015E5-B443-8F22-C900-EF7CC0F6D625}"/>
              </a:ext>
            </a:extLst>
          </p:cNvPr>
          <p:cNvCxnSpPr>
            <a:cxnSpLocks/>
            <a:endCxn id="29" idx="2"/>
          </p:cNvCxnSpPr>
          <p:nvPr/>
        </p:nvCxnSpPr>
        <p:spPr>
          <a:xfrm>
            <a:off x="7083063" y="3327240"/>
            <a:ext cx="906044" cy="1"/>
          </a:xfrm>
          <a:prstGeom prst="line">
            <a:avLst/>
          </a:prstGeom>
        </p:spPr>
        <p:style>
          <a:lnRef idx="1">
            <a:schemeClr val="dk1"/>
          </a:lnRef>
          <a:fillRef idx="0">
            <a:schemeClr val="dk1"/>
          </a:fillRef>
          <a:effectRef idx="0">
            <a:schemeClr val="dk1"/>
          </a:effectRef>
          <a:fontRef idx="minor">
            <a:schemeClr val="tx1"/>
          </a:fontRef>
        </p:style>
      </p:cxnSp>
      <p:sp>
        <p:nvSpPr>
          <p:cNvPr id="37" name="ZoneTexte 36">
            <a:extLst>
              <a:ext uri="{FF2B5EF4-FFF2-40B4-BE49-F238E27FC236}">
                <a16:creationId xmlns:a16="http://schemas.microsoft.com/office/drawing/2014/main" id="{CDFCD3FA-87E1-6726-EEFD-DB8A3410E480}"/>
              </a:ext>
            </a:extLst>
          </p:cNvPr>
          <p:cNvSpPr txBox="1"/>
          <p:nvPr/>
        </p:nvSpPr>
        <p:spPr>
          <a:xfrm>
            <a:off x="4200221" y="3113449"/>
            <a:ext cx="2359702" cy="677108"/>
          </a:xfrm>
          <a:prstGeom prst="rect">
            <a:avLst/>
          </a:prstGeom>
          <a:noFill/>
        </p:spPr>
        <p:txBody>
          <a:bodyPr wrap="square" rtlCol="0">
            <a:spAutoFit/>
          </a:bodyPr>
          <a:lstStyle/>
          <a:p>
            <a:r>
              <a:rPr lang="fr-US" sz="2000" dirty="0"/>
              <a:t>Chef de Projet:</a:t>
            </a:r>
            <a:r>
              <a:rPr lang="fr-US" sz="2000" b="1" dirty="0"/>
              <a:t> </a:t>
            </a:r>
            <a:r>
              <a:rPr lang="fr-US" b="1" dirty="0"/>
              <a:t>AGOH CHRIS</a:t>
            </a:r>
          </a:p>
        </p:txBody>
      </p:sp>
      <p:sp>
        <p:nvSpPr>
          <p:cNvPr id="38" name="ZoneTexte 37">
            <a:extLst>
              <a:ext uri="{FF2B5EF4-FFF2-40B4-BE49-F238E27FC236}">
                <a16:creationId xmlns:a16="http://schemas.microsoft.com/office/drawing/2014/main" id="{5409E18B-190F-4A34-08FD-7B09E2EF455B}"/>
              </a:ext>
            </a:extLst>
          </p:cNvPr>
          <p:cNvSpPr txBox="1"/>
          <p:nvPr/>
        </p:nvSpPr>
        <p:spPr>
          <a:xfrm>
            <a:off x="3505447" y="5016699"/>
            <a:ext cx="4295076" cy="400110"/>
          </a:xfrm>
          <a:prstGeom prst="rect">
            <a:avLst/>
          </a:prstGeom>
          <a:noFill/>
        </p:spPr>
        <p:txBody>
          <a:bodyPr wrap="square" rtlCol="0">
            <a:spAutoFit/>
          </a:bodyPr>
          <a:lstStyle/>
          <a:p>
            <a:r>
              <a:rPr lang="fr-US" sz="2000" dirty="0">
                <a:solidFill>
                  <a:srgbClr val="00B0F0"/>
                </a:solidFill>
              </a:rPr>
              <a:t>Membre de l’équipe de projet</a:t>
            </a:r>
          </a:p>
        </p:txBody>
      </p:sp>
      <p:sp>
        <p:nvSpPr>
          <p:cNvPr id="39" name="ZoneTexte 38">
            <a:extLst>
              <a:ext uri="{FF2B5EF4-FFF2-40B4-BE49-F238E27FC236}">
                <a16:creationId xmlns:a16="http://schemas.microsoft.com/office/drawing/2014/main" id="{E8866C4B-C659-AD6E-4DA0-541B8270335E}"/>
              </a:ext>
            </a:extLst>
          </p:cNvPr>
          <p:cNvSpPr txBox="1"/>
          <p:nvPr/>
        </p:nvSpPr>
        <p:spPr>
          <a:xfrm>
            <a:off x="4334039" y="5462580"/>
            <a:ext cx="2637891" cy="1077218"/>
          </a:xfrm>
          <a:prstGeom prst="rect">
            <a:avLst/>
          </a:prstGeom>
          <a:noFill/>
        </p:spPr>
        <p:txBody>
          <a:bodyPr wrap="square" rtlCol="0">
            <a:spAutoFit/>
          </a:bodyPr>
          <a:lstStyle/>
          <a:p>
            <a:r>
              <a:rPr lang="fr-US" sz="1600" b="1" dirty="0"/>
              <a:t>AGOH CHRIS</a:t>
            </a:r>
          </a:p>
          <a:p>
            <a:r>
              <a:rPr lang="fr-US" sz="1600" b="1" dirty="0"/>
              <a:t>KOUAKOU YANN</a:t>
            </a:r>
          </a:p>
          <a:p>
            <a:r>
              <a:rPr lang="fr-US" sz="1600" b="1" dirty="0"/>
              <a:t>AMANI YAO</a:t>
            </a:r>
          </a:p>
          <a:p>
            <a:r>
              <a:rPr lang="fr-US" sz="1600" b="1" dirty="0"/>
              <a:t>DABO ALI</a:t>
            </a:r>
          </a:p>
        </p:txBody>
      </p:sp>
      <p:sp>
        <p:nvSpPr>
          <p:cNvPr id="40" name="ZoneTexte 39">
            <a:extLst>
              <a:ext uri="{FF2B5EF4-FFF2-40B4-BE49-F238E27FC236}">
                <a16:creationId xmlns:a16="http://schemas.microsoft.com/office/drawing/2014/main" id="{A091082E-F169-83E6-BCCF-B05B5649EE2E}"/>
              </a:ext>
            </a:extLst>
          </p:cNvPr>
          <p:cNvSpPr txBox="1"/>
          <p:nvPr/>
        </p:nvSpPr>
        <p:spPr>
          <a:xfrm>
            <a:off x="8101983" y="2983552"/>
            <a:ext cx="1127684" cy="646331"/>
          </a:xfrm>
          <a:prstGeom prst="rect">
            <a:avLst/>
          </a:prstGeom>
          <a:noFill/>
        </p:spPr>
        <p:txBody>
          <a:bodyPr wrap="square" rtlCol="0">
            <a:spAutoFit/>
          </a:bodyPr>
          <a:lstStyle/>
          <a:p>
            <a:r>
              <a:rPr lang="fr-US" sz="1800" b="1" dirty="0"/>
              <a:t>Expert Interne</a:t>
            </a:r>
          </a:p>
        </p:txBody>
      </p:sp>
      <p:sp>
        <p:nvSpPr>
          <p:cNvPr id="47" name="ZoneTexte 46">
            <a:extLst>
              <a:ext uri="{FF2B5EF4-FFF2-40B4-BE49-F238E27FC236}">
                <a16:creationId xmlns:a16="http://schemas.microsoft.com/office/drawing/2014/main" id="{4FE94309-837A-0179-4B91-121E956C59FC}"/>
              </a:ext>
            </a:extLst>
          </p:cNvPr>
          <p:cNvSpPr txBox="1"/>
          <p:nvPr/>
        </p:nvSpPr>
        <p:spPr>
          <a:xfrm>
            <a:off x="3283035" y="821687"/>
            <a:ext cx="4818948" cy="584775"/>
          </a:xfrm>
          <a:prstGeom prst="rect">
            <a:avLst/>
          </a:prstGeom>
          <a:noFill/>
        </p:spPr>
        <p:txBody>
          <a:bodyPr wrap="none" rtlCol="0">
            <a:spAutoFit/>
          </a:bodyPr>
          <a:lstStyle/>
          <a:p>
            <a:r>
              <a:rPr lang="fr-US" sz="3200" b="1" dirty="0"/>
              <a:t>ACTEUR DU PROJET</a:t>
            </a:r>
          </a:p>
        </p:txBody>
      </p:sp>
      <p:sp>
        <p:nvSpPr>
          <p:cNvPr id="48" name="Espace réservé du numéro de diapositive 47">
            <a:extLst>
              <a:ext uri="{FF2B5EF4-FFF2-40B4-BE49-F238E27FC236}">
                <a16:creationId xmlns:a16="http://schemas.microsoft.com/office/drawing/2014/main" id="{D8733A66-1137-543A-5FDE-33E45F537AC6}"/>
              </a:ext>
            </a:extLst>
          </p:cNvPr>
          <p:cNvSpPr>
            <a:spLocks noGrp="1"/>
          </p:cNvSpPr>
          <p:nvPr>
            <p:ph type="sldNum" sz="quarter" idx="15"/>
          </p:nvPr>
        </p:nvSpPr>
        <p:spPr/>
        <p:txBody>
          <a:bodyPr/>
          <a:lstStyle/>
          <a:p>
            <a:pPr rtl="0"/>
            <a:fld id="{CC43B8D3-9A08-F84C-9DD4-44948BA52D4B}" type="slidenum">
              <a:rPr lang="fr-FR" smtClean="0"/>
              <a:pPr rtl="0"/>
              <a:t>6</a:t>
            </a:fld>
            <a:endParaRPr lang="fr-FR" dirty="0"/>
          </a:p>
        </p:txBody>
      </p:sp>
    </p:spTree>
    <p:extLst>
      <p:ext uri="{BB962C8B-B14F-4D97-AF65-F5344CB8AC3E}">
        <p14:creationId xmlns:p14="http://schemas.microsoft.com/office/powerpoint/2010/main" val="2461847894"/>
      </p:ext>
    </p:extLst>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687C517-04B7-8217-5EA7-55CABA2A9765}"/>
              </a:ext>
            </a:extLst>
          </p:cNvPr>
          <p:cNvSpPr/>
          <p:nvPr/>
        </p:nvSpPr>
        <p:spPr>
          <a:xfrm>
            <a:off x="0" y="200026"/>
            <a:ext cx="12191999" cy="1443038"/>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dirty="0"/>
          </a:p>
        </p:txBody>
      </p:sp>
      <p:sp>
        <p:nvSpPr>
          <p:cNvPr id="21" name="ZoneTexte 20">
            <a:extLst>
              <a:ext uri="{FF2B5EF4-FFF2-40B4-BE49-F238E27FC236}">
                <a16:creationId xmlns:a16="http://schemas.microsoft.com/office/drawing/2014/main" id="{38922AAC-8093-691E-EC87-C15420D3C007}"/>
              </a:ext>
            </a:extLst>
          </p:cNvPr>
          <p:cNvSpPr txBox="1"/>
          <p:nvPr/>
        </p:nvSpPr>
        <p:spPr>
          <a:xfrm>
            <a:off x="2626139" y="2413337"/>
            <a:ext cx="6939720" cy="1015663"/>
          </a:xfrm>
          <a:prstGeom prst="rect">
            <a:avLst/>
          </a:prstGeom>
          <a:noFill/>
        </p:spPr>
        <p:txBody>
          <a:bodyPr wrap="none" rtlCol="0">
            <a:spAutoFit/>
          </a:bodyPr>
          <a:lstStyle/>
          <a:p>
            <a:r>
              <a:rPr lang="fr-US" sz="6000" dirty="0"/>
              <a:t>3. CONCEPTION</a:t>
            </a:r>
          </a:p>
        </p:txBody>
      </p:sp>
      <p:sp>
        <p:nvSpPr>
          <p:cNvPr id="22" name="Espace réservé du numéro de diapositive 21">
            <a:extLst>
              <a:ext uri="{FF2B5EF4-FFF2-40B4-BE49-F238E27FC236}">
                <a16:creationId xmlns:a16="http://schemas.microsoft.com/office/drawing/2014/main" id="{C05382C6-7F12-01D2-1CEC-5A024B3CDB4D}"/>
              </a:ext>
            </a:extLst>
          </p:cNvPr>
          <p:cNvSpPr>
            <a:spLocks noGrp="1"/>
          </p:cNvSpPr>
          <p:nvPr>
            <p:ph type="sldNum" sz="quarter" idx="15"/>
          </p:nvPr>
        </p:nvSpPr>
        <p:spPr/>
        <p:txBody>
          <a:bodyPr/>
          <a:lstStyle/>
          <a:p>
            <a:pPr rtl="0"/>
            <a:fld id="{CC43B8D3-9A08-F84C-9DD4-44948BA52D4B}" type="slidenum">
              <a:rPr lang="fr-FR" smtClean="0"/>
              <a:pPr rtl="0"/>
              <a:t>7</a:t>
            </a:fld>
            <a:endParaRPr lang="fr-FR" dirty="0"/>
          </a:p>
        </p:txBody>
      </p:sp>
    </p:spTree>
    <p:extLst>
      <p:ext uri="{BB962C8B-B14F-4D97-AF65-F5344CB8AC3E}">
        <p14:creationId xmlns:p14="http://schemas.microsoft.com/office/powerpoint/2010/main" val="6227094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00248C93-EB70-81D7-320B-5C202C617F07}"/>
              </a:ext>
            </a:extLst>
          </p:cNvPr>
          <p:cNvSpPr txBox="1">
            <a:spLocks/>
          </p:cNvSpPr>
          <p:nvPr/>
        </p:nvSpPr>
        <p:spPr>
          <a:xfrm>
            <a:off x="9050352" y="6356350"/>
            <a:ext cx="3319272" cy="365125"/>
          </a:xfrm>
          <a:prstGeom prst="rect">
            <a:avLst/>
          </a:prstGeom>
        </p:spPr>
        <p:txBody>
          <a:bodyPr/>
          <a:ls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a:lstStyle>
          <a:p>
            <a:fld id="{C73D9BE5-FDEF-9F4F-AE87-8B6645184203}" type="slidenum">
              <a:rPr lang="fr-US" smtClean="0">
                <a:solidFill>
                  <a:srgbClr val="000000"/>
                </a:solidFill>
              </a:rPr>
              <a:pPr/>
              <a:t>8</a:t>
            </a:fld>
            <a:endParaRPr lang="fr-US">
              <a:solidFill>
                <a:srgbClr val="000000"/>
              </a:solidFill>
            </a:endParaRPr>
          </a:p>
        </p:txBody>
      </p:sp>
      <p:sp>
        <p:nvSpPr>
          <p:cNvPr id="9" name="ZoneTexte 8">
            <a:extLst>
              <a:ext uri="{FF2B5EF4-FFF2-40B4-BE49-F238E27FC236}">
                <a16:creationId xmlns:a16="http://schemas.microsoft.com/office/drawing/2014/main" id="{4E5B8932-5DB1-9AB8-4EEE-0BCA21A327CC}"/>
              </a:ext>
            </a:extLst>
          </p:cNvPr>
          <p:cNvSpPr txBox="1"/>
          <p:nvPr/>
        </p:nvSpPr>
        <p:spPr>
          <a:xfrm>
            <a:off x="3368733" y="18956"/>
            <a:ext cx="6085949" cy="584775"/>
          </a:xfrm>
          <a:prstGeom prst="rect">
            <a:avLst/>
          </a:prstGeom>
          <a:noFill/>
        </p:spPr>
        <p:txBody>
          <a:bodyPr wrap="none" rtlCol="0">
            <a:spAutoFit/>
          </a:bodyPr>
          <a:lstStyle/>
          <a:p>
            <a:r>
              <a:rPr lang="fr-FR" sz="3200" dirty="0">
                <a:solidFill>
                  <a:srgbClr val="000000"/>
                </a:solidFill>
              </a:rPr>
              <a:t>Diagramme de classe</a:t>
            </a:r>
            <a:endParaRPr lang="fr-US" sz="3200" dirty="0">
              <a:solidFill>
                <a:srgbClr val="000000"/>
              </a:solidFill>
            </a:endParaRPr>
          </a:p>
        </p:txBody>
      </p:sp>
      <p:sp>
        <p:nvSpPr>
          <p:cNvPr id="10" name="Rectangle 9">
            <a:extLst>
              <a:ext uri="{FF2B5EF4-FFF2-40B4-BE49-F238E27FC236}">
                <a16:creationId xmlns:a16="http://schemas.microsoft.com/office/drawing/2014/main" id="{3F8A2E1D-5360-5015-4381-5F13814F64AF}"/>
              </a:ext>
            </a:extLst>
          </p:cNvPr>
          <p:cNvSpPr/>
          <p:nvPr/>
        </p:nvSpPr>
        <p:spPr>
          <a:xfrm>
            <a:off x="2879489" y="1066800"/>
            <a:ext cx="1863451" cy="182496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dirty="0">
              <a:solidFill>
                <a:srgbClr val="000000"/>
              </a:solidFill>
            </a:endParaRPr>
          </a:p>
        </p:txBody>
      </p:sp>
      <p:cxnSp>
        <p:nvCxnSpPr>
          <p:cNvPr id="11" name="Connecteur droit 10">
            <a:extLst>
              <a:ext uri="{FF2B5EF4-FFF2-40B4-BE49-F238E27FC236}">
                <a16:creationId xmlns:a16="http://schemas.microsoft.com/office/drawing/2014/main" id="{546E1AED-CF85-FB45-0DC5-1058DFF882E7}"/>
              </a:ext>
            </a:extLst>
          </p:cNvPr>
          <p:cNvCxnSpPr/>
          <p:nvPr/>
        </p:nvCxnSpPr>
        <p:spPr>
          <a:xfrm>
            <a:off x="2879489" y="1447967"/>
            <a:ext cx="186345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3" name="ZoneTexte 12">
            <a:extLst>
              <a:ext uri="{FF2B5EF4-FFF2-40B4-BE49-F238E27FC236}">
                <a16:creationId xmlns:a16="http://schemas.microsoft.com/office/drawing/2014/main" id="{D8F5ABC1-50C1-0453-BEA5-A667F7AEEA15}"/>
              </a:ext>
            </a:extLst>
          </p:cNvPr>
          <p:cNvSpPr txBox="1"/>
          <p:nvPr/>
        </p:nvSpPr>
        <p:spPr>
          <a:xfrm>
            <a:off x="3168508" y="1078635"/>
            <a:ext cx="1650783" cy="369332"/>
          </a:xfrm>
          <a:prstGeom prst="rect">
            <a:avLst/>
          </a:prstGeom>
          <a:noFill/>
        </p:spPr>
        <p:txBody>
          <a:bodyPr wrap="none" rtlCol="0">
            <a:spAutoFit/>
          </a:bodyPr>
          <a:lstStyle/>
          <a:p>
            <a:r>
              <a:rPr lang="fr-US" dirty="0">
                <a:solidFill>
                  <a:srgbClr val="000000"/>
                </a:solidFill>
              </a:rPr>
              <a:t>Personne</a:t>
            </a:r>
          </a:p>
        </p:txBody>
      </p:sp>
      <p:sp>
        <p:nvSpPr>
          <p:cNvPr id="15" name="ZoneTexte 14">
            <a:extLst>
              <a:ext uri="{FF2B5EF4-FFF2-40B4-BE49-F238E27FC236}">
                <a16:creationId xmlns:a16="http://schemas.microsoft.com/office/drawing/2014/main" id="{9332891B-EB61-1A37-95F5-5766494A3A37}"/>
              </a:ext>
            </a:extLst>
          </p:cNvPr>
          <p:cNvSpPr txBox="1"/>
          <p:nvPr/>
        </p:nvSpPr>
        <p:spPr>
          <a:xfrm>
            <a:off x="3035908" y="1568330"/>
            <a:ext cx="1873841" cy="1323439"/>
          </a:xfrm>
          <a:prstGeom prst="rect">
            <a:avLst/>
          </a:prstGeom>
          <a:noFill/>
        </p:spPr>
        <p:txBody>
          <a:bodyPr wrap="none" rtlCol="0">
            <a:spAutoFit/>
          </a:bodyPr>
          <a:lstStyle/>
          <a:p>
            <a:r>
              <a:rPr lang="fr-US" sz="1600" u="sng" dirty="0">
                <a:solidFill>
                  <a:srgbClr val="000000"/>
                </a:solidFill>
              </a:rPr>
              <a:t>Id_Personne</a:t>
            </a:r>
          </a:p>
          <a:p>
            <a:r>
              <a:rPr lang="fr-US" sz="1600" dirty="0">
                <a:solidFill>
                  <a:srgbClr val="000000"/>
                </a:solidFill>
              </a:rPr>
              <a:t>Nom</a:t>
            </a:r>
          </a:p>
          <a:p>
            <a:r>
              <a:rPr lang="fr-US" sz="1600" dirty="0">
                <a:solidFill>
                  <a:srgbClr val="000000"/>
                </a:solidFill>
              </a:rPr>
              <a:t>Prénom</a:t>
            </a:r>
          </a:p>
          <a:p>
            <a:r>
              <a:rPr lang="fr-US" sz="1600" dirty="0">
                <a:solidFill>
                  <a:srgbClr val="000000"/>
                </a:solidFill>
              </a:rPr>
              <a:t>Email</a:t>
            </a:r>
          </a:p>
          <a:p>
            <a:r>
              <a:rPr lang="fr-US" sz="1600" dirty="0">
                <a:solidFill>
                  <a:srgbClr val="000000"/>
                </a:solidFill>
              </a:rPr>
              <a:t>Mot_Pasee</a:t>
            </a:r>
          </a:p>
        </p:txBody>
      </p:sp>
      <p:sp>
        <p:nvSpPr>
          <p:cNvPr id="16" name="Rectangle 15">
            <a:extLst>
              <a:ext uri="{FF2B5EF4-FFF2-40B4-BE49-F238E27FC236}">
                <a16:creationId xmlns:a16="http://schemas.microsoft.com/office/drawing/2014/main" id="{69039DEE-C31F-152B-FEC5-919AC098667F}"/>
              </a:ext>
            </a:extLst>
          </p:cNvPr>
          <p:cNvSpPr/>
          <p:nvPr/>
        </p:nvSpPr>
        <p:spPr>
          <a:xfrm>
            <a:off x="929811" y="4176000"/>
            <a:ext cx="2562963" cy="13133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dirty="0">
              <a:solidFill>
                <a:srgbClr val="000000"/>
              </a:solidFill>
            </a:endParaRPr>
          </a:p>
        </p:txBody>
      </p:sp>
      <p:cxnSp>
        <p:nvCxnSpPr>
          <p:cNvPr id="17" name="Connecteur droit 16">
            <a:extLst>
              <a:ext uri="{FF2B5EF4-FFF2-40B4-BE49-F238E27FC236}">
                <a16:creationId xmlns:a16="http://schemas.microsoft.com/office/drawing/2014/main" id="{D7E3B601-3D35-D81C-C530-8172E83C3A11}"/>
              </a:ext>
            </a:extLst>
          </p:cNvPr>
          <p:cNvCxnSpPr/>
          <p:nvPr/>
        </p:nvCxnSpPr>
        <p:spPr>
          <a:xfrm>
            <a:off x="970887" y="4762667"/>
            <a:ext cx="248025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54B36FCF-45C0-24E0-261F-BEF2DAEE3D21}"/>
              </a:ext>
            </a:extLst>
          </p:cNvPr>
          <p:cNvSpPr txBox="1"/>
          <p:nvPr/>
        </p:nvSpPr>
        <p:spPr>
          <a:xfrm>
            <a:off x="1198264" y="4267198"/>
            <a:ext cx="2504455" cy="369332"/>
          </a:xfrm>
          <a:prstGeom prst="rect">
            <a:avLst/>
          </a:prstGeom>
          <a:noFill/>
        </p:spPr>
        <p:txBody>
          <a:bodyPr wrap="none" rtlCol="0">
            <a:spAutoFit/>
          </a:bodyPr>
          <a:lstStyle/>
          <a:p>
            <a:r>
              <a:rPr lang="fr-US" dirty="0">
                <a:solidFill>
                  <a:srgbClr val="000000"/>
                </a:solidFill>
              </a:rPr>
              <a:t>Administrateur</a:t>
            </a:r>
          </a:p>
        </p:txBody>
      </p:sp>
      <p:sp>
        <p:nvSpPr>
          <p:cNvPr id="19" name="ZoneTexte 18">
            <a:extLst>
              <a:ext uri="{FF2B5EF4-FFF2-40B4-BE49-F238E27FC236}">
                <a16:creationId xmlns:a16="http://schemas.microsoft.com/office/drawing/2014/main" id="{CCE6F5A5-3D02-2C9B-5A39-D03E633EC63F}"/>
              </a:ext>
            </a:extLst>
          </p:cNvPr>
          <p:cNvSpPr txBox="1"/>
          <p:nvPr/>
        </p:nvSpPr>
        <p:spPr>
          <a:xfrm>
            <a:off x="955416" y="4904580"/>
            <a:ext cx="2246522" cy="830997"/>
          </a:xfrm>
          <a:prstGeom prst="rect">
            <a:avLst/>
          </a:prstGeom>
          <a:noFill/>
        </p:spPr>
        <p:txBody>
          <a:bodyPr wrap="square" rtlCol="0">
            <a:spAutoFit/>
          </a:bodyPr>
          <a:lstStyle/>
          <a:p>
            <a:r>
              <a:rPr lang="fr-US" sz="1600" u="sng" dirty="0">
                <a:solidFill>
                  <a:srgbClr val="000000"/>
                </a:solidFill>
              </a:rPr>
              <a:t>Id_Administrateur</a:t>
            </a:r>
            <a:br>
              <a:rPr lang="fr-US" sz="1600" u="sng" dirty="0">
                <a:solidFill>
                  <a:srgbClr val="000000"/>
                </a:solidFill>
              </a:rPr>
            </a:br>
            <a:endParaRPr lang="fr-US" sz="1600" dirty="0">
              <a:solidFill>
                <a:srgbClr val="000000"/>
              </a:solidFill>
            </a:endParaRPr>
          </a:p>
        </p:txBody>
      </p:sp>
      <p:sp>
        <p:nvSpPr>
          <p:cNvPr id="20" name="Rectangle 19">
            <a:extLst>
              <a:ext uri="{FF2B5EF4-FFF2-40B4-BE49-F238E27FC236}">
                <a16:creationId xmlns:a16="http://schemas.microsoft.com/office/drawing/2014/main" id="{981ADD39-6518-3D29-B773-7B1CF9A4462B}"/>
              </a:ext>
            </a:extLst>
          </p:cNvPr>
          <p:cNvSpPr/>
          <p:nvPr/>
        </p:nvSpPr>
        <p:spPr>
          <a:xfrm>
            <a:off x="7357426" y="3826444"/>
            <a:ext cx="2254776" cy="198899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dirty="0">
              <a:solidFill>
                <a:srgbClr val="000000"/>
              </a:solidFill>
            </a:endParaRPr>
          </a:p>
        </p:txBody>
      </p:sp>
      <p:cxnSp>
        <p:nvCxnSpPr>
          <p:cNvPr id="21" name="Connecteur droit 20">
            <a:extLst>
              <a:ext uri="{FF2B5EF4-FFF2-40B4-BE49-F238E27FC236}">
                <a16:creationId xmlns:a16="http://schemas.microsoft.com/office/drawing/2014/main" id="{E8DB271A-43B5-1C68-1AF3-7AC14E116137}"/>
              </a:ext>
            </a:extLst>
          </p:cNvPr>
          <p:cNvCxnSpPr/>
          <p:nvPr/>
        </p:nvCxnSpPr>
        <p:spPr>
          <a:xfrm>
            <a:off x="7357426" y="4305467"/>
            <a:ext cx="225477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2" name="ZoneTexte 21">
            <a:extLst>
              <a:ext uri="{FF2B5EF4-FFF2-40B4-BE49-F238E27FC236}">
                <a16:creationId xmlns:a16="http://schemas.microsoft.com/office/drawing/2014/main" id="{822F4839-9C90-9E83-2F33-A26C97BE8B0B}"/>
              </a:ext>
            </a:extLst>
          </p:cNvPr>
          <p:cNvSpPr txBox="1"/>
          <p:nvPr/>
        </p:nvSpPr>
        <p:spPr>
          <a:xfrm>
            <a:off x="7929595" y="3917669"/>
            <a:ext cx="1190003" cy="369332"/>
          </a:xfrm>
          <a:prstGeom prst="rect">
            <a:avLst/>
          </a:prstGeom>
          <a:noFill/>
        </p:spPr>
        <p:txBody>
          <a:bodyPr wrap="none" rtlCol="0">
            <a:spAutoFit/>
          </a:bodyPr>
          <a:lstStyle/>
          <a:p>
            <a:r>
              <a:rPr lang="fr-US" dirty="0">
                <a:solidFill>
                  <a:srgbClr val="000000"/>
                </a:solidFill>
              </a:rPr>
              <a:t>Filière</a:t>
            </a:r>
          </a:p>
        </p:txBody>
      </p:sp>
      <p:sp>
        <p:nvSpPr>
          <p:cNvPr id="23" name="ZoneTexte 22">
            <a:extLst>
              <a:ext uri="{FF2B5EF4-FFF2-40B4-BE49-F238E27FC236}">
                <a16:creationId xmlns:a16="http://schemas.microsoft.com/office/drawing/2014/main" id="{CF7CC070-F7E5-2F6A-D875-D2574297136B}"/>
              </a:ext>
            </a:extLst>
          </p:cNvPr>
          <p:cNvSpPr txBox="1"/>
          <p:nvPr/>
        </p:nvSpPr>
        <p:spPr>
          <a:xfrm>
            <a:off x="7580841" y="4359658"/>
            <a:ext cx="1412374" cy="1323439"/>
          </a:xfrm>
          <a:prstGeom prst="rect">
            <a:avLst/>
          </a:prstGeom>
          <a:noFill/>
        </p:spPr>
        <p:txBody>
          <a:bodyPr wrap="none" rtlCol="0">
            <a:spAutoFit/>
          </a:bodyPr>
          <a:lstStyle/>
          <a:p>
            <a:r>
              <a:rPr lang="fr-US" sz="1600" u="sng" dirty="0">
                <a:solidFill>
                  <a:srgbClr val="000000"/>
                </a:solidFill>
              </a:rPr>
              <a:t>Id_Filière</a:t>
            </a:r>
          </a:p>
          <a:p>
            <a:r>
              <a:rPr lang="fr-US" sz="1600" dirty="0">
                <a:solidFill>
                  <a:srgbClr val="000000"/>
                </a:solidFill>
              </a:rPr>
              <a:t>Nom</a:t>
            </a:r>
          </a:p>
          <a:p>
            <a:r>
              <a:rPr lang="fr-US" sz="1600" dirty="0">
                <a:solidFill>
                  <a:srgbClr val="000000"/>
                </a:solidFill>
              </a:rPr>
              <a:t>Prénom</a:t>
            </a:r>
          </a:p>
          <a:p>
            <a:r>
              <a:rPr lang="fr-US" sz="1600" dirty="0">
                <a:solidFill>
                  <a:srgbClr val="000000"/>
                </a:solidFill>
              </a:rPr>
              <a:t>Email</a:t>
            </a:r>
          </a:p>
          <a:p>
            <a:r>
              <a:rPr lang="fr-US" sz="1600" dirty="0">
                <a:solidFill>
                  <a:srgbClr val="000000"/>
                </a:solidFill>
              </a:rPr>
              <a:t>Mot_Pasee</a:t>
            </a:r>
          </a:p>
        </p:txBody>
      </p:sp>
      <p:sp>
        <p:nvSpPr>
          <p:cNvPr id="24" name="Rectangle 23">
            <a:extLst>
              <a:ext uri="{FF2B5EF4-FFF2-40B4-BE49-F238E27FC236}">
                <a16:creationId xmlns:a16="http://schemas.microsoft.com/office/drawing/2014/main" id="{E9C36963-458E-2FB6-BD10-7A412AA865BE}"/>
              </a:ext>
            </a:extLst>
          </p:cNvPr>
          <p:cNvSpPr/>
          <p:nvPr/>
        </p:nvSpPr>
        <p:spPr>
          <a:xfrm>
            <a:off x="4191730" y="4229835"/>
            <a:ext cx="2254776" cy="134841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dirty="0">
              <a:solidFill>
                <a:srgbClr val="000000"/>
              </a:solidFill>
            </a:endParaRPr>
          </a:p>
        </p:txBody>
      </p:sp>
      <p:cxnSp>
        <p:nvCxnSpPr>
          <p:cNvPr id="25" name="Connecteur droit 24">
            <a:extLst>
              <a:ext uri="{FF2B5EF4-FFF2-40B4-BE49-F238E27FC236}">
                <a16:creationId xmlns:a16="http://schemas.microsoft.com/office/drawing/2014/main" id="{A63085B1-B990-261C-E402-CBD9F32ED57F}"/>
              </a:ext>
            </a:extLst>
          </p:cNvPr>
          <p:cNvCxnSpPr/>
          <p:nvPr/>
        </p:nvCxnSpPr>
        <p:spPr>
          <a:xfrm>
            <a:off x="4191730" y="4720943"/>
            <a:ext cx="225477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6" name="ZoneTexte 25">
            <a:extLst>
              <a:ext uri="{FF2B5EF4-FFF2-40B4-BE49-F238E27FC236}">
                <a16:creationId xmlns:a16="http://schemas.microsoft.com/office/drawing/2014/main" id="{D81E5C8F-6166-4770-CA25-C1E5C5FDF37E}"/>
              </a:ext>
            </a:extLst>
          </p:cNvPr>
          <p:cNvSpPr txBox="1"/>
          <p:nvPr/>
        </p:nvSpPr>
        <p:spPr>
          <a:xfrm>
            <a:off x="4557276" y="4340510"/>
            <a:ext cx="1930324" cy="369332"/>
          </a:xfrm>
          <a:prstGeom prst="rect">
            <a:avLst/>
          </a:prstGeom>
          <a:noFill/>
        </p:spPr>
        <p:txBody>
          <a:bodyPr wrap="none" rtlCol="0">
            <a:spAutoFit/>
          </a:bodyPr>
          <a:lstStyle/>
          <a:p>
            <a:r>
              <a:rPr lang="fr-US" dirty="0">
                <a:solidFill>
                  <a:srgbClr val="000000"/>
                </a:solidFill>
              </a:rPr>
              <a:t>Enseignant</a:t>
            </a:r>
          </a:p>
        </p:txBody>
      </p:sp>
      <p:sp>
        <p:nvSpPr>
          <p:cNvPr id="27" name="ZoneTexte 26">
            <a:extLst>
              <a:ext uri="{FF2B5EF4-FFF2-40B4-BE49-F238E27FC236}">
                <a16:creationId xmlns:a16="http://schemas.microsoft.com/office/drawing/2014/main" id="{FD3DDF00-C4CF-5381-2485-BE83070D83C1}"/>
              </a:ext>
            </a:extLst>
          </p:cNvPr>
          <p:cNvSpPr txBox="1"/>
          <p:nvPr/>
        </p:nvSpPr>
        <p:spPr>
          <a:xfrm>
            <a:off x="4295254" y="4978334"/>
            <a:ext cx="1957479" cy="338554"/>
          </a:xfrm>
          <a:prstGeom prst="rect">
            <a:avLst/>
          </a:prstGeom>
          <a:noFill/>
        </p:spPr>
        <p:txBody>
          <a:bodyPr wrap="none" rtlCol="0">
            <a:spAutoFit/>
          </a:bodyPr>
          <a:lstStyle/>
          <a:p>
            <a:r>
              <a:rPr lang="fr-US" sz="1600" u="sng" dirty="0">
                <a:solidFill>
                  <a:srgbClr val="000000"/>
                </a:solidFill>
              </a:rPr>
              <a:t>Id_Enseigant</a:t>
            </a:r>
          </a:p>
        </p:txBody>
      </p:sp>
      <p:sp>
        <p:nvSpPr>
          <p:cNvPr id="28" name="Rectangle 27">
            <a:extLst>
              <a:ext uri="{FF2B5EF4-FFF2-40B4-BE49-F238E27FC236}">
                <a16:creationId xmlns:a16="http://schemas.microsoft.com/office/drawing/2014/main" id="{A11B5B5B-C8DE-BC65-BE89-6EE016D36F88}"/>
              </a:ext>
            </a:extLst>
          </p:cNvPr>
          <p:cNvSpPr/>
          <p:nvPr/>
        </p:nvSpPr>
        <p:spPr>
          <a:xfrm>
            <a:off x="7389189" y="864389"/>
            <a:ext cx="2282180" cy="216716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dirty="0">
              <a:solidFill>
                <a:srgbClr val="000000"/>
              </a:solidFill>
            </a:endParaRPr>
          </a:p>
        </p:txBody>
      </p:sp>
      <p:cxnSp>
        <p:nvCxnSpPr>
          <p:cNvPr id="29" name="Connecteur droit 28">
            <a:extLst>
              <a:ext uri="{FF2B5EF4-FFF2-40B4-BE49-F238E27FC236}">
                <a16:creationId xmlns:a16="http://schemas.microsoft.com/office/drawing/2014/main" id="{E7F06CD7-DBF6-5EC1-0A63-3772F84D5DB9}"/>
              </a:ext>
            </a:extLst>
          </p:cNvPr>
          <p:cNvCxnSpPr/>
          <p:nvPr/>
        </p:nvCxnSpPr>
        <p:spPr>
          <a:xfrm>
            <a:off x="7414215" y="1486234"/>
            <a:ext cx="225477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30" name="ZoneTexte 29">
            <a:extLst>
              <a:ext uri="{FF2B5EF4-FFF2-40B4-BE49-F238E27FC236}">
                <a16:creationId xmlns:a16="http://schemas.microsoft.com/office/drawing/2014/main" id="{EB22D52E-4A30-939C-8644-D33FF8BEA7FC}"/>
              </a:ext>
            </a:extLst>
          </p:cNvPr>
          <p:cNvSpPr txBox="1"/>
          <p:nvPr/>
        </p:nvSpPr>
        <p:spPr>
          <a:xfrm>
            <a:off x="7337073" y="989547"/>
            <a:ext cx="2861348" cy="369332"/>
          </a:xfrm>
          <a:prstGeom prst="rect">
            <a:avLst/>
          </a:prstGeom>
          <a:noFill/>
        </p:spPr>
        <p:txBody>
          <a:bodyPr wrap="none" rtlCol="0">
            <a:spAutoFit/>
          </a:bodyPr>
          <a:lstStyle/>
          <a:p>
            <a:r>
              <a:rPr lang="fr-US" dirty="0">
                <a:solidFill>
                  <a:srgbClr val="000000"/>
                </a:solidFill>
              </a:rPr>
              <a:t>Emploi_du_temps</a:t>
            </a:r>
          </a:p>
        </p:txBody>
      </p:sp>
      <p:sp>
        <p:nvSpPr>
          <p:cNvPr id="31" name="ZoneTexte 30">
            <a:extLst>
              <a:ext uri="{FF2B5EF4-FFF2-40B4-BE49-F238E27FC236}">
                <a16:creationId xmlns:a16="http://schemas.microsoft.com/office/drawing/2014/main" id="{0BCA74EF-2560-4976-D7E5-5B2FD67196B8}"/>
              </a:ext>
            </a:extLst>
          </p:cNvPr>
          <p:cNvSpPr txBox="1"/>
          <p:nvPr/>
        </p:nvSpPr>
        <p:spPr>
          <a:xfrm>
            <a:off x="7682418" y="1564840"/>
            <a:ext cx="1675459" cy="1323439"/>
          </a:xfrm>
          <a:prstGeom prst="rect">
            <a:avLst/>
          </a:prstGeom>
          <a:noFill/>
        </p:spPr>
        <p:txBody>
          <a:bodyPr wrap="none" rtlCol="0">
            <a:spAutoFit/>
          </a:bodyPr>
          <a:lstStyle/>
          <a:p>
            <a:r>
              <a:rPr lang="fr-US" sz="1600" u="sng" dirty="0">
                <a:solidFill>
                  <a:srgbClr val="000000"/>
                </a:solidFill>
              </a:rPr>
              <a:t>Id_EmploiTps</a:t>
            </a:r>
          </a:p>
          <a:p>
            <a:r>
              <a:rPr lang="fr-US" sz="1600" dirty="0">
                <a:solidFill>
                  <a:srgbClr val="000000"/>
                </a:solidFill>
              </a:rPr>
              <a:t>Nom</a:t>
            </a:r>
          </a:p>
          <a:p>
            <a:r>
              <a:rPr lang="fr-US" sz="1600" dirty="0">
                <a:solidFill>
                  <a:srgbClr val="000000"/>
                </a:solidFill>
              </a:rPr>
              <a:t>Prénom</a:t>
            </a:r>
          </a:p>
          <a:p>
            <a:r>
              <a:rPr lang="fr-US" sz="1600" dirty="0">
                <a:solidFill>
                  <a:srgbClr val="000000"/>
                </a:solidFill>
              </a:rPr>
              <a:t>Email</a:t>
            </a:r>
          </a:p>
          <a:p>
            <a:r>
              <a:rPr lang="fr-US" sz="1600" dirty="0">
                <a:solidFill>
                  <a:srgbClr val="000000"/>
                </a:solidFill>
              </a:rPr>
              <a:t>Mot_Pasee</a:t>
            </a:r>
          </a:p>
        </p:txBody>
      </p:sp>
      <p:grpSp>
        <p:nvGrpSpPr>
          <p:cNvPr id="55" name="Groupe 54">
            <a:extLst>
              <a:ext uri="{FF2B5EF4-FFF2-40B4-BE49-F238E27FC236}">
                <a16:creationId xmlns:a16="http://schemas.microsoft.com/office/drawing/2014/main" id="{F2C1D367-BE62-950B-163A-B31D1D43C32E}"/>
              </a:ext>
            </a:extLst>
          </p:cNvPr>
          <p:cNvGrpSpPr/>
          <p:nvPr/>
        </p:nvGrpSpPr>
        <p:grpSpPr>
          <a:xfrm>
            <a:off x="2211014" y="2888279"/>
            <a:ext cx="2876221" cy="1331967"/>
            <a:chOff x="2211014" y="2888279"/>
            <a:chExt cx="2876221" cy="1331967"/>
          </a:xfrm>
        </p:grpSpPr>
        <p:grpSp>
          <p:nvGrpSpPr>
            <p:cNvPr id="52" name="Groupe 51">
              <a:extLst>
                <a:ext uri="{FF2B5EF4-FFF2-40B4-BE49-F238E27FC236}">
                  <a16:creationId xmlns:a16="http://schemas.microsoft.com/office/drawing/2014/main" id="{A764A070-DE06-2DC7-AAEF-2270D1F5B3CE}"/>
                </a:ext>
              </a:extLst>
            </p:cNvPr>
            <p:cNvGrpSpPr/>
            <p:nvPr/>
          </p:nvGrpSpPr>
          <p:grpSpPr>
            <a:xfrm>
              <a:off x="2211014" y="3839689"/>
              <a:ext cx="2876221" cy="380557"/>
              <a:chOff x="2211014" y="3839689"/>
              <a:chExt cx="2876221" cy="380557"/>
            </a:xfrm>
          </p:grpSpPr>
          <p:cxnSp>
            <p:nvCxnSpPr>
              <p:cNvPr id="41" name="Connecteur droit 40">
                <a:extLst>
                  <a:ext uri="{FF2B5EF4-FFF2-40B4-BE49-F238E27FC236}">
                    <a16:creationId xmlns:a16="http://schemas.microsoft.com/office/drawing/2014/main" id="{FB73857E-59BD-1A49-AF1F-F0FBF62506D3}"/>
                  </a:ext>
                </a:extLst>
              </p:cNvPr>
              <p:cNvCxnSpPr>
                <a:cxnSpLocks/>
                <a:endCxn id="16" idx="0"/>
              </p:cNvCxnSpPr>
              <p:nvPr/>
            </p:nvCxnSpPr>
            <p:spPr>
              <a:xfrm>
                <a:off x="2211293" y="3839689"/>
                <a:ext cx="0" cy="336311"/>
              </a:xfrm>
              <a:prstGeom prst="line">
                <a:avLst/>
              </a:prstGeom>
            </p:spPr>
            <p:style>
              <a:lnRef idx="1">
                <a:schemeClr val="dk1"/>
              </a:lnRef>
              <a:fillRef idx="0">
                <a:schemeClr val="dk1"/>
              </a:fillRef>
              <a:effectRef idx="0">
                <a:schemeClr val="dk1"/>
              </a:effectRef>
              <a:fontRef idx="minor">
                <a:schemeClr val="tx1"/>
              </a:fontRef>
            </p:style>
          </p:cxnSp>
          <p:cxnSp>
            <p:nvCxnSpPr>
              <p:cNvPr id="43" name="Connecteur droit 42">
                <a:extLst>
                  <a:ext uri="{FF2B5EF4-FFF2-40B4-BE49-F238E27FC236}">
                    <a16:creationId xmlns:a16="http://schemas.microsoft.com/office/drawing/2014/main" id="{14238800-C35B-5B8E-BFA4-2207306977FD}"/>
                  </a:ext>
                </a:extLst>
              </p:cNvPr>
              <p:cNvCxnSpPr>
                <a:cxnSpLocks/>
              </p:cNvCxnSpPr>
              <p:nvPr/>
            </p:nvCxnSpPr>
            <p:spPr>
              <a:xfrm>
                <a:off x="5087235" y="3839689"/>
                <a:ext cx="0" cy="380557"/>
              </a:xfrm>
              <a:prstGeom prst="line">
                <a:avLst/>
              </a:prstGeom>
            </p:spPr>
            <p:style>
              <a:lnRef idx="1">
                <a:schemeClr val="dk1"/>
              </a:lnRef>
              <a:fillRef idx="0">
                <a:schemeClr val="dk1"/>
              </a:fillRef>
              <a:effectRef idx="0">
                <a:schemeClr val="dk1"/>
              </a:effectRef>
              <a:fontRef idx="minor">
                <a:schemeClr val="tx1"/>
              </a:fontRef>
            </p:style>
          </p:cxnSp>
          <p:cxnSp>
            <p:nvCxnSpPr>
              <p:cNvPr id="45" name="Connecteur droit 44">
                <a:extLst>
                  <a:ext uri="{FF2B5EF4-FFF2-40B4-BE49-F238E27FC236}">
                    <a16:creationId xmlns:a16="http://schemas.microsoft.com/office/drawing/2014/main" id="{D5B46D13-FD9B-F3EE-DB0F-E9EE833183C1}"/>
                  </a:ext>
                </a:extLst>
              </p:cNvPr>
              <p:cNvCxnSpPr>
                <a:cxnSpLocks/>
              </p:cNvCxnSpPr>
              <p:nvPr/>
            </p:nvCxnSpPr>
            <p:spPr>
              <a:xfrm>
                <a:off x="2211014" y="3839689"/>
                <a:ext cx="2876221" cy="0"/>
              </a:xfrm>
              <a:prstGeom prst="line">
                <a:avLst/>
              </a:prstGeom>
            </p:spPr>
            <p:style>
              <a:lnRef idx="1">
                <a:schemeClr val="dk1"/>
              </a:lnRef>
              <a:fillRef idx="0">
                <a:schemeClr val="dk1"/>
              </a:fillRef>
              <a:effectRef idx="0">
                <a:schemeClr val="dk1"/>
              </a:effectRef>
              <a:fontRef idx="minor">
                <a:schemeClr val="tx1"/>
              </a:fontRef>
            </p:style>
          </p:cxnSp>
        </p:grpSp>
        <p:cxnSp>
          <p:nvCxnSpPr>
            <p:cNvPr id="54" name="Connecteur droit 53">
              <a:extLst>
                <a:ext uri="{FF2B5EF4-FFF2-40B4-BE49-F238E27FC236}">
                  <a16:creationId xmlns:a16="http://schemas.microsoft.com/office/drawing/2014/main" id="{7F307871-A197-824A-C642-44EC2991B1E0}"/>
                </a:ext>
              </a:extLst>
            </p:cNvPr>
            <p:cNvCxnSpPr/>
            <p:nvPr/>
          </p:nvCxnSpPr>
          <p:spPr>
            <a:xfrm>
              <a:off x="3748434" y="2888279"/>
              <a:ext cx="0" cy="951410"/>
            </a:xfrm>
            <a:prstGeom prst="line">
              <a:avLst/>
            </a:prstGeom>
          </p:spPr>
          <p:style>
            <a:lnRef idx="1">
              <a:schemeClr val="dk1"/>
            </a:lnRef>
            <a:fillRef idx="0">
              <a:schemeClr val="dk1"/>
            </a:fillRef>
            <a:effectRef idx="0">
              <a:schemeClr val="dk1"/>
            </a:effectRef>
            <a:fontRef idx="minor">
              <a:schemeClr val="tx1"/>
            </a:fontRef>
          </p:style>
        </p:cxnSp>
      </p:grpSp>
      <p:sp>
        <p:nvSpPr>
          <p:cNvPr id="56" name="ZoneTexte 55">
            <a:extLst>
              <a:ext uri="{FF2B5EF4-FFF2-40B4-BE49-F238E27FC236}">
                <a16:creationId xmlns:a16="http://schemas.microsoft.com/office/drawing/2014/main" id="{733AAA8A-7A46-FA9C-C159-531F780E35A8}"/>
              </a:ext>
            </a:extLst>
          </p:cNvPr>
          <p:cNvSpPr txBox="1"/>
          <p:nvPr/>
        </p:nvSpPr>
        <p:spPr>
          <a:xfrm>
            <a:off x="3600676" y="2778397"/>
            <a:ext cx="232535" cy="400110"/>
          </a:xfrm>
          <a:prstGeom prst="rect">
            <a:avLst/>
          </a:prstGeom>
          <a:noFill/>
        </p:spPr>
        <p:txBody>
          <a:bodyPr wrap="square" rtlCol="0">
            <a:spAutoFit/>
          </a:bodyPr>
          <a:lstStyle/>
          <a:p>
            <a:r>
              <a:rPr lang="fr-US" sz="2000" dirty="0">
                <a:solidFill>
                  <a:srgbClr val="000000"/>
                </a:solidFill>
                <a:latin typeface="Times New Roman" panose="02020603050405020304" pitchFamily="18" charset="0"/>
                <a:cs typeface="Times New Roman" panose="02020603050405020304" pitchFamily="18" charset="0"/>
              </a:rPr>
              <a:t>^</a:t>
            </a:r>
          </a:p>
        </p:txBody>
      </p:sp>
      <p:cxnSp>
        <p:nvCxnSpPr>
          <p:cNvPr id="69" name="Connecteur droit 68">
            <a:extLst>
              <a:ext uri="{FF2B5EF4-FFF2-40B4-BE49-F238E27FC236}">
                <a16:creationId xmlns:a16="http://schemas.microsoft.com/office/drawing/2014/main" id="{2A171039-2369-C034-2AFA-8A5F757AE83C}"/>
              </a:ext>
            </a:extLst>
          </p:cNvPr>
          <p:cNvCxnSpPr>
            <a:cxnSpLocks/>
          </p:cNvCxnSpPr>
          <p:nvPr/>
        </p:nvCxnSpPr>
        <p:spPr>
          <a:xfrm flipH="1">
            <a:off x="6840670" y="6823793"/>
            <a:ext cx="461103" cy="0"/>
          </a:xfrm>
          <a:prstGeom prst="line">
            <a:avLst/>
          </a:prstGeom>
        </p:spPr>
        <p:style>
          <a:lnRef idx="1">
            <a:schemeClr val="dk1"/>
          </a:lnRef>
          <a:fillRef idx="0">
            <a:schemeClr val="dk1"/>
          </a:fillRef>
          <a:effectRef idx="0">
            <a:schemeClr val="dk1"/>
          </a:effectRef>
          <a:fontRef idx="minor">
            <a:schemeClr val="tx1"/>
          </a:fontRef>
        </p:style>
      </p:cxnSp>
      <p:cxnSp>
        <p:nvCxnSpPr>
          <p:cNvPr id="66" name="Connecteur droit 65">
            <a:extLst>
              <a:ext uri="{FF2B5EF4-FFF2-40B4-BE49-F238E27FC236}">
                <a16:creationId xmlns:a16="http://schemas.microsoft.com/office/drawing/2014/main" id="{55C94947-23E0-5DF7-C3F3-22427FB2ABEF}"/>
              </a:ext>
            </a:extLst>
          </p:cNvPr>
          <p:cNvCxnSpPr>
            <a:cxnSpLocks/>
          </p:cNvCxnSpPr>
          <p:nvPr/>
        </p:nvCxnSpPr>
        <p:spPr>
          <a:xfrm flipH="1" flipV="1">
            <a:off x="6961722" y="2233233"/>
            <a:ext cx="427467" cy="1"/>
          </a:xfrm>
          <a:prstGeom prst="line">
            <a:avLst/>
          </a:prstGeom>
        </p:spPr>
        <p:style>
          <a:lnRef idx="1">
            <a:schemeClr val="dk1"/>
          </a:lnRef>
          <a:fillRef idx="0">
            <a:schemeClr val="dk1"/>
          </a:fillRef>
          <a:effectRef idx="0">
            <a:schemeClr val="dk1"/>
          </a:effectRef>
          <a:fontRef idx="minor">
            <a:schemeClr val="tx1"/>
          </a:fontRef>
        </p:style>
      </p:cxnSp>
      <p:cxnSp>
        <p:nvCxnSpPr>
          <p:cNvPr id="67" name="Connecteur droit 66">
            <a:extLst>
              <a:ext uri="{FF2B5EF4-FFF2-40B4-BE49-F238E27FC236}">
                <a16:creationId xmlns:a16="http://schemas.microsoft.com/office/drawing/2014/main" id="{66905AFF-93C9-B7B8-95C6-749F764FC8C8}"/>
              </a:ext>
            </a:extLst>
          </p:cNvPr>
          <p:cNvCxnSpPr>
            <a:cxnSpLocks/>
          </p:cNvCxnSpPr>
          <p:nvPr/>
        </p:nvCxnSpPr>
        <p:spPr>
          <a:xfrm flipH="1">
            <a:off x="6459569" y="4525176"/>
            <a:ext cx="495479" cy="0"/>
          </a:xfrm>
          <a:prstGeom prst="line">
            <a:avLst/>
          </a:prstGeom>
        </p:spPr>
        <p:style>
          <a:lnRef idx="1">
            <a:schemeClr val="dk1"/>
          </a:lnRef>
          <a:fillRef idx="0">
            <a:schemeClr val="dk1"/>
          </a:fillRef>
          <a:effectRef idx="0">
            <a:schemeClr val="dk1"/>
          </a:effectRef>
          <a:fontRef idx="minor">
            <a:schemeClr val="tx1"/>
          </a:fontRef>
        </p:style>
      </p:cxnSp>
      <p:cxnSp>
        <p:nvCxnSpPr>
          <p:cNvPr id="70" name="Connecteur droit 69">
            <a:extLst>
              <a:ext uri="{FF2B5EF4-FFF2-40B4-BE49-F238E27FC236}">
                <a16:creationId xmlns:a16="http://schemas.microsoft.com/office/drawing/2014/main" id="{47E957D0-C0FF-A220-90CB-773726AF125C}"/>
              </a:ext>
            </a:extLst>
          </p:cNvPr>
          <p:cNvCxnSpPr>
            <a:cxnSpLocks/>
          </p:cNvCxnSpPr>
          <p:nvPr/>
        </p:nvCxnSpPr>
        <p:spPr>
          <a:xfrm flipV="1">
            <a:off x="6955048" y="2226560"/>
            <a:ext cx="0" cy="2298616"/>
          </a:xfrm>
          <a:prstGeom prst="line">
            <a:avLst/>
          </a:prstGeom>
        </p:spPr>
        <p:style>
          <a:lnRef idx="1">
            <a:schemeClr val="dk1"/>
          </a:lnRef>
          <a:fillRef idx="0">
            <a:schemeClr val="dk1"/>
          </a:fillRef>
          <a:effectRef idx="0">
            <a:schemeClr val="dk1"/>
          </a:effectRef>
          <a:fontRef idx="minor">
            <a:schemeClr val="tx1"/>
          </a:fontRef>
        </p:style>
      </p:cxnSp>
      <p:sp>
        <p:nvSpPr>
          <p:cNvPr id="76" name="ZoneTexte 75">
            <a:extLst>
              <a:ext uri="{FF2B5EF4-FFF2-40B4-BE49-F238E27FC236}">
                <a16:creationId xmlns:a16="http://schemas.microsoft.com/office/drawing/2014/main" id="{4FB4630A-EE03-C5F1-0B41-EF2EC5C92097}"/>
              </a:ext>
            </a:extLst>
          </p:cNvPr>
          <p:cNvSpPr txBox="1"/>
          <p:nvPr/>
        </p:nvSpPr>
        <p:spPr>
          <a:xfrm>
            <a:off x="6912881" y="1824342"/>
            <a:ext cx="569387" cy="369332"/>
          </a:xfrm>
          <a:prstGeom prst="rect">
            <a:avLst/>
          </a:prstGeom>
          <a:noFill/>
        </p:spPr>
        <p:txBody>
          <a:bodyPr wrap="none" rtlCol="0">
            <a:spAutoFit/>
          </a:bodyPr>
          <a:lstStyle/>
          <a:p>
            <a:r>
              <a:rPr lang="fr-US" dirty="0"/>
              <a:t>1,1</a:t>
            </a:r>
          </a:p>
        </p:txBody>
      </p:sp>
      <p:sp>
        <p:nvSpPr>
          <p:cNvPr id="77" name="ZoneTexte 76">
            <a:extLst>
              <a:ext uri="{FF2B5EF4-FFF2-40B4-BE49-F238E27FC236}">
                <a16:creationId xmlns:a16="http://schemas.microsoft.com/office/drawing/2014/main" id="{9D4CE427-DCE9-12D1-DAE5-625B10FAF5FA}"/>
              </a:ext>
            </a:extLst>
          </p:cNvPr>
          <p:cNvSpPr txBox="1"/>
          <p:nvPr/>
        </p:nvSpPr>
        <p:spPr>
          <a:xfrm>
            <a:off x="6431415" y="4155844"/>
            <a:ext cx="569387" cy="369332"/>
          </a:xfrm>
          <a:prstGeom prst="rect">
            <a:avLst/>
          </a:prstGeom>
          <a:noFill/>
        </p:spPr>
        <p:txBody>
          <a:bodyPr wrap="none" rtlCol="0">
            <a:spAutoFit/>
          </a:bodyPr>
          <a:lstStyle/>
          <a:p>
            <a:r>
              <a:rPr lang="fr-US" dirty="0"/>
              <a:t>1,1</a:t>
            </a:r>
          </a:p>
        </p:txBody>
      </p:sp>
    </p:spTree>
    <p:extLst>
      <p:ext uri="{BB962C8B-B14F-4D97-AF65-F5344CB8AC3E}">
        <p14:creationId xmlns:p14="http://schemas.microsoft.com/office/powerpoint/2010/main" val="392568203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687C517-04B7-8217-5EA7-55CABA2A9765}"/>
              </a:ext>
            </a:extLst>
          </p:cNvPr>
          <p:cNvSpPr/>
          <p:nvPr/>
        </p:nvSpPr>
        <p:spPr>
          <a:xfrm>
            <a:off x="0" y="200026"/>
            <a:ext cx="12191999" cy="1443038"/>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dirty="0"/>
          </a:p>
        </p:txBody>
      </p:sp>
      <p:sp>
        <p:nvSpPr>
          <p:cNvPr id="21" name="ZoneTexte 20">
            <a:extLst>
              <a:ext uri="{FF2B5EF4-FFF2-40B4-BE49-F238E27FC236}">
                <a16:creationId xmlns:a16="http://schemas.microsoft.com/office/drawing/2014/main" id="{38922AAC-8093-691E-EC87-C15420D3C007}"/>
              </a:ext>
            </a:extLst>
          </p:cNvPr>
          <p:cNvSpPr txBox="1"/>
          <p:nvPr/>
        </p:nvSpPr>
        <p:spPr>
          <a:xfrm>
            <a:off x="306665" y="2459504"/>
            <a:ext cx="10481388" cy="1938992"/>
          </a:xfrm>
          <a:prstGeom prst="rect">
            <a:avLst/>
          </a:prstGeom>
          <a:noFill/>
        </p:spPr>
        <p:txBody>
          <a:bodyPr wrap="square" rtlCol="0">
            <a:spAutoFit/>
          </a:bodyPr>
          <a:lstStyle/>
          <a:p>
            <a:pPr algn="ctr"/>
            <a:r>
              <a:rPr lang="fr-US" sz="6000" dirty="0"/>
              <a:t>4. IMPLEMENTATION ET BUDJET</a:t>
            </a:r>
          </a:p>
        </p:txBody>
      </p:sp>
      <p:sp>
        <p:nvSpPr>
          <p:cNvPr id="2" name="Espace réservé du numéro de diapositive 1">
            <a:extLst>
              <a:ext uri="{FF2B5EF4-FFF2-40B4-BE49-F238E27FC236}">
                <a16:creationId xmlns:a16="http://schemas.microsoft.com/office/drawing/2014/main" id="{69044707-D36F-BB3B-EBCA-0AC367A5486E}"/>
              </a:ext>
            </a:extLst>
          </p:cNvPr>
          <p:cNvSpPr>
            <a:spLocks noGrp="1"/>
          </p:cNvSpPr>
          <p:nvPr>
            <p:ph type="sldNum" sz="quarter" idx="15"/>
          </p:nvPr>
        </p:nvSpPr>
        <p:spPr/>
        <p:txBody>
          <a:bodyPr/>
          <a:lstStyle/>
          <a:p>
            <a:pPr rtl="0"/>
            <a:fld id="{CC43B8D3-9A08-F84C-9DD4-44948BA52D4B}" type="slidenum">
              <a:rPr lang="fr-FR" smtClean="0"/>
              <a:pPr rtl="0"/>
              <a:t>9</a:t>
            </a:fld>
            <a:endParaRPr lang="fr-FR" dirty="0"/>
          </a:p>
        </p:txBody>
      </p:sp>
    </p:spTree>
    <p:extLst>
      <p:ext uri="{BB962C8B-B14F-4D97-AF65-F5344CB8AC3E}">
        <p14:creationId xmlns:p14="http://schemas.microsoft.com/office/powerpoint/2010/main" val="1540970758"/>
      </p:ext>
    </p:extLst>
  </p:cSld>
  <p:clrMapOvr>
    <a:overrideClrMapping bg1="lt1" tx1="dk1" bg2="lt2" tx2="dk2" accent1="accent1" accent2="accent2" accent3="accent3" accent4="accent4" accent5="accent5" accent6="accent6" hlink="hlink" folHlink="folHlink"/>
  </p:clrMapOvr>
  <p:transition spd="slow">
    <p:comb/>
  </p:transition>
</p:sld>
</file>

<file path=ppt/theme/theme1.xml><?xml version="1.0" encoding="utf-8"?>
<a:theme xmlns:a="http://schemas.openxmlformats.org/drawingml/2006/main" name="Thème Office">
  <a:themeElements>
    <a:clrScheme name="Custom 19">
      <a:dk1>
        <a:srgbClr val="231F20"/>
      </a:dk1>
      <a:lt1>
        <a:srgbClr val="FFFFFF"/>
      </a:lt1>
      <a:dk2>
        <a:srgbClr val="231F20"/>
      </a:dk2>
      <a:lt2>
        <a:srgbClr val="FDF9E2"/>
      </a:lt2>
      <a:accent1>
        <a:srgbClr val="FC2834"/>
      </a:accent1>
      <a:accent2>
        <a:srgbClr val="43AAC7"/>
      </a:accent2>
      <a:accent3>
        <a:srgbClr val="00AA59"/>
      </a:accent3>
      <a:accent4>
        <a:srgbClr val="FEA000"/>
      </a:accent4>
      <a:accent5>
        <a:srgbClr val="FDEE6B"/>
      </a:accent5>
      <a:accent6>
        <a:srgbClr val="3266A6"/>
      </a:accent6>
      <a:hlink>
        <a:srgbClr val="FC2734"/>
      </a:hlink>
      <a:folHlink>
        <a:srgbClr val="42AAC7"/>
      </a:folHlink>
    </a:clrScheme>
    <a:fontScheme name="Custom 26">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tropolitan_Design_Win32_SW_v11" id="{D7435ACC-9DD3-4D5B-A984-7326EB7AF7CB}" vid="{7C01AFE1-C5EE-47B6-A71D-62A9F78E446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9">
    <a:dk1>
      <a:srgbClr val="231F20"/>
    </a:dk1>
    <a:lt1>
      <a:srgbClr val="FFFFFF"/>
    </a:lt1>
    <a:dk2>
      <a:srgbClr val="231F20"/>
    </a:dk2>
    <a:lt2>
      <a:srgbClr val="FDF9E2"/>
    </a:lt2>
    <a:accent1>
      <a:srgbClr val="FC2834"/>
    </a:accent1>
    <a:accent2>
      <a:srgbClr val="43AAC7"/>
    </a:accent2>
    <a:accent3>
      <a:srgbClr val="00AA59"/>
    </a:accent3>
    <a:accent4>
      <a:srgbClr val="FEA000"/>
    </a:accent4>
    <a:accent5>
      <a:srgbClr val="FDEE6B"/>
    </a:accent5>
    <a:accent6>
      <a:srgbClr val="3266A6"/>
    </a:accent6>
    <a:hlink>
      <a:srgbClr val="FC2734"/>
    </a:hlink>
    <a:folHlink>
      <a:srgbClr val="42AAC7"/>
    </a:folHlink>
  </a:clrScheme>
</a:themeOverride>
</file>

<file path=ppt/theme/themeOverride2.xml><?xml version="1.0" encoding="utf-8"?>
<a:themeOverride xmlns:a="http://schemas.openxmlformats.org/drawingml/2006/main">
  <a:clrScheme name="Custom 19">
    <a:dk1>
      <a:srgbClr val="231F20"/>
    </a:dk1>
    <a:lt1>
      <a:srgbClr val="FFFFFF"/>
    </a:lt1>
    <a:dk2>
      <a:srgbClr val="231F20"/>
    </a:dk2>
    <a:lt2>
      <a:srgbClr val="FDF9E2"/>
    </a:lt2>
    <a:accent1>
      <a:srgbClr val="FC2834"/>
    </a:accent1>
    <a:accent2>
      <a:srgbClr val="43AAC7"/>
    </a:accent2>
    <a:accent3>
      <a:srgbClr val="00AA59"/>
    </a:accent3>
    <a:accent4>
      <a:srgbClr val="FEA000"/>
    </a:accent4>
    <a:accent5>
      <a:srgbClr val="FDEE6B"/>
    </a:accent5>
    <a:accent6>
      <a:srgbClr val="3266A6"/>
    </a:accent6>
    <a:hlink>
      <a:srgbClr val="FC2734"/>
    </a:hlink>
    <a:folHlink>
      <a:srgbClr val="42AAC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431C809-C6F0-48D7-BF3E-4570CDAF51A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E30B917-A3AD-46B5-A6A4-F876E3BAC36E}">
  <ds:schemaRefs>
    <ds:schemaRef ds:uri="http://schemas.microsoft.com/sharepoint/v3/contenttype/forms"/>
  </ds:schemaRefs>
</ds:datastoreItem>
</file>

<file path=customXml/itemProps3.xml><?xml version="1.0" encoding="utf-8"?>
<ds:datastoreItem xmlns:ds="http://schemas.openxmlformats.org/officeDocument/2006/customXml" ds:itemID="{E8C75813-FBB5-478B-828B-AC67018E27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423</Words>
  <Application>Microsoft Macintosh PowerPoint</Application>
  <PresentationFormat>Grand écran</PresentationFormat>
  <Paragraphs>116</Paragraphs>
  <Slides>15</Slides>
  <Notes>15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Arial</vt:lpstr>
      <vt:lpstr>Arial Black</vt:lpstr>
      <vt:lpstr>Calibri</vt:lpstr>
      <vt:lpstr>Monaco</vt:lpstr>
      <vt:lpstr>Times New Roman</vt:lpstr>
      <vt:lpstr>Thème Office</vt:lpstr>
      <vt:lpstr>Présentation PowerPoint</vt:lpstr>
      <vt:lpstr>Présentation PowerPoint</vt:lpstr>
      <vt:lpstr>Présentation PowerPoint</vt:lpstr>
      <vt:lpstr>INTRODUCTION</vt:lpstr>
      <vt:lpstr>Présentation PowerPoint</vt:lpstr>
      <vt:lpstr>Présentation PowerPoint</vt:lpstr>
      <vt:lpstr>Présentation PowerPoint</vt:lpstr>
      <vt:lpstr>Présentation PowerPoint</vt:lpstr>
      <vt:lpstr>Présentation PowerPoint</vt:lpstr>
      <vt:lpstr>Implémentation </vt:lpstr>
      <vt:lpstr>Le budget alloué pour le développement du logiciel est de 1.000.000 de FRCFA.</vt:lpstr>
      <vt:lpstr>Présentation PowerPoint</vt:lpstr>
      <vt:lpstr>SIMULATION</vt:lpstr>
      <vt:lpstr>Conclusion</vt:lpstr>
      <vt:lpstr>Merci De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2022-08-18T06:47:08Z</dcterms:created>
  <dcterms:modified xsi:type="dcterms:W3CDTF">2024-06-26T23:22:22Z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