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8" r:id="rId5"/>
    <p:sldId id="283" r:id="rId6"/>
    <p:sldId id="286" r:id="rId7"/>
    <p:sldId id="278" r:id="rId8"/>
    <p:sldId id="264" r:id="rId9"/>
    <p:sldId id="270" r:id="rId10"/>
    <p:sldId id="282" r:id="rId11"/>
    <p:sldId id="266" r:id="rId12"/>
    <p:sldId id="290" r:id="rId13"/>
    <p:sldId id="272" r:id="rId14"/>
    <p:sldId id="289" r:id="rId15"/>
    <p:sldId id="288" r:id="rId16"/>
    <p:sldId id="284" r:id="rId17"/>
    <p:sldId id="279" r:id="rId18"/>
    <p:sldId id="274" r:id="rId1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73"/>
    <p:restoredTop sz="94719"/>
  </p:normalViewPr>
  <p:slideViewPr>
    <p:cSldViewPr snapToGrid="0" showGuides="1">
      <p:cViewPr varScale="1">
        <p:scale>
          <a:sx n="80" d="100"/>
          <a:sy n="80" d="100"/>
        </p:scale>
        <p:origin x="182" y="6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82" d="100"/>
          <a:sy n="82" d="100"/>
        </p:scale>
        <p:origin x="39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59C9DEE-5A32-E0A6-9FDC-FC0A6AE33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CB40541-3969-91F7-1C1B-C22D64D94D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CAA93D1-D646-4BBE-A7FF-9E8922E2ED04}" type="datetime1">
              <a:rPr lang="fr-FR" smtClean="0"/>
              <a:t>27/06/2024</a:t>
            </a:fld>
            <a:endParaRPr lang="fr-FR" dirty="0"/>
          </a:p>
        </p:txBody>
      </p:sp>
      <p:sp>
        <p:nvSpPr>
          <p:cNvPr id="4" name="Espace réservé du pied de page 3">
            <a:extLst>
              <a:ext uri="{FF2B5EF4-FFF2-40B4-BE49-F238E27FC236}">
                <a16:creationId xmlns:a16="http://schemas.microsoft.com/office/drawing/2014/main" id="{8AE9139F-698F-3A6E-E150-2991D68CE1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5B58A415-5F98-9BA9-BEF5-31197FB930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4C1A770-BC94-4251-9494-95BA8C99FD05}" type="slidenum">
              <a:rPr lang="fr-FR" smtClean="0"/>
              <a:t>‹#›</a:t>
            </a:fld>
            <a:endParaRPr lang="fr-FR"/>
          </a:p>
        </p:txBody>
      </p:sp>
    </p:spTree>
    <p:extLst>
      <p:ext uri="{BB962C8B-B14F-4D97-AF65-F5344CB8AC3E}">
        <p14:creationId xmlns:p14="http://schemas.microsoft.com/office/powerpoint/2010/main" val="88027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76B4465-1674-43CA-B5EE-1E45780B96EF}" type="datetime1">
              <a:rPr lang="fr-FR" smtClean="0"/>
              <a:pPr/>
              <a:t>27/06/2024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339D21CC-DD94-204E-93C8-E1AAF3084C8D}" type="slidenum">
              <a:rPr lang="fr-FR" smtClean="0"/>
              <a:t>‹#›</a:t>
            </a:fld>
            <a:endParaRPr lang="fr-FR"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a:t>
            </a:fld>
            <a:endParaRPr lang="fr-FR"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10</a:t>
            </a:fld>
            <a:endParaRPr lang="fr-FR" dirty="0"/>
          </a:p>
        </p:txBody>
      </p:sp>
    </p:spTree>
    <p:extLst>
      <p:ext uri="{BB962C8B-B14F-4D97-AF65-F5344CB8AC3E}">
        <p14:creationId xmlns:p14="http://schemas.microsoft.com/office/powerpoint/2010/main" val="103912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11</a:t>
            </a:fld>
            <a:endParaRPr lang="fr-FR" dirty="0"/>
          </a:p>
        </p:txBody>
      </p:sp>
    </p:spTree>
    <p:extLst>
      <p:ext uri="{BB962C8B-B14F-4D97-AF65-F5344CB8AC3E}">
        <p14:creationId xmlns:p14="http://schemas.microsoft.com/office/powerpoint/2010/main" val="323392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12</a:t>
            </a:fld>
            <a:endParaRPr lang="fr-FR" dirty="0"/>
          </a:p>
        </p:txBody>
      </p:sp>
    </p:spTree>
    <p:extLst>
      <p:ext uri="{BB962C8B-B14F-4D97-AF65-F5344CB8AC3E}">
        <p14:creationId xmlns:p14="http://schemas.microsoft.com/office/powerpoint/2010/main" val="368617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13</a:t>
            </a:fld>
            <a:endParaRPr lang="fr-FR" dirty="0"/>
          </a:p>
        </p:txBody>
      </p:sp>
    </p:spTree>
    <p:extLst>
      <p:ext uri="{BB962C8B-B14F-4D97-AF65-F5344CB8AC3E}">
        <p14:creationId xmlns:p14="http://schemas.microsoft.com/office/powerpoint/2010/main" val="46832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14</a:t>
            </a:fld>
            <a:endParaRPr lang="fr-FR" dirty="0"/>
          </a:p>
        </p:txBody>
      </p:sp>
    </p:spTree>
    <p:extLst>
      <p:ext uri="{BB962C8B-B14F-4D97-AF65-F5344CB8AC3E}">
        <p14:creationId xmlns:p14="http://schemas.microsoft.com/office/powerpoint/2010/main" val="1568690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15</a:t>
            </a:fld>
            <a:endParaRPr lang="fr-FR"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2</a:t>
            </a:fld>
            <a:endParaRPr lang="fr-FR" dirty="0"/>
          </a:p>
        </p:txBody>
      </p:sp>
    </p:spTree>
    <p:extLst>
      <p:ext uri="{BB962C8B-B14F-4D97-AF65-F5344CB8AC3E}">
        <p14:creationId xmlns:p14="http://schemas.microsoft.com/office/powerpoint/2010/main" val="164224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3</a:t>
            </a:fld>
            <a:endParaRPr lang="fr-FR" dirty="0"/>
          </a:p>
        </p:txBody>
      </p:sp>
    </p:spTree>
    <p:extLst>
      <p:ext uri="{BB962C8B-B14F-4D97-AF65-F5344CB8AC3E}">
        <p14:creationId xmlns:p14="http://schemas.microsoft.com/office/powerpoint/2010/main" val="170453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4</a:t>
            </a:fld>
            <a:endParaRPr lang="fr-FR" dirty="0"/>
          </a:p>
        </p:txBody>
      </p:sp>
    </p:spTree>
    <p:extLst>
      <p:ext uri="{BB962C8B-B14F-4D97-AF65-F5344CB8AC3E}">
        <p14:creationId xmlns:p14="http://schemas.microsoft.com/office/powerpoint/2010/main" val="13768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5</a:t>
            </a:fld>
            <a:endParaRPr lang="fr-FR" dirty="0"/>
          </a:p>
        </p:txBody>
      </p:sp>
    </p:spTree>
    <p:extLst>
      <p:ext uri="{BB962C8B-B14F-4D97-AF65-F5344CB8AC3E}">
        <p14:creationId xmlns:p14="http://schemas.microsoft.com/office/powerpoint/2010/main" val="210670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6</a:t>
            </a:fld>
            <a:endParaRPr lang="fr-FR" dirty="0"/>
          </a:p>
        </p:txBody>
      </p:sp>
    </p:spTree>
    <p:extLst>
      <p:ext uri="{BB962C8B-B14F-4D97-AF65-F5344CB8AC3E}">
        <p14:creationId xmlns:p14="http://schemas.microsoft.com/office/powerpoint/2010/main" val="2867413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7</a:t>
            </a:fld>
            <a:endParaRPr lang="fr-FR" dirty="0"/>
          </a:p>
        </p:txBody>
      </p:sp>
    </p:spTree>
    <p:extLst>
      <p:ext uri="{BB962C8B-B14F-4D97-AF65-F5344CB8AC3E}">
        <p14:creationId xmlns:p14="http://schemas.microsoft.com/office/powerpoint/2010/main" val="162374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8</a:t>
            </a:fld>
            <a:endParaRPr lang="fr-FR" dirty="0"/>
          </a:p>
        </p:txBody>
      </p:sp>
    </p:spTree>
    <p:extLst>
      <p:ext uri="{BB962C8B-B14F-4D97-AF65-F5344CB8AC3E}">
        <p14:creationId xmlns:p14="http://schemas.microsoft.com/office/powerpoint/2010/main" val="36855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9</a:t>
            </a:fld>
            <a:endParaRPr lang="fr-FR" dirty="0"/>
          </a:p>
        </p:txBody>
      </p:sp>
    </p:spTree>
    <p:extLst>
      <p:ext uri="{BB962C8B-B14F-4D97-AF65-F5344CB8AC3E}">
        <p14:creationId xmlns:p14="http://schemas.microsoft.com/office/powerpoint/2010/main" val="16446629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sme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sme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que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que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fr-FR" sz="5900"/>
            </a:lvl1pPr>
          </a:lstStyle>
          <a:p>
            <a:pPr rtl="0"/>
            <a:r>
              <a:rPr lang="fr-FR"/>
              <a:t>Modifiez le style du titre</a:t>
            </a:r>
          </a:p>
        </p:txBody>
      </p:sp>
      <p:sp>
        <p:nvSpPr>
          <p:cNvPr id="3" name="Sous-titr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pic>
        <p:nvPicPr>
          <p:cNvPr id="26" name="Graphisme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 Smart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9" name="Espace réservé du pied de page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fr-FR"/>
            </a:defPPr>
          </a:lstStyle>
          <a:p>
            <a:pPr rtl="0"/>
            <a:endParaRPr lang="fr-FR" dirty="0"/>
          </a:p>
        </p:txBody>
      </p:sp>
      <p:sp>
        <p:nvSpPr>
          <p:cNvPr id="10" name="Espace réservé du numéro de diapositive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Espace réservé du texte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 name="Titre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fr-FR"/>
            </a:defPPr>
          </a:lstStyle>
          <a:p>
            <a:pPr rtl="0"/>
            <a:fld id="{CC43B8D3-9A08-F84C-9DD4-44948BA52D4B}" type="slidenum">
              <a:rPr lang="fr-FR" smtClean="0"/>
              <a:t>‹#›</a:t>
            </a:fld>
            <a:endParaRPr lang="fr-FR"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32" name="Espace réservé du texte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rtlCol="0">
            <a:noAutofit/>
          </a:bodyPr>
          <a:lstStyle>
            <a:lvl1pPr marL="0" indent="0">
              <a:buNone/>
              <a:defRPr lang="fr-FR" sz="1200">
                <a:noFill/>
              </a:defRPr>
            </a:lvl1pPr>
          </a:lstStyle>
          <a:p>
            <a:pPr lvl="0" rtl="0"/>
            <a:r>
              <a:rPr lang="fr-FR"/>
              <a:t>Modifiez les styles du texte</a:t>
            </a:r>
          </a:p>
        </p:txBody>
      </p:sp>
      <p:sp>
        <p:nvSpPr>
          <p:cNvPr id="33" name="Espace réservé du texte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rtlCol="0">
            <a:noAutofit/>
          </a:bodyPr>
          <a:lstStyle>
            <a:lvl1pPr marL="0" indent="0">
              <a:buNone/>
              <a:defRPr lang="fr-FR" sz="1200">
                <a:noFill/>
              </a:defRPr>
            </a:lvl1pPr>
          </a:lstStyle>
          <a:p>
            <a:pPr lvl="0" rtl="0"/>
            <a:r>
              <a:rPr lang="fr-FR"/>
              <a:t>Modifiez les styles du texte</a:t>
            </a:r>
          </a:p>
        </p:txBody>
      </p:sp>
      <p:sp>
        <p:nvSpPr>
          <p:cNvPr id="34" name="Espace réservé du texte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rtlCol="0">
            <a:noAutofit/>
          </a:bodyPr>
          <a:lstStyle>
            <a:lvl1pPr marL="0" indent="0">
              <a:buNone/>
              <a:defRPr lang="fr-FR" sz="1200">
                <a:noFill/>
              </a:defRPr>
            </a:lvl1pPr>
          </a:lstStyle>
          <a:p>
            <a:pPr lvl="0" rtl="0"/>
            <a:r>
              <a:rPr lang="fr-FR"/>
              <a:t>Modifiez les styles du texte</a:t>
            </a:r>
          </a:p>
        </p:txBody>
      </p:sp>
      <p:sp>
        <p:nvSpPr>
          <p:cNvPr id="35" name="Espace réservé du texte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rtlCol="0">
            <a:noAutofit/>
          </a:bodyPr>
          <a:lstStyle>
            <a:lvl1pPr marL="0" indent="0">
              <a:buNone/>
              <a:defRPr lang="fr-FR" sz="1200">
                <a:noFill/>
              </a:defRPr>
            </a:lvl1pPr>
          </a:lstStyle>
          <a:p>
            <a:pPr lvl="0" rtl="0"/>
            <a:r>
              <a:rPr lang="fr-FR"/>
              <a:t>Modifiez les styles du texte</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hasCustomPrompt="1"/>
          </p:nvPr>
        </p:nvSpPr>
        <p:spPr>
          <a:xfrm>
            <a:off x="63093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5" name="Espace réservé du texte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19" name="Espace réservé du texte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1" name="Espace réservé du texte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3" name="Espace réservé du texte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5" name="Espace réservé du texte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6" name="Espace réservé du texte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7" name="Espace réservé du texte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8" name="Espace réservé du texte 4">
            <a:extLst>
              <a:ext uri="{FF2B5EF4-FFF2-40B4-BE49-F238E27FC236}">
                <a16:creationId xmlns:a16="http://schemas.microsoft.com/office/drawing/2014/main" id="{B7FF2DDC-689F-CE60-97C8-8575DBB2C068}"/>
              </a:ext>
            </a:extLst>
          </p:cNvPr>
          <p:cNvSpPr>
            <a:spLocks noGrp="1"/>
          </p:cNvSpPr>
          <p:nvPr>
            <p:ph type="body" sz="quarter" idx="22" hasCustomPrompt="1"/>
          </p:nvPr>
        </p:nvSpPr>
        <p:spPr>
          <a:xfrm>
            <a:off x="10369296" y="4041648"/>
            <a:ext cx="156362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36" name="Espace réservé du pied de page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fr-FR"/>
            </a:defPPr>
          </a:lstStyle>
          <a:p>
            <a:pPr rtl="0"/>
            <a:endParaRPr lang="fr-FR" dirty="0"/>
          </a:p>
        </p:txBody>
      </p:sp>
      <p:sp>
        <p:nvSpPr>
          <p:cNvPr id="2" name="Espace réservé du texte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 name="Espace réservé du numéro de diapositive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pic>
        <p:nvPicPr>
          <p:cNvPr id="14" name="Graphique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que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8" name="Forme libre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6035040"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5349240"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pic>
        <p:nvPicPr>
          <p:cNvPr id="2" name="Graphisme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Espace réservé du texte 4">
            <a:extLst>
              <a:ext uri="{FF2B5EF4-FFF2-40B4-BE49-F238E27FC236}">
                <a16:creationId xmlns:a16="http://schemas.microsoft.com/office/drawing/2014/main" id="{BA05B6D8-31AC-001B-57B4-132C0A9BED34}"/>
              </a:ext>
            </a:extLst>
          </p:cNvPr>
          <p:cNvSpPr>
            <a:spLocks noGrp="1"/>
          </p:cNvSpPr>
          <p:nvPr>
            <p:ph type="body" sz="quarter" idx="16" hasCustomPrompt="1"/>
          </p:nvPr>
        </p:nvSpPr>
        <p:spPr>
          <a:xfrm>
            <a:off x="8851392"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9" name="Espace réservé du contenu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40" name="Graphisme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fr-FR"/>
            </a:defPPr>
          </a:lstStyle>
          <a:p>
            <a:pP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Graphisme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fr-FR"/>
            </a:defPPr>
          </a:lstStyle>
          <a:p>
            <a:pPr rtl="0"/>
            <a:endParaRPr lang="fr-FR" dirty="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34" name="Graphisme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6" name="Espace réservé du pied de page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fr-FR"/>
            </a:defPPr>
          </a:lstStyle>
          <a:p>
            <a:pPr rtl="0"/>
            <a:endParaRPr lang="fr-FR" dirty="0"/>
          </a:p>
        </p:txBody>
      </p:sp>
      <p:sp>
        <p:nvSpPr>
          <p:cNvPr id="47" name="Espace réservé du numéro de diapositive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rci">
    <p:spTree>
      <p:nvGrpSpPr>
        <p:cNvPr id="1" name=""/>
        <p:cNvGrpSpPr/>
        <p:nvPr/>
      </p:nvGrpSpPr>
      <p:grpSpPr>
        <a:xfrm>
          <a:off x="0" y="0"/>
          <a:ext cx="0" cy="0"/>
          <a:chOff x="0" y="0"/>
          <a:chExt cx="0" cy="0"/>
        </a:xfrm>
      </p:grpSpPr>
      <p:pic>
        <p:nvPicPr>
          <p:cNvPr id="44" name="Graphisme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72" name="Graphisme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sme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sme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r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rtlCol="0">
            <a:normAutofit/>
          </a:bodyPr>
          <a:lstStyle>
            <a:lvl1pPr marL="0" indent="0">
              <a:lnSpc>
                <a:spcPct val="90000"/>
              </a:lnSpc>
              <a:spcBef>
                <a:spcPts val="1000"/>
              </a:spcBef>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Espace réservé du texte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6" name="Titre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fr-FR"/>
            </a:defPPr>
          </a:lstStyle>
          <a:p>
            <a:pPr rtl="0"/>
            <a:r>
              <a:rPr lang="fr-FR"/>
              <a:t>Modifiez le style du titre</a:t>
            </a:r>
          </a:p>
        </p:txBody>
      </p:sp>
      <p:sp>
        <p:nvSpPr>
          <p:cNvPr id="22" name="Espace réservé du pied de page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texte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5" name="Espace réservé du pied de page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9" name="Espace réservé du texte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u contenu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FA7802A7-DF1B-DE1B-4EA4-055C59350761}"/>
              </a:ext>
            </a:extLst>
          </p:cNvPr>
          <p:cNvSpPr>
            <a:spLocks noGrp="1"/>
          </p:cNvSpPr>
          <p:nvPr>
            <p:ph type="body" sz="half" idx="2" hasCustomPrompt="1"/>
          </p:nvPr>
        </p:nvSpPr>
        <p:spPr>
          <a:xfrm>
            <a:off x="839788" y="2057400"/>
            <a:ext cx="3932237" cy="4069080"/>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8" name="Titre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fr-FR"/>
            </a:defPPr>
          </a:lstStyle>
          <a:p>
            <a:pPr rtl="0"/>
            <a:r>
              <a:rPr lang="fr-FR"/>
              <a:t>Modifiez le style du titre</a:t>
            </a:r>
          </a:p>
        </p:txBody>
      </p:sp>
      <p:sp>
        <p:nvSpPr>
          <p:cNvPr id="10" name="Espace réservé du pied de page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fr-FR"/>
            </a:defPPr>
          </a:lstStyle>
          <a:p>
            <a:pPr rtl="0"/>
            <a:endParaRPr lang="fr-FR" dirty="0"/>
          </a:p>
        </p:txBody>
      </p:sp>
      <p:sp>
        <p:nvSpPr>
          <p:cNvPr id="11" name="Espace réservé du numéro de diapositive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58" name="Groupe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orme libre : Form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fr-FR"/>
              </a:defPPr>
            </a:lstStyle>
            <a:p>
              <a:pPr rtl="0"/>
              <a:endParaRPr lang="fr-FR" dirty="0"/>
            </a:p>
          </p:txBody>
        </p:sp>
        <p:pic>
          <p:nvPicPr>
            <p:cNvPr id="55" name="Graphisme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11" name="Forme libre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0" name="Espace réservé du pied de page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fr-FR"/>
            </a:defPPr>
          </a:lstStyle>
          <a:p>
            <a:pPr rtl="0"/>
            <a:endParaRPr lang="fr-FR" dirty="0"/>
          </a:p>
        </p:txBody>
      </p:sp>
      <p:sp>
        <p:nvSpPr>
          <p:cNvPr id="61" name="Espace réservé du numéro de diapositive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Espace réservé du texte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imag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endParaRPr lang="fr-FR" dirty="0"/>
          </a:p>
        </p:txBody>
      </p:sp>
      <p:sp>
        <p:nvSpPr>
          <p:cNvPr id="4" name="Espace réservé du texte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 du masque</a:t>
            </a:r>
          </a:p>
        </p:txBody>
      </p:sp>
      <p:sp>
        <p:nvSpPr>
          <p:cNvPr id="8" name="Espace réservé du pied de page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fr-FR"/>
            </a:defPPr>
          </a:lstStyle>
          <a:p>
            <a:pPr rtl="0"/>
            <a:endParaRPr lang="fr-FR" dirty="0"/>
          </a:p>
        </p:txBody>
      </p:sp>
      <p:sp>
        <p:nvSpPr>
          <p:cNvPr id="9" name="Espace réservé du numéro de diapositive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rtl="0"/>
              <a:t>‹#›</a:t>
            </a:fld>
            <a:endParaRPr lang="fr-FR" dirty="0"/>
          </a:p>
        </p:txBody>
      </p:sp>
      <p:sp>
        <p:nvSpPr>
          <p:cNvPr id="10" name="Titre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fr-FR"/>
            </a:defPPr>
          </a:lstStyle>
          <a:p>
            <a:pPr rtl="0"/>
            <a:r>
              <a:rPr lang="fr-FR"/>
              <a:t>Modifiez le style du titre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fr-FR" sz="6600"/>
            </a:lvl1pPr>
          </a:lstStyle>
          <a:p>
            <a:pPr rtl="0"/>
            <a:r>
              <a:rPr lang="fr-FR"/>
              <a:t>Modifiez le style du titre</a:t>
            </a:r>
          </a:p>
        </p:txBody>
      </p:sp>
      <p:sp>
        <p:nvSpPr>
          <p:cNvPr id="8" name="Espace réservé du texte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4" name="Espace réservé du texte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9" name="Espace réservé du texte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5" name="Espace réservé du texte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0" name="Espace réservé du texte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6" name="Espace réservé du texte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1" name="Espace réservé du texte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7" name="Espace réservé du texte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2" name="Espace réservé du texte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8" name="Espace réservé du texte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fr-FR"/>
            </a:defPPr>
          </a:lstStyle>
          <a:p>
            <a:pPr rtl="0"/>
            <a:endParaRPr lang="fr-FR"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fr-FR"/>
            </a:defPPr>
          </a:lstStyle>
          <a:p>
            <a:pPr rtl="0"/>
            <a:endParaRPr lang="fr-FR" dirty="0"/>
          </a:p>
        </p:txBody>
      </p:sp>
      <p:pic>
        <p:nvPicPr>
          <p:cNvPr id="11" name="Graphisme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10" name="Graphisme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6" name="Graphique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r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rtlCol="0"/>
          <a:lstStyle>
            <a:lvl1pPr marL="0" indent="0">
              <a:buNone/>
              <a:defRPr lang="fr-FR" sz="24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11" name="Espace réservé du pied de page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fr-FR"/>
            </a:defPPr>
          </a:lstStyle>
          <a:p>
            <a:pPr rtl="0"/>
            <a:endParaRPr lang="fr-FR" dirty="0"/>
          </a:p>
        </p:txBody>
      </p:sp>
      <p:sp>
        <p:nvSpPr>
          <p:cNvPr id="12" name="Espace réservé du numéro de diapositive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 Tableau">
    <p:spTree>
      <p:nvGrpSpPr>
        <p:cNvPr id="1" name=""/>
        <p:cNvGrpSpPr/>
        <p:nvPr/>
      </p:nvGrpSpPr>
      <p:grpSpPr>
        <a:xfrm>
          <a:off x="0" y="0"/>
          <a:ext cx="0" cy="0"/>
          <a:chOff x="0" y="0"/>
          <a:chExt cx="0" cy="0"/>
        </a:xfrm>
      </p:grpSpPr>
      <p:pic>
        <p:nvPicPr>
          <p:cNvPr id="39" name="Graphisme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0" name="Espace réservé du pied de page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fr-FR"/>
            </a:defPPr>
          </a:lstStyle>
          <a:p>
            <a:pPr rtl="0"/>
            <a:endParaRPr lang="fr-FR" dirty="0"/>
          </a:p>
        </p:txBody>
      </p:sp>
      <p:sp>
        <p:nvSpPr>
          <p:cNvPr id="41" name="Espace réservé du numéro de diapositive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e de citation">
    <p:spTree>
      <p:nvGrpSpPr>
        <p:cNvPr id="1" name=""/>
        <p:cNvGrpSpPr/>
        <p:nvPr/>
      </p:nvGrpSpPr>
      <p:grpSpPr>
        <a:xfrm>
          <a:off x="0" y="0"/>
          <a:ext cx="0" cy="0"/>
          <a:chOff x="0" y="0"/>
          <a:chExt cx="0" cy="0"/>
        </a:xfrm>
      </p:grpSpPr>
      <p:pic>
        <p:nvPicPr>
          <p:cNvPr id="77" name="Graphisme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r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rtlCol="0" anchor="t">
            <a:noAutofit/>
          </a:bodyPr>
          <a:lstStyle>
            <a:lvl1pPr>
              <a:defRPr lang="fr-FR" sz="5500"/>
            </a:lvl1pPr>
          </a:lstStyle>
          <a:p>
            <a:pPr rtl="0"/>
            <a:r>
              <a:rPr lang="fr-FR"/>
              <a:t>Modifiez le style du titre</a:t>
            </a:r>
          </a:p>
        </p:txBody>
      </p:sp>
      <p:sp>
        <p:nvSpPr>
          <p:cNvPr id="67" name="Graphisme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59" name="Graphisme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9" name="Forme libre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rtlCol="0">
            <a:normAutofit/>
          </a:bodyPr>
          <a:lstStyle>
            <a:lvl1pPr marL="0" indent="0">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
        <p:nvSpPr>
          <p:cNvPr id="79" name="Ovale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Équipe – x4">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sme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sme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3" name="Forme libre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5" name="Forme libre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7" name="Forme libre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29" name="Graphisme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 name="Espace réservé du pied de page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Équipe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1" name="Espace réservé d’imag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2" name="Espace réservé d’imag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3" name="Espace réservé du texte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4" name="Espace réservé du texte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5" name="Espace réservé du texte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6" name="Espace réservé du texte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7" name="Espace réservé du texte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8" name="Espace réservé du texte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9" name="Espace réservé d’imag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40" name="Espace réservé d’imag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1" name="Espace réservé du texte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42" name="Espace réservé du texte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 name="Espace réservé du numéro de diapositive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endParaRPr lang="fr-FR" dirty="0"/>
          </a:p>
        </p:txBody>
      </p:sp>
      <p:sp>
        <p:nvSpPr>
          <p:cNvPr id="6" name="Espace réservé du numéro de diapositive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fr-FR" sz="3200">
                <a:solidFill>
                  <a:schemeClr val="bg2"/>
                </a:solidFill>
              </a:defRPr>
            </a:lvl1pPr>
          </a:lstStyle>
          <a:p>
            <a:pPr rtl="0"/>
            <a:fld id="{CC43B8D3-9A08-F84C-9DD4-44948BA52D4B}" type="slidenum">
              <a:rPr lang="fr-FR" smtClean="0"/>
              <a:pPr rtl="0"/>
              <a:t>‹#›</a:t>
            </a:fld>
            <a:endParaRPr lang="fr-FR"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28" name="Connecteur droit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sme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cteur droit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Espace réservé du titre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fr-F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fr-F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9C4CB57E-0F18-C117-2159-BC40BC5A0D19}"/>
              </a:ext>
            </a:extLst>
          </p:cNvPr>
          <p:cNvSpPr txBox="1"/>
          <p:nvPr/>
        </p:nvSpPr>
        <p:spPr>
          <a:xfrm>
            <a:off x="4198377" y="136526"/>
            <a:ext cx="3319633" cy="769441"/>
          </a:xfrm>
          <a:prstGeom prst="rect">
            <a:avLst/>
          </a:prstGeom>
          <a:noFill/>
        </p:spPr>
        <p:txBody>
          <a:bodyPr wrap="square" rtlCol="0">
            <a:spAutoFit/>
          </a:bodyPr>
          <a:lstStyle/>
          <a:p>
            <a:r>
              <a:rPr lang="fr-US" sz="4400" b="1" dirty="0">
                <a:solidFill>
                  <a:srgbClr val="15720F"/>
                </a:solidFill>
                <a:latin typeface="Times New Roman" panose="02020603050405020304" pitchFamily="18" charset="0"/>
                <a:cs typeface="Times New Roman" panose="02020603050405020304" pitchFamily="18" charset="0"/>
              </a:rPr>
              <a:t>GROUPE 1</a:t>
            </a:r>
          </a:p>
        </p:txBody>
      </p:sp>
      <p:sp>
        <p:nvSpPr>
          <p:cNvPr id="12" name="ZoneTexte 11">
            <a:extLst>
              <a:ext uri="{FF2B5EF4-FFF2-40B4-BE49-F238E27FC236}">
                <a16:creationId xmlns:a16="http://schemas.microsoft.com/office/drawing/2014/main" id="{C113A6B8-7C9C-A829-313C-B29C64B12A15}"/>
              </a:ext>
            </a:extLst>
          </p:cNvPr>
          <p:cNvSpPr txBox="1"/>
          <p:nvPr/>
        </p:nvSpPr>
        <p:spPr>
          <a:xfrm>
            <a:off x="867615" y="1032835"/>
            <a:ext cx="9020300" cy="1323439"/>
          </a:xfrm>
          <a:prstGeom prst="rect">
            <a:avLst/>
          </a:prstGeom>
          <a:noFill/>
        </p:spPr>
        <p:txBody>
          <a:bodyPr wrap="square" rtlCol="0">
            <a:spAutoFit/>
          </a:bodyPr>
          <a:lstStyle/>
          <a:p>
            <a:pPr algn="ctr"/>
            <a:r>
              <a:rPr lang="fr-US" sz="4400" b="1" dirty="0">
                <a:solidFill>
                  <a:srgbClr val="15720F"/>
                </a:solidFill>
              </a:rPr>
              <a:t>PROJET : </a:t>
            </a:r>
            <a:r>
              <a:rPr lang="fr-US" sz="3600" dirty="0">
                <a:solidFill>
                  <a:srgbClr val="000000"/>
                </a:solidFill>
                <a:latin typeface="Times New Roman" panose="02020603050405020304" pitchFamily="18" charset="0"/>
                <a:cs typeface="Times New Roman" panose="02020603050405020304" pitchFamily="18" charset="0"/>
              </a:rPr>
              <a:t>GESTION DES ENSEIGNANTS VACATAIRE DE L’</a:t>
            </a:r>
            <a:r>
              <a:rPr lang="fr-US" sz="3600" b="1" dirty="0">
                <a:solidFill>
                  <a:srgbClr val="000000"/>
                </a:solidFill>
                <a:latin typeface="Times New Roman" panose="02020603050405020304" pitchFamily="18" charset="0"/>
                <a:cs typeface="Times New Roman" panose="02020603050405020304" pitchFamily="18" charset="0"/>
              </a:rPr>
              <a:t>UTA</a:t>
            </a:r>
            <a:endParaRPr lang="fr-US" sz="3200" b="1" dirty="0">
              <a:solidFill>
                <a:srgbClr val="000000"/>
              </a:solidFill>
              <a:latin typeface="Times New Roman" panose="02020603050405020304" pitchFamily="18" charset="0"/>
              <a:cs typeface="Times New Roman" panose="02020603050405020304" pitchFamily="18" charset="0"/>
            </a:endParaRPr>
          </a:p>
        </p:txBody>
      </p:sp>
      <p:sp>
        <p:nvSpPr>
          <p:cNvPr id="13" name="Espace réservé du numéro de diapositive 10">
            <a:extLst>
              <a:ext uri="{FF2B5EF4-FFF2-40B4-BE49-F238E27FC236}">
                <a16:creationId xmlns:a16="http://schemas.microsoft.com/office/drawing/2014/main" id="{C47DA815-3588-E526-EDAD-B0C1293AC28A}"/>
              </a:ext>
            </a:extLst>
          </p:cNvPr>
          <p:cNvSpPr txBox="1">
            <a:spLocks/>
          </p:cNvSpPr>
          <p:nvPr/>
        </p:nvSpPr>
        <p:spPr>
          <a:xfrm>
            <a:off x="8610600" y="6356350"/>
            <a:ext cx="2743200"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fld id="{C73D9BE5-FDEF-9F4F-AE87-8B6645184203}" type="slidenum">
              <a:rPr lang="fr-US" sz="1600" smtClean="0"/>
              <a:pPr/>
              <a:t>1</a:t>
            </a:fld>
            <a:endParaRPr lang="fr-US" sz="1600" dirty="0"/>
          </a:p>
        </p:txBody>
      </p:sp>
      <p:sp>
        <p:nvSpPr>
          <p:cNvPr id="2" name="Rectangle 1">
            <a:extLst>
              <a:ext uri="{FF2B5EF4-FFF2-40B4-BE49-F238E27FC236}">
                <a16:creationId xmlns:a16="http://schemas.microsoft.com/office/drawing/2014/main" id="{80F7CDFF-53FB-5175-90F4-2E4B8CE20380}"/>
              </a:ext>
            </a:extLst>
          </p:cNvPr>
          <p:cNvSpPr/>
          <p:nvPr/>
        </p:nvSpPr>
        <p:spPr>
          <a:xfrm>
            <a:off x="0" y="4904325"/>
            <a:ext cx="12192000"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3" name="Rectangle 2">
            <a:extLst>
              <a:ext uri="{FF2B5EF4-FFF2-40B4-BE49-F238E27FC236}">
                <a16:creationId xmlns:a16="http://schemas.microsoft.com/office/drawing/2014/main" id="{F6458796-C056-EBDA-48D3-9A2E1FF4B11F}"/>
              </a:ext>
            </a:extLst>
          </p:cNvPr>
          <p:cNvSpPr/>
          <p:nvPr/>
        </p:nvSpPr>
        <p:spPr>
          <a:xfrm>
            <a:off x="-13063" y="5592302"/>
            <a:ext cx="12200707"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4" name="ZoneTexte 13">
            <a:extLst>
              <a:ext uri="{FF2B5EF4-FFF2-40B4-BE49-F238E27FC236}">
                <a16:creationId xmlns:a16="http://schemas.microsoft.com/office/drawing/2014/main" id="{5BCC019A-4B2E-5B4E-D60B-41C0D9E10987}"/>
              </a:ext>
            </a:extLst>
          </p:cNvPr>
          <p:cNvSpPr txBox="1"/>
          <p:nvPr/>
        </p:nvSpPr>
        <p:spPr>
          <a:xfrm>
            <a:off x="129987" y="3924915"/>
            <a:ext cx="4742458" cy="2431435"/>
          </a:xfrm>
          <a:prstGeom prst="rect">
            <a:avLst/>
          </a:prstGeom>
          <a:noFill/>
        </p:spPr>
        <p:txBody>
          <a:bodyPr wrap="square" rtlCol="0">
            <a:spAutoFit/>
          </a:bodyPr>
          <a:lstStyle/>
          <a:p>
            <a:r>
              <a:rPr lang="fr-US" sz="4000" b="1" dirty="0">
                <a:solidFill>
                  <a:srgbClr val="000000"/>
                </a:solidFill>
                <a:latin typeface="Monaco" pitchFamily="2" charset="77"/>
              </a:rPr>
              <a:t>Présenté Par:</a:t>
            </a:r>
          </a:p>
          <a:p>
            <a:endParaRPr lang="fr-US" sz="1600" dirty="0">
              <a:solidFill>
                <a:srgbClr val="000000"/>
              </a:solidFill>
            </a:endParaRP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AGOH CHRIS</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KOUAKOU YANN</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AMANI YAO</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DABO ALI</a:t>
            </a:r>
          </a:p>
        </p:txBody>
      </p:sp>
      <p:sp>
        <p:nvSpPr>
          <p:cNvPr id="15" name="ZoneTexte 14">
            <a:extLst>
              <a:ext uri="{FF2B5EF4-FFF2-40B4-BE49-F238E27FC236}">
                <a16:creationId xmlns:a16="http://schemas.microsoft.com/office/drawing/2014/main" id="{EE0ED45C-E3AB-5215-12E3-2BA26FE5C0BE}"/>
              </a:ext>
            </a:extLst>
          </p:cNvPr>
          <p:cNvSpPr txBox="1"/>
          <p:nvPr/>
        </p:nvSpPr>
        <p:spPr>
          <a:xfrm>
            <a:off x="6096000" y="3924915"/>
            <a:ext cx="4309749" cy="1384995"/>
          </a:xfrm>
          <a:prstGeom prst="rect">
            <a:avLst/>
          </a:prstGeom>
          <a:noFill/>
        </p:spPr>
        <p:txBody>
          <a:bodyPr wrap="square" rtlCol="0">
            <a:spAutoFit/>
          </a:bodyPr>
          <a:lstStyle/>
          <a:p>
            <a:r>
              <a:rPr lang="fr-US" sz="4000" b="1" dirty="0">
                <a:solidFill>
                  <a:srgbClr val="000000"/>
                </a:solidFill>
                <a:latin typeface="Monaco" pitchFamily="2" charset="77"/>
              </a:rPr>
              <a:t>Superviseur:</a:t>
            </a:r>
            <a:endParaRPr lang="fr-US" sz="1050" b="1" dirty="0">
              <a:solidFill>
                <a:srgbClr val="000000"/>
              </a:solidFill>
              <a:latin typeface="Monaco" pitchFamily="2" charset="77"/>
            </a:endParaRPr>
          </a:p>
          <a:p>
            <a:endParaRPr lang="fr-US" sz="1600" dirty="0">
              <a:solidFill>
                <a:srgbClr val="000000"/>
              </a:solidFill>
              <a:latin typeface="Monaco" pitchFamily="2" charset="77"/>
            </a:endParaRPr>
          </a:p>
          <a:p>
            <a:pPr marL="914400" lvl="1" indent="-457200">
              <a:buFont typeface="Arial" panose="020B0604020202020204" pitchFamily="34" charset="0"/>
              <a:buChar char="•"/>
            </a:pPr>
            <a:r>
              <a:rPr lang="fr-US" sz="2800" b="1" dirty="0">
                <a:solidFill>
                  <a:srgbClr val="000000"/>
                </a:solidFill>
                <a:latin typeface="Times New Roman" panose="02020603050405020304" pitchFamily="18" charset="0"/>
                <a:cs typeface="Times New Roman" panose="02020603050405020304" pitchFamily="18" charset="0"/>
              </a:rPr>
              <a:t>Dr Kie</a:t>
            </a: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12"/>
                                        </p:tgtEl>
                                        <p:attrNameLst>
                                          <p:attrName>ppt_y</p:attrName>
                                        </p:attrNameLst>
                                      </p:cBhvr>
                                      <p:tavLst>
                                        <p:tav tm="0">
                                          <p:val>
                                            <p:strVal val="#ppt_y"/>
                                          </p:val>
                                        </p:tav>
                                        <p:tav tm="100000">
                                          <p:val>
                                            <p:strVal val="#ppt_y"/>
                                          </p:val>
                                        </p:tav>
                                      </p:tavLst>
                                    </p:anim>
                                    <p:anim calcmode="lin" valueType="num">
                                      <p:cBhvr>
                                        <p:cTn id="9" dur="2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12"/>
                                        </p:tgtEl>
                                      </p:cBhvr>
                                    </p:animEffect>
                                  </p:childTnLst>
                                </p:cTn>
                              </p:par>
                            </p:childTnLst>
                          </p:cTn>
                        </p:par>
                        <p:par>
                          <p:cTn id="12" fill="hold">
                            <p:stCondLst>
                              <p:cond delay="1325"/>
                            </p:stCondLst>
                            <p:childTnLst>
                              <p:par>
                                <p:cTn id="13" presetID="1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par>
                          <p:cTn id="17" fill="hold">
                            <p:stCondLst>
                              <p:cond delay="1825"/>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CFC65B13-DBA7-CB3E-F251-880122C1E57B}"/>
              </a:ext>
            </a:extLst>
          </p:cNvPr>
          <p:cNvSpPr>
            <a:spLocks noGrp="1"/>
          </p:cNvSpPr>
          <p:nvPr>
            <p:ph type="title"/>
          </p:nvPr>
        </p:nvSpPr>
        <p:spPr>
          <a:xfrm>
            <a:off x="3082490" y="836988"/>
            <a:ext cx="4842309" cy="646331"/>
          </a:xfrm>
        </p:spPr>
        <p:txBody>
          <a:bodyPr rtlCol="0"/>
          <a:lstStyle>
            <a:defPPr>
              <a:defRPr lang="fr-FR"/>
            </a:defPPr>
          </a:lstStyle>
          <a:p>
            <a:pPr marL="0" marR="0" lvl="0" indent="0" algn="justLow" defTabSz="914400" rtl="0" eaLnBrk="0" fontAlgn="base" latinLnBrk="0" hangingPunct="0">
              <a:lnSpc>
                <a:spcPct val="100000"/>
              </a:lnSpc>
              <a:spcBef>
                <a:spcPct val="0"/>
              </a:spcBef>
              <a:spcAft>
                <a:spcPct val="0"/>
              </a:spcAft>
              <a:buClrTx/>
              <a:buSzTx/>
              <a:tabLst/>
            </a:pPr>
            <a:r>
              <a:rPr kumimoji="0" lang="fr-FR" altLang="fr-US" sz="44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Impl</a:t>
            </a:r>
            <a:r>
              <a:rPr kumimoji="0" lang="fr-FR" altLang="fr-US" sz="4400" b="1"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44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mentation </a:t>
            </a:r>
            <a:endParaRPr kumimoji="0" lang="fr-FR" altLang="fr-US" sz="2000" b="1" i="0" u="none" strike="noStrike" cap="none" normalizeH="0" baseline="0" dirty="0">
              <a:ln>
                <a:noFill/>
              </a:ln>
              <a:solidFill>
                <a:schemeClr val="tx1"/>
              </a:solidFill>
              <a:effectLst/>
            </a:endParaRPr>
          </a:p>
        </p:txBody>
      </p:sp>
      <p:graphicFrame>
        <p:nvGraphicFramePr>
          <p:cNvPr id="5" name="Tableau 4">
            <a:extLst>
              <a:ext uri="{FF2B5EF4-FFF2-40B4-BE49-F238E27FC236}">
                <a16:creationId xmlns:a16="http://schemas.microsoft.com/office/drawing/2014/main" id="{1014FC9D-2846-8C98-D73F-AA79AD4C3277}"/>
              </a:ext>
            </a:extLst>
          </p:cNvPr>
          <p:cNvGraphicFramePr>
            <a:graphicFrameLocks noGrp="1"/>
          </p:cNvGraphicFramePr>
          <p:nvPr>
            <p:extLst>
              <p:ext uri="{D42A27DB-BD31-4B8C-83A1-F6EECF244321}">
                <p14:modId xmlns:p14="http://schemas.microsoft.com/office/powerpoint/2010/main" val="2426656111"/>
              </p:ext>
            </p:extLst>
          </p:nvPr>
        </p:nvGraphicFramePr>
        <p:xfrm>
          <a:off x="818147" y="2891044"/>
          <a:ext cx="10651958" cy="2941605"/>
        </p:xfrm>
        <a:graphic>
          <a:graphicData uri="http://schemas.openxmlformats.org/drawingml/2006/table">
            <a:tbl>
              <a:tblPr firstRow="1" firstCol="1" bandRow="1">
                <a:tableStyleId>{5C22544A-7EE6-4342-B048-85BDC9FD1C3A}</a:tableStyleId>
              </a:tblPr>
              <a:tblGrid>
                <a:gridCol w="827520">
                  <a:extLst>
                    <a:ext uri="{9D8B030D-6E8A-4147-A177-3AD203B41FA5}">
                      <a16:colId xmlns:a16="http://schemas.microsoft.com/office/drawing/2014/main" val="612139520"/>
                    </a:ext>
                  </a:extLst>
                </a:gridCol>
                <a:gridCol w="9824438">
                  <a:extLst>
                    <a:ext uri="{9D8B030D-6E8A-4147-A177-3AD203B41FA5}">
                      <a16:colId xmlns:a16="http://schemas.microsoft.com/office/drawing/2014/main" val="641771810"/>
                    </a:ext>
                  </a:extLst>
                </a:gridCol>
              </a:tblGrid>
              <a:tr h="588249">
                <a:tc>
                  <a:txBody>
                    <a:bodyPr/>
                    <a:lstStyle/>
                    <a:p>
                      <a:pPr marL="0" marR="0" algn="just">
                        <a:lnSpc>
                          <a:spcPct val="200000"/>
                        </a:lnSpc>
                        <a:spcBef>
                          <a:spcPts val="0"/>
                        </a:spcBef>
                        <a:spcAft>
                          <a:spcPts val="0"/>
                        </a:spcAft>
                      </a:pPr>
                      <a:r>
                        <a:rPr lang="fr-FR" sz="1600" kern="100">
                          <a:effectLst/>
                        </a:rPr>
                        <a:t>N°</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fr-FR" sz="1600" kern="100" dirty="0">
                          <a:effectLst/>
                        </a:rPr>
                        <a:t>ETAPES</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21995388"/>
                  </a:ext>
                </a:extLst>
              </a:tr>
              <a:tr h="588339">
                <a:tc>
                  <a:txBody>
                    <a:bodyPr/>
                    <a:lstStyle/>
                    <a:p>
                      <a:pPr marL="0" marR="0" algn="just">
                        <a:lnSpc>
                          <a:spcPct val="200000"/>
                        </a:lnSpc>
                        <a:spcBef>
                          <a:spcPts val="0"/>
                        </a:spcBef>
                        <a:spcAft>
                          <a:spcPts val="0"/>
                        </a:spcAft>
                      </a:pPr>
                      <a:r>
                        <a:rPr lang="fr-FR" sz="1600" kern="100">
                          <a:effectLst/>
                        </a:rPr>
                        <a:t>1</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 la base de données</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29391974"/>
                  </a:ext>
                </a:extLst>
              </a:tr>
              <a:tr h="588339">
                <a:tc>
                  <a:txBody>
                    <a:bodyPr/>
                    <a:lstStyle/>
                    <a:p>
                      <a:pPr marL="0" marR="0" algn="just">
                        <a:lnSpc>
                          <a:spcPct val="200000"/>
                        </a:lnSpc>
                        <a:spcBef>
                          <a:spcPts val="0"/>
                        </a:spcBef>
                        <a:spcAft>
                          <a:spcPts val="0"/>
                        </a:spcAft>
                      </a:pPr>
                      <a:r>
                        <a:rPr lang="fr-FR" sz="1600" kern="100">
                          <a:effectLst/>
                        </a:rPr>
                        <a:t>2</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des interface utilisateur (</a:t>
                      </a:r>
                      <a:r>
                        <a:rPr lang="fr-FR" sz="1600" kern="100" dirty="0" err="1">
                          <a:effectLst/>
                        </a:rPr>
                        <a:t>front-end</a:t>
                      </a:r>
                      <a:r>
                        <a:rPr lang="fr-FR" sz="1600" kern="100" dirty="0">
                          <a:effectLst/>
                        </a:rPr>
                        <a:t>). </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8750382"/>
                  </a:ext>
                </a:extLst>
              </a:tr>
              <a:tr h="588339">
                <a:tc>
                  <a:txBody>
                    <a:bodyPr/>
                    <a:lstStyle/>
                    <a:p>
                      <a:pPr marL="0" marR="0" algn="just">
                        <a:lnSpc>
                          <a:spcPct val="200000"/>
                        </a:lnSpc>
                        <a:spcBef>
                          <a:spcPts val="0"/>
                        </a:spcBef>
                        <a:spcAft>
                          <a:spcPts val="0"/>
                        </a:spcAft>
                      </a:pPr>
                      <a:r>
                        <a:rPr lang="fr-FR" sz="1600" kern="100">
                          <a:effectLst/>
                        </a:rPr>
                        <a:t>3</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des fonctionnalités </a:t>
                      </a:r>
                      <a:r>
                        <a:rPr lang="fr-FR" sz="1600" kern="100" dirty="0" err="1">
                          <a:effectLst/>
                        </a:rPr>
                        <a:t>back-end</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25621388"/>
                  </a:ext>
                </a:extLst>
              </a:tr>
              <a:tr h="588339">
                <a:tc>
                  <a:txBody>
                    <a:bodyPr/>
                    <a:lstStyle/>
                    <a:p>
                      <a:pPr marL="0" marR="0" algn="just">
                        <a:lnSpc>
                          <a:spcPct val="200000"/>
                        </a:lnSpc>
                        <a:spcBef>
                          <a:spcPts val="0"/>
                        </a:spcBef>
                        <a:spcAft>
                          <a:spcPts val="0"/>
                        </a:spcAft>
                      </a:pPr>
                      <a:r>
                        <a:rPr lang="fr-FR" sz="1600" kern="100" dirty="0">
                          <a:effectLst/>
                        </a:rPr>
                        <a:t>4</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Intégration continue</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75157363"/>
                  </a:ext>
                </a:extLst>
              </a:tr>
            </a:tbl>
          </a:graphicData>
        </a:graphic>
      </p:graphicFrame>
      <p:sp>
        <p:nvSpPr>
          <p:cNvPr id="12" name="ZoneTexte 11">
            <a:extLst>
              <a:ext uri="{FF2B5EF4-FFF2-40B4-BE49-F238E27FC236}">
                <a16:creationId xmlns:a16="http://schemas.microsoft.com/office/drawing/2014/main" id="{7EADF381-9E3D-DE11-1DF9-B4850FD248C9}"/>
              </a:ext>
            </a:extLst>
          </p:cNvPr>
          <p:cNvSpPr txBox="1"/>
          <p:nvPr/>
        </p:nvSpPr>
        <p:spPr>
          <a:xfrm>
            <a:off x="818147" y="1690715"/>
            <a:ext cx="10651957" cy="830997"/>
          </a:xfrm>
          <a:prstGeom prst="rect">
            <a:avLst/>
          </a:prstGeom>
          <a:noFill/>
        </p:spPr>
        <p:txBody>
          <a:bodyPr wrap="square">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De prime abord, le d</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veloppement du logiciel se fera avec le langage de programmation python </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à</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travers diff</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rentes </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tapes.</a:t>
            </a:r>
            <a:endParaRPr kumimoji="0" lang="fr-FR" altLang="fr-US" sz="1600" b="0" i="0" u="none" strike="noStrike" cap="none" normalizeH="0" baseline="0" dirty="0">
              <a:ln>
                <a:noFill/>
              </a:ln>
              <a:solidFill>
                <a:schemeClr val="tx1"/>
              </a:solidFill>
              <a:effectLst/>
            </a:endParaRPr>
          </a:p>
        </p:txBody>
      </p:sp>
      <p:sp>
        <p:nvSpPr>
          <p:cNvPr id="13" name="Espace réservé du numéro de diapositive 12">
            <a:extLst>
              <a:ext uri="{FF2B5EF4-FFF2-40B4-BE49-F238E27FC236}">
                <a16:creationId xmlns:a16="http://schemas.microsoft.com/office/drawing/2014/main" id="{B25A051D-EB50-529C-4385-4DEA014311B8}"/>
              </a:ext>
            </a:extLst>
          </p:cNvPr>
          <p:cNvSpPr>
            <a:spLocks noGrp="1"/>
          </p:cNvSpPr>
          <p:nvPr>
            <p:ph type="sldNum" sz="quarter" idx="15"/>
          </p:nvPr>
        </p:nvSpPr>
        <p:spPr/>
        <p:txBody>
          <a:bodyPr/>
          <a:lstStyle/>
          <a:p>
            <a:pPr rtl="0"/>
            <a:fld id="{CC43B8D3-9A08-F84C-9DD4-44948BA52D4B}" type="slidenum">
              <a:rPr lang="fr-FR" smtClean="0"/>
              <a:pPr rtl="0"/>
              <a:t>10</a:t>
            </a:fld>
            <a:endParaRPr lang="fr-FR" dirty="0"/>
          </a:p>
        </p:txBody>
      </p:sp>
    </p:spTree>
    <p:extLst>
      <p:ext uri="{BB962C8B-B14F-4D97-AF65-F5344CB8AC3E}">
        <p14:creationId xmlns:p14="http://schemas.microsoft.com/office/powerpoint/2010/main" val="1514052440"/>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B3B506A-041C-133C-0868-EE594EA98D0D}"/>
              </a:ext>
            </a:extLst>
          </p:cNvPr>
          <p:cNvSpPr>
            <a:spLocks noGrp="1" noChangeArrowheads="1"/>
          </p:cNvSpPr>
          <p:nvPr>
            <p:ph type="title"/>
          </p:nvPr>
        </p:nvSpPr>
        <p:spPr bwMode="auto">
          <a:xfrm>
            <a:off x="1714877" y="2828835"/>
            <a:ext cx="87622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Le budget allou</a:t>
            </a:r>
            <a:r>
              <a:rPr kumimoji="0" lang="fr-FR" altLang="fr-US" sz="36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pour le d</a:t>
            </a:r>
            <a:r>
              <a:rPr kumimoji="0" lang="fr-FR" altLang="fr-US" sz="36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veloppement du logiciel est de </a:t>
            </a:r>
            <a:r>
              <a:rPr kumimoji="0" lang="fr-FR" altLang="fr-US" sz="36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1.000.000</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de </a:t>
            </a:r>
            <a:r>
              <a:rPr kumimoji="0" lang="fr-FR" altLang="fr-US" sz="36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FRCFA.</a:t>
            </a:r>
            <a:endParaRPr kumimoji="0" lang="fr-FR" altLang="fr-US"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466AF8AB-5836-C8FD-A030-AE6387F46BC9}"/>
              </a:ext>
            </a:extLst>
          </p:cNvPr>
          <p:cNvSpPr txBox="1"/>
          <p:nvPr/>
        </p:nvSpPr>
        <p:spPr>
          <a:xfrm>
            <a:off x="2791326" y="786062"/>
            <a:ext cx="4411579" cy="769441"/>
          </a:xfrm>
          <a:prstGeom prst="rect">
            <a:avLst/>
          </a:prstGeom>
          <a:noFill/>
        </p:spPr>
        <p:txBody>
          <a:bodyPr wrap="square" rtlCol="0">
            <a:spAutoFit/>
          </a:bodyPr>
          <a:lstStyle/>
          <a:p>
            <a:r>
              <a:rPr lang="fr-US" sz="4400" b="1" dirty="0">
                <a:latin typeface="Arial" panose="020B0604020202020204" pitchFamily="34" charset="0"/>
                <a:cs typeface="Arial" panose="020B0604020202020204" pitchFamily="34" charset="0"/>
              </a:rPr>
              <a:t>BUDJET</a:t>
            </a:r>
          </a:p>
        </p:txBody>
      </p:sp>
      <p:sp>
        <p:nvSpPr>
          <p:cNvPr id="7" name="Espace réservé du numéro de diapositive 6">
            <a:extLst>
              <a:ext uri="{FF2B5EF4-FFF2-40B4-BE49-F238E27FC236}">
                <a16:creationId xmlns:a16="http://schemas.microsoft.com/office/drawing/2014/main" id="{691162C6-3D6D-A5B0-6303-E415C67BBDB9}"/>
              </a:ext>
            </a:extLst>
          </p:cNvPr>
          <p:cNvSpPr>
            <a:spLocks noGrp="1"/>
          </p:cNvSpPr>
          <p:nvPr>
            <p:ph type="sldNum" sz="quarter" idx="15"/>
          </p:nvPr>
        </p:nvSpPr>
        <p:spPr/>
        <p:txBody>
          <a:bodyPr/>
          <a:lstStyle/>
          <a:p>
            <a:pPr rtl="0"/>
            <a:fld id="{CC43B8D3-9A08-F84C-9DD4-44948BA52D4B}" type="slidenum">
              <a:rPr lang="fr-FR" smtClean="0"/>
              <a:pPr rtl="0"/>
              <a:t>11</a:t>
            </a:fld>
            <a:endParaRPr lang="fr-FR" dirty="0"/>
          </a:p>
        </p:txBody>
      </p:sp>
    </p:spTree>
    <p:extLst>
      <p:ext uri="{BB962C8B-B14F-4D97-AF65-F5344CB8AC3E}">
        <p14:creationId xmlns:p14="http://schemas.microsoft.com/office/powerpoint/2010/main" val="191192004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280514" y="2541173"/>
            <a:ext cx="7630969" cy="1015663"/>
          </a:xfrm>
          <a:prstGeom prst="rect">
            <a:avLst/>
          </a:prstGeom>
          <a:noFill/>
        </p:spPr>
        <p:txBody>
          <a:bodyPr wrap="square" rtlCol="0">
            <a:spAutoFit/>
          </a:bodyPr>
          <a:lstStyle/>
          <a:p>
            <a:pPr algn="ctr"/>
            <a:r>
              <a:rPr lang="fr-US" sz="6000" dirty="0"/>
              <a:t>5. SIMULATION</a:t>
            </a:r>
          </a:p>
        </p:txBody>
      </p:sp>
      <p:sp>
        <p:nvSpPr>
          <p:cNvPr id="2" name="Espace réservé du numéro de diapositive 1">
            <a:extLst>
              <a:ext uri="{FF2B5EF4-FFF2-40B4-BE49-F238E27FC236}">
                <a16:creationId xmlns:a16="http://schemas.microsoft.com/office/drawing/2014/main" id="{87B9848A-0F88-5B25-FC8B-A2A42D7B47CA}"/>
              </a:ext>
            </a:extLst>
          </p:cNvPr>
          <p:cNvSpPr>
            <a:spLocks noGrp="1"/>
          </p:cNvSpPr>
          <p:nvPr>
            <p:ph type="sldNum" sz="quarter" idx="15"/>
          </p:nvPr>
        </p:nvSpPr>
        <p:spPr/>
        <p:txBody>
          <a:bodyPr/>
          <a:lstStyle/>
          <a:p>
            <a:pPr rtl="0"/>
            <a:fld id="{CC43B8D3-9A08-F84C-9DD4-44948BA52D4B}" type="slidenum">
              <a:rPr lang="fr-FR" smtClean="0"/>
              <a:pPr rtl="0"/>
              <a:t>12</a:t>
            </a:fld>
            <a:endParaRPr lang="fr-FR" dirty="0"/>
          </a:p>
        </p:txBody>
      </p:sp>
    </p:spTree>
    <p:extLst>
      <p:ext uri="{BB962C8B-B14F-4D97-AF65-F5344CB8AC3E}">
        <p14:creationId xmlns:p14="http://schemas.microsoft.com/office/powerpoint/2010/main" val="74867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7264F79-95B4-7ADF-2A8F-BEF6FEFDACEE}"/>
              </a:ext>
            </a:extLst>
          </p:cNvPr>
          <p:cNvSpPr>
            <a:spLocks noGrp="1"/>
          </p:cNvSpPr>
          <p:nvPr>
            <p:ph type="title"/>
          </p:nvPr>
        </p:nvSpPr>
        <p:spPr>
          <a:xfrm>
            <a:off x="2697480" y="731520"/>
            <a:ext cx="4248752" cy="777240"/>
          </a:xfrm>
        </p:spPr>
        <p:txBody>
          <a:bodyPr rtlCol="0"/>
          <a:lstStyle>
            <a:defPPr>
              <a:defRPr lang="fr-FR"/>
            </a:defPPr>
          </a:lstStyle>
          <a:p>
            <a:pPr rtl="0"/>
            <a:r>
              <a:rPr lang="fr-FR" dirty="0"/>
              <a:t>SIMULATION</a:t>
            </a:r>
          </a:p>
        </p:txBody>
      </p:sp>
      <p:sp>
        <p:nvSpPr>
          <p:cNvPr id="45" name="Espace réservé du texte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fr-FR"/>
            </a:defPPr>
          </a:lstStyle>
          <a:p>
            <a:pPr rtl="0"/>
            <a:endParaRPr lang="fr-FR"/>
          </a:p>
        </p:txBody>
      </p:sp>
      <p:sp>
        <p:nvSpPr>
          <p:cNvPr id="42" name="Espace réservé du numéro de diapositive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fr-FR"/>
            </a:defPPr>
          </a:lstStyle>
          <a:p>
            <a:pPr rtl="0"/>
            <a:r>
              <a:rPr lang="fr-FR" dirty="0"/>
              <a:t>5</a:t>
            </a:r>
          </a:p>
        </p:txBody>
      </p:sp>
      <p:sp>
        <p:nvSpPr>
          <p:cNvPr id="46" name="Espace réservé du texte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a:xfrm>
            <a:off x="1655064" y="3455466"/>
            <a:ext cx="4440936" cy="502920"/>
          </a:xfrm>
        </p:spPr>
        <p:txBody>
          <a:bodyPr rtlCol="0"/>
          <a:lstStyle>
            <a:defPPr>
              <a:defRPr lang="fr-FR"/>
            </a:defPPr>
          </a:lstStyle>
          <a:p>
            <a:pPr rtl="0"/>
            <a:endParaRPr lang="fr-FR" dirty="0"/>
          </a:p>
        </p:txBody>
      </p:sp>
      <p:sp>
        <p:nvSpPr>
          <p:cNvPr id="49" name="Espace réservé du texte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a:xfrm>
            <a:off x="6096000" y="3455466"/>
            <a:ext cx="4587240" cy="502920"/>
          </a:xfrm>
        </p:spPr>
        <p:txBody>
          <a:bodyPr rtlCol="0"/>
          <a:lstStyle>
            <a:defPPr>
              <a:defRPr lang="fr-FR"/>
            </a:defPPr>
          </a:lstStyle>
          <a:p>
            <a:pPr rtl="0"/>
            <a:endParaRPr lang="fr-FR" dirty="0"/>
          </a:p>
        </p:txBody>
      </p:sp>
      <p:sp>
        <p:nvSpPr>
          <p:cNvPr id="8" name="Espace réservé du texte 7">
            <a:extLst>
              <a:ext uri="{FF2B5EF4-FFF2-40B4-BE49-F238E27FC236}">
                <a16:creationId xmlns:a16="http://schemas.microsoft.com/office/drawing/2014/main" id="{E080D02F-F3D4-FF0B-2D0E-64F8B50DCAA6}"/>
              </a:ext>
            </a:extLst>
          </p:cNvPr>
          <p:cNvSpPr>
            <a:spLocks noGrp="1"/>
          </p:cNvSpPr>
          <p:nvPr>
            <p:ph type="body" sz="quarter" idx="15"/>
          </p:nvPr>
        </p:nvSpPr>
        <p:spPr>
          <a:xfrm>
            <a:off x="722376" y="3236010"/>
            <a:ext cx="1014984" cy="1014984"/>
          </a:xfrm>
        </p:spPr>
        <p:txBody>
          <a:bodyPr rtlCol="0">
            <a:normAutofit/>
          </a:bodyPr>
          <a:lstStyle>
            <a:defPPr>
              <a:defRPr lang="fr-FR"/>
            </a:defPPr>
          </a:lstStyle>
          <a:p>
            <a:pPr rtl="0"/>
            <a:r>
              <a:rPr lang="fr-FR" sz="3600" dirty="0"/>
              <a:t>1</a:t>
            </a:r>
          </a:p>
        </p:txBody>
      </p:sp>
      <p:sp>
        <p:nvSpPr>
          <p:cNvPr id="4" name="Espace réservé du texte 3">
            <a:extLst>
              <a:ext uri="{FF2B5EF4-FFF2-40B4-BE49-F238E27FC236}">
                <a16:creationId xmlns:a16="http://schemas.microsoft.com/office/drawing/2014/main" id="{4AEDC641-DB48-7215-91E0-5C72AED4E060}"/>
              </a:ext>
            </a:extLst>
          </p:cNvPr>
          <p:cNvSpPr>
            <a:spLocks noGrp="1"/>
          </p:cNvSpPr>
          <p:nvPr>
            <p:ph type="body" idx="1"/>
          </p:nvPr>
        </p:nvSpPr>
        <p:spPr>
          <a:xfrm>
            <a:off x="2299315" y="3455466"/>
            <a:ext cx="2208517" cy="502920"/>
          </a:xfrm>
        </p:spPr>
        <p:txBody>
          <a:bodyPr rtlCol="0"/>
          <a:lstStyle>
            <a:defPPr>
              <a:defRPr lang="fr-FR"/>
            </a:defPPr>
          </a:lstStyle>
          <a:p>
            <a:pPr rtl="0"/>
            <a:r>
              <a:rPr lang="fr-FR" sz="2800" dirty="0">
                <a:solidFill>
                  <a:schemeClr val="bg1"/>
                </a:solidFill>
              </a:rPr>
              <a:t>Maquette</a:t>
            </a:r>
          </a:p>
          <a:p>
            <a:pPr rtl="0"/>
            <a:endParaRPr lang="fr-FR" sz="2800" dirty="0">
              <a:solidFill>
                <a:schemeClr val="bg1"/>
              </a:solidFill>
            </a:endParaRPr>
          </a:p>
        </p:txBody>
      </p:sp>
      <p:sp>
        <p:nvSpPr>
          <p:cNvPr id="12" name="Espace réservé du texte 11">
            <a:extLst>
              <a:ext uri="{FF2B5EF4-FFF2-40B4-BE49-F238E27FC236}">
                <a16:creationId xmlns:a16="http://schemas.microsoft.com/office/drawing/2014/main" id="{3F9092E2-3437-76F7-8811-79E2775979C6}"/>
              </a:ext>
            </a:extLst>
          </p:cNvPr>
          <p:cNvSpPr>
            <a:spLocks noGrp="1"/>
          </p:cNvSpPr>
          <p:nvPr>
            <p:ph type="body" sz="quarter" idx="19"/>
          </p:nvPr>
        </p:nvSpPr>
        <p:spPr>
          <a:xfrm>
            <a:off x="10460736" y="3236010"/>
            <a:ext cx="1014984" cy="1014984"/>
          </a:xfrm>
        </p:spPr>
        <p:txBody>
          <a:bodyPr rtlCol="0">
            <a:normAutofit/>
          </a:bodyPr>
          <a:lstStyle>
            <a:defPPr>
              <a:defRPr lang="fr-FR"/>
            </a:defPPr>
          </a:lstStyle>
          <a:p>
            <a:pPr rtl="0"/>
            <a:r>
              <a:rPr lang="fr-FR" sz="3600" dirty="0"/>
              <a:t>2</a:t>
            </a:r>
          </a:p>
        </p:txBody>
      </p:sp>
      <p:sp>
        <p:nvSpPr>
          <p:cNvPr id="15" name="Espace réservé du texte 14">
            <a:extLst>
              <a:ext uri="{FF2B5EF4-FFF2-40B4-BE49-F238E27FC236}">
                <a16:creationId xmlns:a16="http://schemas.microsoft.com/office/drawing/2014/main" id="{C74894D9-3816-D634-32FA-4C32368D5317}"/>
              </a:ext>
            </a:extLst>
          </p:cNvPr>
          <p:cNvSpPr>
            <a:spLocks noGrp="1"/>
          </p:cNvSpPr>
          <p:nvPr>
            <p:ph type="body" sz="quarter" idx="22"/>
          </p:nvPr>
        </p:nvSpPr>
        <p:spPr>
          <a:xfrm>
            <a:off x="6946232" y="3429000"/>
            <a:ext cx="2604997" cy="502920"/>
          </a:xfrm>
        </p:spPr>
        <p:txBody>
          <a:bodyPr rtlCol="0"/>
          <a:lstStyle>
            <a:defPPr>
              <a:defRPr lang="fr-FR"/>
            </a:defPPr>
          </a:lstStyle>
          <a:p>
            <a:pPr rtl="0"/>
            <a:r>
              <a:rPr lang="fr-FR" sz="2800" b="1" dirty="0">
                <a:solidFill>
                  <a:schemeClr val="bg1"/>
                </a:solidFill>
              </a:rPr>
              <a:t>Application</a:t>
            </a:r>
          </a:p>
        </p:txBody>
      </p:sp>
    </p:spTree>
    <p:extLst>
      <p:ext uri="{BB962C8B-B14F-4D97-AF65-F5344CB8AC3E}">
        <p14:creationId xmlns:p14="http://schemas.microsoft.com/office/powerpoint/2010/main" val="1030146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bg/>
                                          </p:spTgt>
                                        </p:tgtEl>
                                        <p:attrNameLst>
                                          <p:attrName>style.visibility</p:attrName>
                                        </p:attrNameLst>
                                      </p:cBhvr>
                                      <p:to>
                                        <p:strVal val="visible"/>
                                      </p:to>
                                    </p:set>
                                    <p:animEffect transition="in" filter="wipe(left)">
                                      <p:cBhvr>
                                        <p:cTn id="11" dur="500"/>
                                        <p:tgtEl>
                                          <p:spTgt spid="46">
                                            <p:bg/>
                                          </p:spTgt>
                                        </p:tgtEl>
                                      </p:cBhvr>
                                    </p:animEffect>
                                  </p:childTnLst>
                                </p:cTn>
                              </p:par>
                            </p:childTnLst>
                          </p:cTn>
                        </p:par>
                        <p:par>
                          <p:cTn id="12" fill="hold">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46">
                                            <p:txEl>
                                              <p:pRg st="0" end="0"/>
                                            </p:txEl>
                                          </p:spTgt>
                                        </p:tgtEl>
                                        <p:attrNameLst>
                                          <p:attrName>style.visibility</p:attrName>
                                        </p:attrNameLst>
                                      </p:cBhvr>
                                      <p:to>
                                        <p:strVal val="visible"/>
                                      </p:to>
                                    </p:set>
                                    <p:animEffect transition="in" filter="wipe(left)">
                                      <p:cBhvr>
                                        <p:cTn id="15" dur="500"/>
                                        <p:tgtEl>
                                          <p:spTgt spid="4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bg/>
                                          </p:spTgt>
                                        </p:tgtEl>
                                        <p:attrNameLst>
                                          <p:attrName>style.visibility</p:attrName>
                                        </p:attrNameLst>
                                      </p:cBhvr>
                                      <p:to>
                                        <p:strVal val="visible"/>
                                      </p:to>
                                    </p:set>
                                    <p:animEffect transition="in" filter="wipe(left)">
                                      <p:cBhvr>
                                        <p:cTn id="23" dur="500"/>
                                        <p:tgtEl>
                                          <p:spTgt spid="49">
                                            <p:bg/>
                                          </p:spTgt>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49">
                                            <p:txEl>
                                              <p:pRg st="0" end="0"/>
                                            </p:txEl>
                                          </p:spTgt>
                                        </p:tgtEl>
                                        <p:attrNameLst>
                                          <p:attrName>style.visibility</p:attrName>
                                        </p:attrNameLst>
                                      </p:cBhvr>
                                      <p:to>
                                        <p:strVal val="visible"/>
                                      </p:to>
                                    </p:set>
                                    <p:animEffect transition="in" filter="wipe(left)">
                                      <p:cBhvr>
                                        <p:cTn id="27" dur="500"/>
                                        <p:tgtEl>
                                          <p:spTgt spid="49">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wipe(left)">
                                      <p:cBhvr>
                                        <p:cTn id="31" dur="500"/>
                                        <p:tgtEl>
                                          <p:spTgt spid="15">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wipe(left)">
                                      <p:cBhvr>
                                        <p:cTn id="35" dur="500"/>
                                        <p:tgtEl>
                                          <p:spTgt spid="12">
                                            <p:bg/>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animBg="1"/>
      <p:bldP spid="49" grpId="0" uiExpand="1" build="p" animBg="1"/>
      <p:bldP spid="8" grpId="0" uiExpand="1" build="p" animBg="1"/>
      <p:bldP spid="4" grpId="0" build="p"/>
      <p:bldP spid="12" grpId="0" uiExpand="1" build="p" animBg="1"/>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CB5F72-53D4-863B-BABA-F19990D80EFE}"/>
              </a:ext>
            </a:extLst>
          </p:cNvPr>
          <p:cNvSpPr/>
          <p:nvPr/>
        </p:nvSpPr>
        <p:spPr>
          <a:xfrm>
            <a:off x="7601125" y="1776441"/>
            <a:ext cx="3422631" cy="40436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6" name="Rectangle 5">
            <a:extLst>
              <a:ext uri="{FF2B5EF4-FFF2-40B4-BE49-F238E27FC236}">
                <a16:creationId xmlns:a16="http://schemas.microsoft.com/office/drawing/2014/main" id="{30158651-24A9-9EF2-82CB-3B73887782EA}"/>
              </a:ext>
            </a:extLst>
          </p:cNvPr>
          <p:cNvSpPr/>
          <p:nvPr/>
        </p:nvSpPr>
        <p:spPr>
          <a:xfrm>
            <a:off x="7601126" y="1764632"/>
            <a:ext cx="4590874" cy="424050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3" name="Titre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fr-FR"/>
            </a:defPPr>
          </a:lstStyle>
          <a:p>
            <a:pPr rtl="0"/>
            <a:r>
              <a:rPr lang="fr-FR" dirty="0"/>
              <a:t>Conclusion</a:t>
            </a:r>
          </a:p>
        </p:txBody>
      </p:sp>
      <p:sp>
        <p:nvSpPr>
          <p:cNvPr id="19" name="Espace réservé du texte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fr-FR"/>
            </a:defPPr>
          </a:lstStyle>
          <a:p>
            <a:pPr rtl="0"/>
            <a:endParaRPr lang="fr-FR" dirty="0"/>
          </a:p>
        </p:txBody>
      </p:sp>
      <p:sp>
        <p:nvSpPr>
          <p:cNvPr id="17" name="Espace réservé du numéro de diapositive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rtlCol="0"/>
          <a:lstStyle>
            <a:defPPr>
              <a:defRPr lang="fr-FR"/>
            </a:defPPr>
          </a:lstStyle>
          <a:p>
            <a:pPr rtl="0"/>
            <a:r>
              <a:rPr lang="fr-FR" dirty="0"/>
              <a:t>6</a:t>
            </a:r>
          </a:p>
        </p:txBody>
      </p:sp>
      <p:sp>
        <p:nvSpPr>
          <p:cNvPr id="4" name="ZoneTexte 3">
            <a:extLst>
              <a:ext uri="{FF2B5EF4-FFF2-40B4-BE49-F238E27FC236}">
                <a16:creationId xmlns:a16="http://schemas.microsoft.com/office/drawing/2014/main" id="{C77709D8-FA33-C9F5-3FAC-5DD3DE218C80}"/>
              </a:ext>
            </a:extLst>
          </p:cNvPr>
          <p:cNvSpPr txBox="1"/>
          <p:nvPr/>
        </p:nvSpPr>
        <p:spPr>
          <a:xfrm>
            <a:off x="124125" y="1741014"/>
            <a:ext cx="11538486" cy="4031873"/>
          </a:xfrm>
          <a:prstGeom prst="rect">
            <a:avLst/>
          </a:prstGeom>
          <a:noFill/>
        </p:spPr>
        <p:txBody>
          <a:bodyPr wrap="square" rtlCol="0">
            <a:spAutoFit/>
          </a:bodyPr>
          <a:lstStyle/>
          <a:p>
            <a:r>
              <a:rPr lang="fr-FR" sz="3200" b="0" i="0" u="none" strike="noStrike" dirty="0">
                <a:solidFill>
                  <a:srgbClr val="000000"/>
                </a:solidFill>
                <a:effectLst/>
                <a:latin typeface="Times New Roman" panose="02020603050405020304" pitchFamily="18" charset="0"/>
                <a:cs typeface="Times New Roman" panose="02020603050405020304" pitchFamily="18" charset="0"/>
              </a:rPr>
              <a:t>Le système de gestion des enseignants vacataires de l'UTA offre une solution efficace aux défis de gestion actuels. En centralisant les informations sur les enseignants, les cours </a:t>
            </a:r>
            <a:r>
              <a:rPr lang="fr-FR" sz="3200" dirty="0">
                <a:solidFill>
                  <a:srgbClr val="000000"/>
                </a:solidFill>
                <a:latin typeface="Times New Roman" panose="02020603050405020304" pitchFamily="18" charset="0"/>
                <a:cs typeface="Times New Roman" panose="02020603050405020304" pitchFamily="18" charset="0"/>
              </a:rPr>
              <a:t>et salle, </a:t>
            </a:r>
            <a:r>
              <a:rPr lang="fr-FR" sz="3200" b="0" i="0" u="none" strike="noStrike" dirty="0">
                <a:solidFill>
                  <a:srgbClr val="000000"/>
                </a:solidFill>
                <a:effectLst/>
                <a:latin typeface="Times New Roman" panose="02020603050405020304" pitchFamily="18" charset="0"/>
                <a:cs typeface="Times New Roman" panose="02020603050405020304" pitchFamily="18" charset="0"/>
              </a:rPr>
              <a:t>il améliore la planification et optimise la communication. Ce projet représente une avancée significative pour notre Université, facilitant la coordination des activités et assurant une gestion administrative plus fluide. Nous croyons fermement que ce système contribuera à l'efficacité et à la qualité de l'enseignement à </a:t>
            </a:r>
            <a:r>
              <a:rPr lang="fr-FR" sz="3200" dirty="0">
                <a:solidFill>
                  <a:srgbClr val="000000"/>
                </a:solidFill>
                <a:latin typeface="Times New Roman" panose="02020603050405020304" pitchFamily="18" charset="0"/>
                <a:cs typeface="Times New Roman" panose="02020603050405020304" pitchFamily="18" charset="0"/>
              </a:rPr>
              <a:t>notre université </a:t>
            </a:r>
            <a:r>
              <a:rPr lang="fr-FR" sz="3200" b="0" i="0" u="none" strike="noStrike" dirty="0">
                <a:solidFill>
                  <a:srgbClr val="000000"/>
                </a:solidFill>
                <a:effectLst/>
                <a:latin typeface="Times New Roman" panose="02020603050405020304" pitchFamily="18" charset="0"/>
                <a:cs typeface="Times New Roman" panose="02020603050405020304" pitchFamily="18" charset="0"/>
              </a:rPr>
              <a:t>UTA.</a:t>
            </a:r>
            <a:endParaRPr lang="fr-US" sz="32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0874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45C2F8-2E24-F46B-AC7B-3070B381497A}"/>
              </a:ext>
            </a:extLst>
          </p:cNvPr>
          <p:cNvSpPr>
            <a:spLocks noGrp="1"/>
          </p:cNvSpPr>
          <p:nvPr>
            <p:ph type="title"/>
          </p:nvPr>
        </p:nvSpPr>
        <p:spPr>
          <a:xfrm>
            <a:off x="3786188" y="2412742"/>
            <a:ext cx="7072311" cy="2032515"/>
          </a:xfrm>
        </p:spPr>
        <p:txBody>
          <a:bodyPr rtlCol="0"/>
          <a:lstStyle>
            <a:defPPr>
              <a:defRPr lang="fr-FR"/>
            </a:defPPr>
          </a:lstStyle>
          <a:p>
            <a:pPr rtl="0"/>
            <a:r>
              <a:rPr lang="fr-FR" dirty="0"/>
              <a:t>Merci De </a:t>
            </a:r>
            <a:r>
              <a:rPr lang="fr-FR"/>
              <a:t>votre Attention.</a:t>
            </a:r>
            <a:endParaRPr lang="fr-FR" dirty="0"/>
          </a:p>
        </p:txBody>
      </p:sp>
    </p:spTree>
    <p:extLst>
      <p:ext uri="{BB962C8B-B14F-4D97-AF65-F5344CB8AC3E}">
        <p14:creationId xmlns:p14="http://schemas.microsoft.com/office/powerpoint/2010/main" val="316121993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ZoneTexte 53">
            <a:extLst>
              <a:ext uri="{FF2B5EF4-FFF2-40B4-BE49-F238E27FC236}">
                <a16:creationId xmlns:a16="http://schemas.microsoft.com/office/drawing/2014/main" id="{21A3D892-9A8F-9FEA-43F1-237849254F79}"/>
              </a:ext>
            </a:extLst>
          </p:cNvPr>
          <p:cNvSpPr txBox="1"/>
          <p:nvPr/>
        </p:nvSpPr>
        <p:spPr>
          <a:xfrm>
            <a:off x="795133" y="2012794"/>
            <a:ext cx="10704442" cy="2215991"/>
          </a:xfrm>
          <a:prstGeom prst="rect">
            <a:avLst/>
          </a:prstGeom>
          <a:noFill/>
        </p:spPr>
        <p:txBody>
          <a:bodyPr wrap="square" rtlCol="0">
            <a:spAutoFit/>
          </a:bodyPr>
          <a:lstStyle/>
          <a:p>
            <a:pPr algn="ctr"/>
            <a:r>
              <a:rPr lang="fr-US" sz="13800" b="1" dirty="0">
                <a:latin typeface="Times New Roman" panose="02020603050405020304" pitchFamily="18" charset="0"/>
                <a:cs typeface="Times New Roman" panose="02020603050405020304" pitchFamily="18" charset="0"/>
              </a:rPr>
              <a:t>SOMMAIRE</a:t>
            </a:r>
            <a:endParaRPr lang="fr-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8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4"/>
                                        </p:tgtEl>
                                        <p:attrNameLst>
                                          <p:attrName>ppt_y</p:attrName>
                                        </p:attrNameLst>
                                      </p:cBhvr>
                                      <p:tavLst>
                                        <p:tav tm="0">
                                          <p:val>
                                            <p:strVal val="#ppt_y"/>
                                          </p:val>
                                        </p:tav>
                                        <p:tav tm="100000">
                                          <p:val>
                                            <p:strVal val="#ppt_y"/>
                                          </p:val>
                                        </p:tav>
                                      </p:tavLst>
                                    </p:anim>
                                    <p:anim calcmode="lin" valueType="num">
                                      <p:cBhvr>
                                        <p:cTn id="9"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A3C4F541-072D-2763-1700-B1C59F9B669B}"/>
              </a:ext>
            </a:extLst>
          </p:cNvPr>
          <p:cNvGrpSpPr/>
          <p:nvPr/>
        </p:nvGrpSpPr>
        <p:grpSpPr>
          <a:xfrm rot="1110314">
            <a:off x="27856" y="857107"/>
            <a:ext cx="397027" cy="5715927"/>
            <a:chOff x="3940430" y="369783"/>
            <a:chExt cx="139683" cy="5452183"/>
          </a:xfrm>
        </p:grpSpPr>
        <p:sp>
          <p:nvSpPr>
            <p:cNvPr id="31" name="Triangle 30">
              <a:extLst>
                <a:ext uri="{FF2B5EF4-FFF2-40B4-BE49-F238E27FC236}">
                  <a16:creationId xmlns:a16="http://schemas.microsoft.com/office/drawing/2014/main" id="{ED138C7E-2CAF-AB4E-37B9-C10142F586E9}"/>
                </a:ext>
              </a:extLst>
            </p:cNvPr>
            <p:cNvSpPr/>
            <p:nvPr/>
          </p:nvSpPr>
          <p:spPr>
            <a:xfrm>
              <a:off x="3941568" y="369783"/>
              <a:ext cx="138545" cy="2729345"/>
            </a:xfrm>
            <a:prstGeom prst="triangle">
              <a:avLst/>
            </a:prstGeom>
            <a:solidFill>
              <a:srgbClr val="0070C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sp>
          <p:nvSpPr>
            <p:cNvPr id="32" name="Triangle 31">
              <a:extLst>
                <a:ext uri="{FF2B5EF4-FFF2-40B4-BE49-F238E27FC236}">
                  <a16:creationId xmlns:a16="http://schemas.microsoft.com/office/drawing/2014/main" id="{D29AC903-136F-9343-34AD-142FE7BE4936}"/>
                </a:ext>
              </a:extLst>
            </p:cNvPr>
            <p:cNvSpPr>
              <a:spLocks/>
            </p:cNvSpPr>
            <p:nvPr/>
          </p:nvSpPr>
          <p:spPr>
            <a:xfrm flipV="1">
              <a:off x="3940430" y="3092621"/>
              <a:ext cx="138545" cy="2729345"/>
            </a:xfrm>
            <a:prstGeom prst="triangle">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grpSp>
      <p:sp>
        <p:nvSpPr>
          <p:cNvPr id="33" name="Ellipse 32">
            <a:extLst>
              <a:ext uri="{FF2B5EF4-FFF2-40B4-BE49-F238E27FC236}">
                <a16:creationId xmlns:a16="http://schemas.microsoft.com/office/drawing/2014/main" id="{6F8299A0-E615-A5E6-F8DF-DE762EC9ADCE}"/>
              </a:ext>
            </a:extLst>
          </p:cNvPr>
          <p:cNvSpPr/>
          <p:nvPr/>
        </p:nvSpPr>
        <p:spPr>
          <a:xfrm>
            <a:off x="-170790" y="3423263"/>
            <a:ext cx="770264" cy="737267"/>
          </a:xfrm>
          <a:prstGeom prst="ellipse">
            <a:avLst/>
          </a:prstGeom>
          <a:solidFill>
            <a:srgbClr val="15720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34" name="Arc 33">
            <a:extLst>
              <a:ext uri="{FF2B5EF4-FFF2-40B4-BE49-F238E27FC236}">
                <a16:creationId xmlns:a16="http://schemas.microsoft.com/office/drawing/2014/main" id="{4D3E0BAA-F348-0961-AE31-5F10C302CD1D}"/>
              </a:ext>
            </a:extLst>
          </p:cNvPr>
          <p:cNvSpPr/>
          <p:nvPr/>
        </p:nvSpPr>
        <p:spPr>
          <a:xfrm>
            <a:off x="-3086905" y="596932"/>
            <a:ext cx="6331908" cy="6033969"/>
          </a:xfrm>
          <a:prstGeom prst="arc">
            <a:avLst>
              <a:gd name="adj1" fmla="val 16067206"/>
              <a:gd name="adj2" fmla="val 5510080"/>
            </a:avLst>
          </a:prstGeom>
          <a:ln w="76200">
            <a:solidFill>
              <a:srgbClr val="1572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US" dirty="0"/>
          </a:p>
        </p:txBody>
      </p:sp>
      <p:sp>
        <p:nvSpPr>
          <p:cNvPr id="35" name="Ellipse 34">
            <a:extLst>
              <a:ext uri="{FF2B5EF4-FFF2-40B4-BE49-F238E27FC236}">
                <a16:creationId xmlns:a16="http://schemas.microsoft.com/office/drawing/2014/main" id="{2E0C68B1-020B-ED58-FA61-76F32B2494C9}"/>
              </a:ext>
            </a:extLst>
          </p:cNvPr>
          <p:cNvSpPr/>
          <p:nvPr/>
        </p:nvSpPr>
        <p:spPr>
          <a:xfrm>
            <a:off x="962469" y="47587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1</a:t>
            </a:r>
          </a:p>
        </p:txBody>
      </p:sp>
      <p:sp>
        <p:nvSpPr>
          <p:cNvPr id="36" name="ZoneTexte 35">
            <a:extLst>
              <a:ext uri="{FF2B5EF4-FFF2-40B4-BE49-F238E27FC236}">
                <a16:creationId xmlns:a16="http://schemas.microsoft.com/office/drawing/2014/main" id="{BBB35EE2-2224-621E-5B52-76EF901E4F90}"/>
              </a:ext>
            </a:extLst>
          </p:cNvPr>
          <p:cNvSpPr txBox="1"/>
          <p:nvPr/>
        </p:nvSpPr>
        <p:spPr>
          <a:xfrm>
            <a:off x="1518363" y="381139"/>
            <a:ext cx="3318679"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INTRODUCTION</a:t>
            </a:r>
          </a:p>
        </p:txBody>
      </p:sp>
      <p:sp>
        <p:nvSpPr>
          <p:cNvPr id="37" name="Ellipse 36">
            <a:extLst>
              <a:ext uri="{FF2B5EF4-FFF2-40B4-BE49-F238E27FC236}">
                <a16:creationId xmlns:a16="http://schemas.microsoft.com/office/drawing/2014/main" id="{5D9DE548-D996-61B0-15A4-CDBE3C53B3AB}"/>
              </a:ext>
            </a:extLst>
          </p:cNvPr>
          <p:cNvSpPr/>
          <p:nvPr/>
        </p:nvSpPr>
        <p:spPr>
          <a:xfrm>
            <a:off x="2345783" y="124540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2</a:t>
            </a:r>
          </a:p>
        </p:txBody>
      </p:sp>
      <p:sp>
        <p:nvSpPr>
          <p:cNvPr id="38" name="ZoneTexte 37">
            <a:extLst>
              <a:ext uri="{FF2B5EF4-FFF2-40B4-BE49-F238E27FC236}">
                <a16:creationId xmlns:a16="http://schemas.microsoft.com/office/drawing/2014/main" id="{3EEDEBC5-07DE-E3B3-2540-819BAB728303}"/>
              </a:ext>
            </a:extLst>
          </p:cNvPr>
          <p:cNvSpPr txBox="1"/>
          <p:nvPr/>
        </p:nvSpPr>
        <p:spPr>
          <a:xfrm>
            <a:off x="2901678" y="1150669"/>
            <a:ext cx="5208304"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ACTEURS DU PROJET</a:t>
            </a:r>
          </a:p>
        </p:txBody>
      </p:sp>
      <p:sp>
        <p:nvSpPr>
          <p:cNvPr id="39" name="Ellipse 38">
            <a:extLst>
              <a:ext uri="{FF2B5EF4-FFF2-40B4-BE49-F238E27FC236}">
                <a16:creationId xmlns:a16="http://schemas.microsoft.com/office/drawing/2014/main" id="{B04F70D9-BA66-1201-1120-8BA4FA74AF53}"/>
              </a:ext>
            </a:extLst>
          </p:cNvPr>
          <p:cNvSpPr/>
          <p:nvPr/>
        </p:nvSpPr>
        <p:spPr>
          <a:xfrm>
            <a:off x="2900003" y="2603593"/>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3</a:t>
            </a:r>
          </a:p>
        </p:txBody>
      </p:sp>
      <p:sp>
        <p:nvSpPr>
          <p:cNvPr id="40" name="ZoneTexte 39">
            <a:extLst>
              <a:ext uri="{FF2B5EF4-FFF2-40B4-BE49-F238E27FC236}">
                <a16:creationId xmlns:a16="http://schemas.microsoft.com/office/drawing/2014/main" id="{A47EB55E-372C-4478-E643-CF4B56EF51BE}"/>
              </a:ext>
            </a:extLst>
          </p:cNvPr>
          <p:cNvSpPr txBox="1"/>
          <p:nvPr/>
        </p:nvSpPr>
        <p:spPr>
          <a:xfrm>
            <a:off x="3455898" y="2508855"/>
            <a:ext cx="2916115"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CONCEPTION</a:t>
            </a:r>
          </a:p>
        </p:txBody>
      </p:sp>
      <p:sp>
        <p:nvSpPr>
          <p:cNvPr id="41" name="Ellipse 40">
            <a:extLst>
              <a:ext uri="{FF2B5EF4-FFF2-40B4-BE49-F238E27FC236}">
                <a16:creationId xmlns:a16="http://schemas.microsoft.com/office/drawing/2014/main" id="{7D0EE991-6B55-1A29-1458-76BF46CC8BA0}"/>
              </a:ext>
            </a:extLst>
          </p:cNvPr>
          <p:cNvSpPr/>
          <p:nvPr/>
        </p:nvSpPr>
        <p:spPr>
          <a:xfrm>
            <a:off x="2900003" y="4062752"/>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4</a:t>
            </a:r>
          </a:p>
        </p:txBody>
      </p:sp>
      <p:sp>
        <p:nvSpPr>
          <p:cNvPr id="42" name="ZoneTexte 41">
            <a:extLst>
              <a:ext uri="{FF2B5EF4-FFF2-40B4-BE49-F238E27FC236}">
                <a16:creationId xmlns:a16="http://schemas.microsoft.com/office/drawing/2014/main" id="{4CE7DD4F-4552-2DA1-DEA7-CECB91ADCC57}"/>
              </a:ext>
            </a:extLst>
          </p:cNvPr>
          <p:cNvSpPr txBox="1"/>
          <p:nvPr/>
        </p:nvSpPr>
        <p:spPr>
          <a:xfrm>
            <a:off x="3455897" y="3968014"/>
            <a:ext cx="6548701"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IMPLEMENTATION ET BUDGET</a:t>
            </a:r>
          </a:p>
        </p:txBody>
      </p:sp>
      <p:sp>
        <p:nvSpPr>
          <p:cNvPr id="43" name="Ellipse 42">
            <a:extLst>
              <a:ext uri="{FF2B5EF4-FFF2-40B4-BE49-F238E27FC236}">
                <a16:creationId xmlns:a16="http://schemas.microsoft.com/office/drawing/2014/main" id="{EBBA4F13-16B3-EEBD-C5A0-B1B57604C45D}"/>
              </a:ext>
            </a:extLst>
          </p:cNvPr>
          <p:cNvSpPr/>
          <p:nvPr/>
        </p:nvSpPr>
        <p:spPr>
          <a:xfrm>
            <a:off x="2345783" y="5184971"/>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5</a:t>
            </a:r>
          </a:p>
        </p:txBody>
      </p:sp>
      <p:sp>
        <p:nvSpPr>
          <p:cNvPr id="44" name="ZoneTexte 43">
            <a:extLst>
              <a:ext uri="{FF2B5EF4-FFF2-40B4-BE49-F238E27FC236}">
                <a16:creationId xmlns:a16="http://schemas.microsoft.com/office/drawing/2014/main" id="{E61A988C-38EC-3379-0773-FFC12D71E7BC}"/>
              </a:ext>
            </a:extLst>
          </p:cNvPr>
          <p:cNvSpPr txBox="1"/>
          <p:nvPr/>
        </p:nvSpPr>
        <p:spPr>
          <a:xfrm>
            <a:off x="2901679" y="5090233"/>
            <a:ext cx="2720300"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SIMULATION </a:t>
            </a:r>
          </a:p>
        </p:txBody>
      </p:sp>
      <p:sp>
        <p:nvSpPr>
          <p:cNvPr id="45" name="Ellipse 44">
            <a:extLst>
              <a:ext uri="{FF2B5EF4-FFF2-40B4-BE49-F238E27FC236}">
                <a16:creationId xmlns:a16="http://schemas.microsoft.com/office/drawing/2014/main" id="{1846CA8E-D68F-F18E-1748-CBB8B1408058}"/>
              </a:ext>
            </a:extLst>
          </p:cNvPr>
          <p:cNvSpPr/>
          <p:nvPr/>
        </p:nvSpPr>
        <p:spPr>
          <a:xfrm>
            <a:off x="956505" y="6104855"/>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6</a:t>
            </a:r>
          </a:p>
        </p:txBody>
      </p:sp>
      <p:sp>
        <p:nvSpPr>
          <p:cNvPr id="46" name="ZoneTexte 45">
            <a:extLst>
              <a:ext uri="{FF2B5EF4-FFF2-40B4-BE49-F238E27FC236}">
                <a16:creationId xmlns:a16="http://schemas.microsoft.com/office/drawing/2014/main" id="{EED97F8B-B7B6-2C94-D176-936F10223D1B}"/>
              </a:ext>
            </a:extLst>
          </p:cNvPr>
          <p:cNvSpPr txBox="1"/>
          <p:nvPr/>
        </p:nvSpPr>
        <p:spPr>
          <a:xfrm>
            <a:off x="1512400" y="6010117"/>
            <a:ext cx="2958316"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23912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560000">
                                      <p:cBhvr>
                                        <p:cTn id="21" dur="500" fill="hold"/>
                                        <p:tgtEl>
                                          <p:spTgt spid="30"/>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800000">
                                      <p:cBhvr>
                                        <p:cTn id="35" dur="500" fill="hold"/>
                                        <p:tgtEl>
                                          <p:spTgt spid="30"/>
                                        </p:tgtEl>
                                        <p:attrNameLst>
                                          <p:attrName>r</p:attrName>
                                        </p:attrNameLst>
                                      </p:cBhvr>
                                    </p:animRo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800000">
                                      <p:cBhvr>
                                        <p:cTn id="49" dur="500" fill="hold"/>
                                        <p:tgtEl>
                                          <p:spTgt spid="30"/>
                                        </p:tgtEl>
                                        <p:attrNameLst>
                                          <p:attrName>r</p:attrName>
                                        </p:attrNameLst>
                                      </p:cBhvr>
                                    </p:animRo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1200000">
                                      <p:cBhvr>
                                        <p:cTn id="63" dur="500" fill="hold"/>
                                        <p:tgtEl>
                                          <p:spTgt spid="30"/>
                                        </p:tgtEl>
                                        <p:attrNameLst>
                                          <p:attrName>r</p:attrName>
                                        </p:attrNameLst>
                                      </p:cBhvr>
                                    </p:animRo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00000">
                                      <p:cBhvr>
                                        <p:cTn id="77" dur="500" fill="hold"/>
                                        <p:tgtEl>
                                          <p:spTgt spid="30"/>
                                        </p:tgtEl>
                                        <p:attrNameLst>
                                          <p:attrName>r</p:attrName>
                                        </p:attrNameLst>
                                      </p:cBhvr>
                                    </p:animRot>
                                  </p:childTnLst>
                                </p:cTn>
                              </p:par>
                            </p:childTnLst>
                          </p:cTn>
                        </p:par>
                        <p:par>
                          <p:cTn id="78" fill="hold">
                            <p:stCondLst>
                              <p:cond delay="500"/>
                            </p:stCondLst>
                            <p:childTnLst>
                              <p:par>
                                <p:cTn id="79" presetID="53" presetClass="entr" presetSubtype="16"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38" grpId="0"/>
      <p:bldP spid="39" grpId="0" animBg="1"/>
      <p:bldP spid="40" grpId="0"/>
      <p:bldP spid="41" grpId="0" animBg="1"/>
      <p:bldP spid="42" grpId="0"/>
      <p:bldP spid="43" grpId="0" animBg="1"/>
      <p:bldP spid="44" grpId="0"/>
      <p:bldP spid="45" grpId="0" animBg="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08AA166E-A37A-38D3-B697-11E637C1D485}"/>
              </a:ext>
            </a:extLst>
          </p:cNvPr>
          <p:cNvSpPr/>
          <p:nvPr/>
        </p:nvSpPr>
        <p:spPr>
          <a:xfrm>
            <a:off x="838200" y="5059478"/>
            <a:ext cx="2189812" cy="2270712"/>
          </a:xfrm>
          <a:prstGeom prst="ellips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13" name="Rectangle 12">
            <a:extLst>
              <a:ext uri="{FF2B5EF4-FFF2-40B4-BE49-F238E27FC236}">
                <a16:creationId xmlns:a16="http://schemas.microsoft.com/office/drawing/2014/main" id="{8ED842E8-4CFD-9BA5-A83C-BD5C6495CE7C}"/>
              </a:ext>
            </a:extLst>
          </p:cNvPr>
          <p:cNvSpPr/>
          <p:nvPr/>
        </p:nvSpPr>
        <p:spPr>
          <a:xfrm>
            <a:off x="9533743" y="1556375"/>
            <a:ext cx="2189812" cy="5301625"/>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8" name="Espace réservé du texte 7">
            <a:extLst>
              <a:ext uri="{FF2B5EF4-FFF2-40B4-BE49-F238E27FC236}">
                <a16:creationId xmlns:a16="http://schemas.microsoft.com/office/drawing/2014/main" id="{77F18DCE-F244-E801-C90F-C0611C90B49D}"/>
              </a:ext>
            </a:extLst>
          </p:cNvPr>
          <p:cNvSpPr>
            <a:spLocks noGrp="1"/>
          </p:cNvSpPr>
          <p:nvPr>
            <p:ph type="body" sz="quarter" idx="13"/>
          </p:nvPr>
        </p:nvSpPr>
        <p:spPr>
          <a:xfrm>
            <a:off x="1815806" y="815043"/>
            <a:ext cx="621792" cy="642434"/>
          </a:xfrm>
        </p:spPr>
        <p:txBody>
          <a:bodyPr/>
          <a:lstStyle/>
          <a:p>
            <a:r>
              <a:rPr lang="fr-US" dirty="0">
                <a:solidFill>
                  <a:schemeClr val="tx1"/>
                </a:solidFill>
              </a:rPr>
              <a:t>1</a:t>
            </a:r>
          </a:p>
        </p:txBody>
      </p:sp>
      <p:sp>
        <p:nvSpPr>
          <p:cNvPr id="10" name="ZoneTexte 9">
            <a:extLst>
              <a:ext uri="{FF2B5EF4-FFF2-40B4-BE49-F238E27FC236}">
                <a16:creationId xmlns:a16="http://schemas.microsoft.com/office/drawing/2014/main" id="{C7827C0A-1349-9A51-5A14-56932B008D30}"/>
              </a:ext>
            </a:extLst>
          </p:cNvPr>
          <p:cNvSpPr txBox="1"/>
          <p:nvPr/>
        </p:nvSpPr>
        <p:spPr>
          <a:xfrm>
            <a:off x="468445" y="2027331"/>
            <a:ext cx="11027228" cy="3274294"/>
          </a:xfrm>
          <a:prstGeom prst="rect">
            <a:avLst/>
          </a:prstGeom>
          <a:noFill/>
        </p:spPr>
        <p:txBody>
          <a:bodyPr wrap="square" rtlCol="0">
            <a:spAutoFit/>
          </a:bodyPr>
          <a:lstStyle/>
          <a:p>
            <a:pPr marL="0" marR="0" indent="449580" algn="just">
              <a:lnSpc>
                <a:spcPct val="150000"/>
              </a:lnSpc>
              <a:spcBef>
                <a:spcPts val="0"/>
              </a:spcBef>
              <a:spcAft>
                <a:spcPts val="0"/>
              </a:spcAft>
            </a:pPr>
            <a:r>
              <a:rPr lang="fr-CI" sz="2000" kern="100" dirty="0">
                <a:effectLst/>
                <a:latin typeface="Arial" panose="020B0604020202020204" pitchFamily="34" charset="0"/>
                <a:ea typeface="DengXian" panose="02010600030101010101" pitchFamily="2" charset="-122"/>
                <a:cs typeface="Arial" panose="020B0604020202020204" pitchFamily="34" charset="0"/>
              </a:rPr>
              <a:t>L’université de technologie d’Abidjan recrute de nombreux enseignants vacataires pour répondre aux besoins croissant en enseignement. Cependant, la gestion de ces enseignants est inefficace ce qui conduit à des pertes de temps, des problèmes de planification et de salle. Dès lors comment résoudre ce problème de gestion des enseignants vacataires ? Notre objectif sera de développer un logiciel permettant de résoudre ce problème majeur de l’université. </a:t>
            </a:r>
            <a:r>
              <a:rPr lang="fr-FR" sz="20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Les fonctionnalités du logiciel   comprennent : l’identification des enseignants vacataires,</a:t>
            </a:r>
            <a:r>
              <a:rPr lang="fr-FR" sz="20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l’</a:t>
            </a:r>
            <a:r>
              <a:rPr lang="fr-FR" sz="20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affectation des enseignants aux cours et aux horaires appropriés et la gestion des emplois du temps.</a:t>
            </a:r>
            <a:endParaRPr lang="fr-US" sz="2000" kern="1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1" name="Titre 10">
            <a:extLst>
              <a:ext uri="{FF2B5EF4-FFF2-40B4-BE49-F238E27FC236}">
                <a16:creationId xmlns:a16="http://schemas.microsoft.com/office/drawing/2014/main" id="{4EBBCC5F-E303-0862-ECD6-021B7E91606E}"/>
              </a:ext>
            </a:extLst>
          </p:cNvPr>
          <p:cNvSpPr txBox="1">
            <a:spLocks noGrp="1"/>
          </p:cNvSpPr>
          <p:nvPr>
            <p:ph type="title"/>
          </p:nvPr>
        </p:nvSpPr>
        <p:spPr>
          <a:xfrm>
            <a:off x="2711918" y="716145"/>
            <a:ext cx="5724644" cy="840230"/>
          </a:xfrm>
          <a:prstGeom prst="rect">
            <a:avLst/>
          </a:prstGeom>
          <a:noFill/>
        </p:spPr>
        <p:txBody>
          <a:bodyPr wrap="none" rtlCol="0">
            <a:spAutoFit/>
          </a:bodyPr>
          <a:lstStyle/>
          <a:p>
            <a:r>
              <a:rPr lang="fr-US" sz="5400" b="1" dirty="0">
                <a:latin typeface="Times New Roman" panose="02020603050405020304" pitchFamily="18" charset="0"/>
                <a:cs typeface="Times New Roman" panose="02020603050405020304" pitchFamily="18" charset="0"/>
              </a:rPr>
              <a:t>INTRODUCTION</a:t>
            </a:r>
          </a:p>
        </p:txBody>
      </p:sp>
      <p:sp>
        <p:nvSpPr>
          <p:cNvPr id="2" name="Espace réservé du numéro de diapositive 1">
            <a:extLst>
              <a:ext uri="{FF2B5EF4-FFF2-40B4-BE49-F238E27FC236}">
                <a16:creationId xmlns:a16="http://schemas.microsoft.com/office/drawing/2014/main" id="{965866DB-3EEC-F345-CB19-37D867FAC94D}"/>
              </a:ext>
            </a:extLst>
          </p:cNvPr>
          <p:cNvSpPr>
            <a:spLocks noGrp="1"/>
          </p:cNvSpPr>
          <p:nvPr>
            <p:ph type="sldNum" sz="quarter" idx="16"/>
          </p:nvPr>
        </p:nvSpPr>
        <p:spPr>
          <a:xfrm>
            <a:off x="9995803" y="6019954"/>
            <a:ext cx="941832" cy="621792"/>
          </a:xfrm>
        </p:spPr>
        <p:txBody>
          <a:bodyPr/>
          <a:lstStyle/>
          <a:p>
            <a:pPr rtl="0"/>
            <a:fld id="{CC43B8D3-9A08-F84C-9DD4-44948BA52D4B}" type="slidenum">
              <a:rPr lang="fr-FR" smtClean="0">
                <a:solidFill>
                  <a:schemeClr val="tx1"/>
                </a:solidFill>
              </a:rPr>
              <a:pPr rtl="0"/>
              <a:t>4</a:t>
            </a:fld>
            <a:endParaRPr lang="fr-FR" dirty="0">
              <a:solidFill>
                <a:schemeClr val="tx1"/>
              </a:solidFill>
            </a:endParaRPr>
          </a:p>
        </p:txBody>
      </p:sp>
    </p:spTree>
    <p:extLst>
      <p:ext uri="{BB962C8B-B14F-4D97-AF65-F5344CB8AC3E}">
        <p14:creationId xmlns:p14="http://schemas.microsoft.com/office/powerpoint/2010/main" val="13432233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0213FE-3835-7072-F6DD-082BD9106027}"/>
              </a:ext>
            </a:extLst>
          </p:cNvPr>
          <p:cNvSpPr txBox="1"/>
          <p:nvPr/>
        </p:nvSpPr>
        <p:spPr>
          <a:xfrm>
            <a:off x="62541" y="2767280"/>
            <a:ext cx="12129459" cy="1323439"/>
          </a:xfrm>
          <a:prstGeom prst="rect">
            <a:avLst/>
          </a:prstGeom>
          <a:noFill/>
        </p:spPr>
        <p:txBody>
          <a:bodyPr wrap="square" rtlCol="0">
            <a:spAutoFit/>
          </a:bodyPr>
          <a:lstStyle/>
          <a:p>
            <a:r>
              <a:rPr lang="fr-US" sz="8000" b="1" dirty="0">
                <a:latin typeface="Times New Roman" panose="02020603050405020304" pitchFamily="18" charset="0"/>
                <a:cs typeface="Times New Roman" panose="02020603050405020304" pitchFamily="18" charset="0"/>
              </a:rPr>
              <a:t>2. ACTEURS DU PROJET</a:t>
            </a:r>
          </a:p>
        </p:txBody>
      </p:sp>
    </p:spTree>
    <p:extLst>
      <p:ext uri="{BB962C8B-B14F-4D97-AF65-F5344CB8AC3E}">
        <p14:creationId xmlns:p14="http://schemas.microsoft.com/office/powerpoint/2010/main" val="4163351800"/>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125" autoRev="1" fill="hold">
                                          <p:stCondLst>
                                            <p:cond delay="0"/>
                                          </p:stCondLst>
                                        </p:cTn>
                                        <p:tgtEl>
                                          <p:spTgt spid="3"/>
                                        </p:tgtEl>
                                        <p:attrNameLst>
                                          <p:attrName>ppt_w</p:attrName>
                                        </p:attrNameLst>
                                      </p:cBhvr>
                                    </p:anim>
                                    <p:anim by="(#ppt_w*0.50)" calcmode="lin" valueType="num">
                                      <p:cBhvr>
                                        <p:cTn id="8" dur="125" decel="50000" autoRev="1" fill="hold">
                                          <p:stCondLst>
                                            <p:cond delay="0"/>
                                          </p:stCondLst>
                                        </p:cTn>
                                        <p:tgtEl>
                                          <p:spTgt spid="3"/>
                                        </p:tgtEl>
                                        <p:attrNameLst>
                                          <p:attrName>ppt_x</p:attrName>
                                        </p:attrNameLst>
                                      </p:cBhvr>
                                    </p:anim>
                                    <p:anim from="(-#ppt_h/2)" to="(#ppt_y)" calcmode="lin" valueType="num">
                                      <p:cBhvr>
                                        <p:cTn id="9" dur="250" fill="hold">
                                          <p:stCondLst>
                                            <p:cond delay="0"/>
                                          </p:stCondLst>
                                        </p:cTn>
                                        <p:tgtEl>
                                          <p:spTgt spid="3"/>
                                        </p:tgtEl>
                                        <p:attrNameLst>
                                          <p:attrName>ppt_y</p:attrName>
                                        </p:attrNameLst>
                                      </p:cBhvr>
                                    </p:anim>
                                    <p:animRot by="21600000">
                                      <p:cBhvr>
                                        <p:cTn id="10" dur="2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6BD82985-7C2B-59D2-BBE2-17222A4CFEEA}"/>
              </a:ext>
            </a:extLst>
          </p:cNvPr>
          <p:cNvGrpSpPr/>
          <p:nvPr/>
        </p:nvGrpSpPr>
        <p:grpSpPr>
          <a:xfrm rot="15742485" flipH="1">
            <a:off x="-71169" y="-1193890"/>
            <a:ext cx="834234" cy="2470201"/>
            <a:chOff x="-95720" y="0"/>
            <a:chExt cx="834234" cy="2470201"/>
          </a:xfrm>
        </p:grpSpPr>
        <p:pic>
          <p:nvPicPr>
            <p:cNvPr id="20" name="Graphic 10">
              <a:extLst>
                <a:ext uri="{FF2B5EF4-FFF2-40B4-BE49-F238E27FC236}">
                  <a16:creationId xmlns:a16="http://schemas.microsoft.com/office/drawing/2014/main" id="{397F132D-A2C7-7330-C442-585666FCFA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21" name="Graphic 15">
              <a:extLst>
                <a:ext uri="{FF2B5EF4-FFF2-40B4-BE49-F238E27FC236}">
                  <a16:creationId xmlns:a16="http://schemas.microsoft.com/office/drawing/2014/main" id="{9DC1D1EE-7641-A4BB-5907-F2543F6467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23" name="Graphic 16">
              <a:extLst>
                <a:ext uri="{FF2B5EF4-FFF2-40B4-BE49-F238E27FC236}">
                  <a16:creationId xmlns:a16="http://schemas.microsoft.com/office/drawing/2014/main" id="{004F9771-F66C-AE7B-D814-4C4F1E166A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25" name="Rectangle : coins arrondis 24">
            <a:extLst>
              <a:ext uri="{FF2B5EF4-FFF2-40B4-BE49-F238E27FC236}">
                <a16:creationId xmlns:a16="http://schemas.microsoft.com/office/drawing/2014/main" id="{E68266A3-88A2-7317-EFC2-237435346E29}"/>
              </a:ext>
            </a:extLst>
          </p:cNvPr>
          <p:cNvSpPr/>
          <p:nvPr/>
        </p:nvSpPr>
        <p:spPr>
          <a:xfrm>
            <a:off x="3374822" y="1604545"/>
            <a:ext cx="3772056" cy="8743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solidFill>
                <a:srgbClr val="000000"/>
              </a:solidFill>
            </a:endParaRPr>
          </a:p>
        </p:txBody>
      </p:sp>
      <p:sp>
        <p:nvSpPr>
          <p:cNvPr id="26" name="ZoneTexte 25">
            <a:extLst>
              <a:ext uri="{FF2B5EF4-FFF2-40B4-BE49-F238E27FC236}">
                <a16:creationId xmlns:a16="http://schemas.microsoft.com/office/drawing/2014/main" id="{68CEC168-8482-A487-EE61-AD20227A5E2A}"/>
              </a:ext>
            </a:extLst>
          </p:cNvPr>
          <p:cNvSpPr txBox="1"/>
          <p:nvPr/>
        </p:nvSpPr>
        <p:spPr>
          <a:xfrm>
            <a:off x="3539936" y="1664542"/>
            <a:ext cx="3772056" cy="461665"/>
          </a:xfrm>
          <a:prstGeom prst="rect">
            <a:avLst/>
          </a:prstGeom>
          <a:noFill/>
        </p:spPr>
        <p:txBody>
          <a:bodyPr wrap="square" rtlCol="0">
            <a:spAutoFit/>
          </a:bodyPr>
          <a:lstStyle/>
          <a:p>
            <a:r>
              <a:rPr lang="fr-US" sz="2400" dirty="0">
                <a:solidFill>
                  <a:srgbClr val="00B0F0"/>
                </a:solidFill>
              </a:rPr>
              <a:t>Le Maitre d’ouvrage</a:t>
            </a:r>
          </a:p>
        </p:txBody>
      </p:sp>
      <p:sp>
        <p:nvSpPr>
          <p:cNvPr id="27" name="ZoneTexte 26">
            <a:extLst>
              <a:ext uri="{FF2B5EF4-FFF2-40B4-BE49-F238E27FC236}">
                <a16:creationId xmlns:a16="http://schemas.microsoft.com/office/drawing/2014/main" id="{E286A793-AF0C-8729-BE84-9BC526A42BE5}"/>
              </a:ext>
            </a:extLst>
          </p:cNvPr>
          <p:cNvSpPr txBox="1"/>
          <p:nvPr/>
        </p:nvSpPr>
        <p:spPr>
          <a:xfrm>
            <a:off x="4169743" y="2073463"/>
            <a:ext cx="2559099" cy="369332"/>
          </a:xfrm>
          <a:prstGeom prst="rect">
            <a:avLst/>
          </a:prstGeom>
          <a:noFill/>
        </p:spPr>
        <p:txBody>
          <a:bodyPr wrap="none" rtlCol="0">
            <a:spAutoFit/>
          </a:bodyPr>
          <a:lstStyle/>
          <a:p>
            <a:r>
              <a:rPr lang="fr-US" b="1" dirty="0"/>
              <a:t>Directeur de L’UTA</a:t>
            </a:r>
          </a:p>
        </p:txBody>
      </p:sp>
      <p:sp>
        <p:nvSpPr>
          <p:cNvPr id="28" name="Rectangle : coins arrondis 27">
            <a:extLst>
              <a:ext uri="{FF2B5EF4-FFF2-40B4-BE49-F238E27FC236}">
                <a16:creationId xmlns:a16="http://schemas.microsoft.com/office/drawing/2014/main" id="{F289E5A8-46D4-1345-6DE3-449FF0597CCF}"/>
              </a:ext>
            </a:extLst>
          </p:cNvPr>
          <p:cNvSpPr/>
          <p:nvPr/>
        </p:nvSpPr>
        <p:spPr>
          <a:xfrm>
            <a:off x="3354723" y="2743214"/>
            <a:ext cx="3728339" cy="1163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29" name="Ellipse 28">
            <a:extLst>
              <a:ext uri="{FF2B5EF4-FFF2-40B4-BE49-F238E27FC236}">
                <a16:creationId xmlns:a16="http://schemas.microsoft.com/office/drawing/2014/main" id="{2839F426-644B-53E8-3E08-43366FF02043}"/>
              </a:ext>
            </a:extLst>
          </p:cNvPr>
          <p:cNvSpPr/>
          <p:nvPr/>
        </p:nvSpPr>
        <p:spPr>
          <a:xfrm>
            <a:off x="7989107" y="2803533"/>
            <a:ext cx="1240560" cy="104741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0" name="Connecteur droit 29">
            <a:extLst>
              <a:ext uri="{FF2B5EF4-FFF2-40B4-BE49-F238E27FC236}">
                <a16:creationId xmlns:a16="http://schemas.microsoft.com/office/drawing/2014/main" id="{F9EF8FA9-69E1-2447-B6C2-0EE14678C3CC}"/>
              </a:ext>
            </a:extLst>
          </p:cNvPr>
          <p:cNvCxnSpPr>
            <a:cxnSpLocks/>
          </p:cNvCxnSpPr>
          <p:nvPr/>
        </p:nvCxnSpPr>
        <p:spPr>
          <a:xfrm>
            <a:off x="5456016" y="2467122"/>
            <a:ext cx="0" cy="264363"/>
          </a:xfrm>
          <a:prstGeom prst="line">
            <a:avLst/>
          </a:prstGeom>
        </p:spPr>
        <p:style>
          <a:lnRef idx="1">
            <a:schemeClr val="dk1"/>
          </a:lnRef>
          <a:fillRef idx="0">
            <a:schemeClr val="dk1"/>
          </a:fillRef>
          <a:effectRef idx="0">
            <a:schemeClr val="dk1"/>
          </a:effectRef>
          <a:fontRef idx="minor">
            <a:schemeClr val="tx1"/>
          </a:fontRef>
        </p:style>
      </p:cxnSp>
      <p:sp>
        <p:nvSpPr>
          <p:cNvPr id="31" name="Rectangle : coins arrondis 30">
            <a:extLst>
              <a:ext uri="{FF2B5EF4-FFF2-40B4-BE49-F238E27FC236}">
                <a16:creationId xmlns:a16="http://schemas.microsoft.com/office/drawing/2014/main" id="{AC20B395-BAD6-9BF2-6296-8F442C3AA844}"/>
              </a:ext>
            </a:extLst>
          </p:cNvPr>
          <p:cNvSpPr/>
          <p:nvPr/>
        </p:nvSpPr>
        <p:spPr>
          <a:xfrm>
            <a:off x="3125046" y="4890227"/>
            <a:ext cx="4444369" cy="180492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2" name="Connecteur droit 31">
            <a:extLst>
              <a:ext uri="{FF2B5EF4-FFF2-40B4-BE49-F238E27FC236}">
                <a16:creationId xmlns:a16="http://schemas.microsoft.com/office/drawing/2014/main" id="{4C9C3058-3D66-8DA2-8D5C-12B4D8B70870}"/>
              </a:ext>
            </a:extLst>
          </p:cNvPr>
          <p:cNvCxnSpPr>
            <a:cxnSpLocks/>
          </p:cNvCxnSpPr>
          <p:nvPr/>
        </p:nvCxnSpPr>
        <p:spPr>
          <a:xfrm>
            <a:off x="5498688" y="3905042"/>
            <a:ext cx="79651" cy="982503"/>
          </a:xfrm>
          <a:prstGeom prst="line">
            <a:avLst/>
          </a:prstGeom>
        </p:spPr>
        <p:style>
          <a:lnRef idx="1">
            <a:schemeClr val="dk1"/>
          </a:lnRef>
          <a:fillRef idx="0">
            <a:schemeClr val="dk1"/>
          </a:fillRef>
          <a:effectRef idx="0">
            <a:schemeClr val="dk1"/>
          </a:effectRef>
          <a:fontRef idx="minor">
            <a:schemeClr val="tx1"/>
          </a:fontRef>
        </p:style>
      </p:cxnSp>
      <p:cxnSp>
        <p:nvCxnSpPr>
          <p:cNvPr id="33" name="Connecteur droit 32">
            <a:extLst>
              <a:ext uri="{FF2B5EF4-FFF2-40B4-BE49-F238E27FC236}">
                <a16:creationId xmlns:a16="http://schemas.microsoft.com/office/drawing/2014/main" id="{182CAC0E-1AC4-93A5-5662-495A5244343F}"/>
              </a:ext>
            </a:extLst>
          </p:cNvPr>
          <p:cNvCxnSpPr>
            <a:cxnSpLocks/>
          </p:cNvCxnSpPr>
          <p:nvPr/>
        </p:nvCxnSpPr>
        <p:spPr>
          <a:xfrm flipH="1">
            <a:off x="4334039" y="3904809"/>
            <a:ext cx="625152" cy="977048"/>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a:extLst>
              <a:ext uri="{FF2B5EF4-FFF2-40B4-BE49-F238E27FC236}">
                <a16:creationId xmlns:a16="http://schemas.microsoft.com/office/drawing/2014/main" id="{D2094FA5-CB15-CD22-46ED-AD072A52BEBC}"/>
              </a:ext>
            </a:extLst>
          </p:cNvPr>
          <p:cNvCxnSpPr>
            <a:cxnSpLocks/>
          </p:cNvCxnSpPr>
          <p:nvPr/>
        </p:nvCxnSpPr>
        <p:spPr>
          <a:xfrm>
            <a:off x="5994202" y="3920559"/>
            <a:ext cx="557140" cy="962795"/>
          </a:xfrm>
          <a:prstGeom prst="line">
            <a:avLst/>
          </a:prstGeom>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C006C391-A1D8-5946-59AC-C78B546E0C8C}"/>
              </a:ext>
            </a:extLst>
          </p:cNvPr>
          <p:cNvSpPr txBox="1"/>
          <p:nvPr/>
        </p:nvSpPr>
        <p:spPr>
          <a:xfrm>
            <a:off x="3768133" y="2767198"/>
            <a:ext cx="3202054" cy="523220"/>
          </a:xfrm>
          <a:prstGeom prst="rect">
            <a:avLst/>
          </a:prstGeom>
          <a:noFill/>
        </p:spPr>
        <p:txBody>
          <a:bodyPr wrap="square" rtlCol="0">
            <a:spAutoFit/>
          </a:bodyPr>
          <a:lstStyle/>
          <a:p>
            <a:r>
              <a:rPr lang="fr-US" sz="2800" dirty="0">
                <a:solidFill>
                  <a:srgbClr val="00B0F0"/>
                </a:solidFill>
              </a:rPr>
              <a:t>Maitre d’œuvre</a:t>
            </a:r>
          </a:p>
        </p:txBody>
      </p:sp>
      <p:cxnSp>
        <p:nvCxnSpPr>
          <p:cNvPr id="36" name="Connecteur droit 35">
            <a:extLst>
              <a:ext uri="{FF2B5EF4-FFF2-40B4-BE49-F238E27FC236}">
                <a16:creationId xmlns:a16="http://schemas.microsoft.com/office/drawing/2014/main" id="{1B5015E5-B443-8F22-C900-EF7CC0F6D625}"/>
              </a:ext>
            </a:extLst>
          </p:cNvPr>
          <p:cNvCxnSpPr>
            <a:cxnSpLocks/>
            <a:endCxn id="29" idx="2"/>
          </p:cNvCxnSpPr>
          <p:nvPr/>
        </p:nvCxnSpPr>
        <p:spPr>
          <a:xfrm>
            <a:off x="7083063" y="3327240"/>
            <a:ext cx="906044" cy="1"/>
          </a:xfrm>
          <a:prstGeom prst="line">
            <a:avLst/>
          </a:prstGeom>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CDFCD3FA-87E1-6726-EEFD-DB8A3410E480}"/>
              </a:ext>
            </a:extLst>
          </p:cNvPr>
          <p:cNvSpPr txBox="1"/>
          <p:nvPr/>
        </p:nvSpPr>
        <p:spPr>
          <a:xfrm>
            <a:off x="4200221" y="3113449"/>
            <a:ext cx="2359702" cy="677108"/>
          </a:xfrm>
          <a:prstGeom prst="rect">
            <a:avLst/>
          </a:prstGeom>
          <a:noFill/>
        </p:spPr>
        <p:txBody>
          <a:bodyPr wrap="square" rtlCol="0">
            <a:spAutoFit/>
          </a:bodyPr>
          <a:lstStyle/>
          <a:p>
            <a:r>
              <a:rPr lang="fr-US" sz="2000" dirty="0"/>
              <a:t>Chef de Projet:</a:t>
            </a:r>
            <a:r>
              <a:rPr lang="fr-US" sz="2000" b="1" dirty="0"/>
              <a:t> </a:t>
            </a:r>
            <a:r>
              <a:rPr lang="fr-US" b="1" dirty="0"/>
              <a:t>AGOH CHRIS</a:t>
            </a:r>
          </a:p>
        </p:txBody>
      </p:sp>
      <p:sp>
        <p:nvSpPr>
          <p:cNvPr id="38" name="ZoneTexte 37">
            <a:extLst>
              <a:ext uri="{FF2B5EF4-FFF2-40B4-BE49-F238E27FC236}">
                <a16:creationId xmlns:a16="http://schemas.microsoft.com/office/drawing/2014/main" id="{5409E18B-190F-4A34-08FD-7B09E2EF455B}"/>
              </a:ext>
            </a:extLst>
          </p:cNvPr>
          <p:cNvSpPr txBox="1"/>
          <p:nvPr/>
        </p:nvSpPr>
        <p:spPr>
          <a:xfrm>
            <a:off x="3505447" y="5016699"/>
            <a:ext cx="4295076" cy="400110"/>
          </a:xfrm>
          <a:prstGeom prst="rect">
            <a:avLst/>
          </a:prstGeom>
          <a:noFill/>
        </p:spPr>
        <p:txBody>
          <a:bodyPr wrap="square" rtlCol="0">
            <a:spAutoFit/>
          </a:bodyPr>
          <a:lstStyle/>
          <a:p>
            <a:r>
              <a:rPr lang="fr-US" sz="2000" dirty="0">
                <a:solidFill>
                  <a:srgbClr val="00B0F0"/>
                </a:solidFill>
              </a:rPr>
              <a:t>Membre de l’équipe de projet</a:t>
            </a:r>
          </a:p>
        </p:txBody>
      </p:sp>
      <p:sp>
        <p:nvSpPr>
          <p:cNvPr id="39" name="ZoneTexte 38">
            <a:extLst>
              <a:ext uri="{FF2B5EF4-FFF2-40B4-BE49-F238E27FC236}">
                <a16:creationId xmlns:a16="http://schemas.microsoft.com/office/drawing/2014/main" id="{E8866C4B-C659-AD6E-4DA0-541B8270335E}"/>
              </a:ext>
            </a:extLst>
          </p:cNvPr>
          <p:cNvSpPr txBox="1"/>
          <p:nvPr/>
        </p:nvSpPr>
        <p:spPr>
          <a:xfrm>
            <a:off x="4334039" y="5462580"/>
            <a:ext cx="2637891" cy="1077218"/>
          </a:xfrm>
          <a:prstGeom prst="rect">
            <a:avLst/>
          </a:prstGeom>
          <a:noFill/>
        </p:spPr>
        <p:txBody>
          <a:bodyPr wrap="square" rtlCol="0">
            <a:spAutoFit/>
          </a:bodyPr>
          <a:lstStyle/>
          <a:p>
            <a:r>
              <a:rPr lang="fr-US" sz="1600" b="1" dirty="0"/>
              <a:t>AGOH CHRIS</a:t>
            </a:r>
          </a:p>
          <a:p>
            <a:r>
              <a:rPr lang="fr-US" sz="1600" b="1" dirty="0"/>
              <a:t>KOUAKOU YANN</a:t>
            </a:r>
          </a:p>
          <a:p>
            <a:r>
              <a:rPr lang="fr-US" sz="1600" b="1" dirty="0"/>
              <a:t>AMANI YAO</a:t>
            </a:r>
          </a:p>
          <a:p>
            <a:r>
              <a:rPr lang="fr-US" sz="1600" b="1" dirty="0"/>
              <a:t>DABO ALI</a:t>
            </a:r>
          </a:p>
        </p:txBody>
      </p:sp>
      <p:sp>
        <p:nvSpPr>
          <p:cNvPr id="40" name="ZoneTexte 39">
            <a:extLst>
              <a:ext uri="{FF2B5EF4-FFF2-40B4-BE49-F238E27FC236}">
                <a16:creationId xmlns:a16="http://schemas.microsoft.com/office/drawing/2014/main" id="{A091082E-F169-83E6-BCCF-B05B5649EE2E}"/>
              </a:ext>
            </a:extLst>
          </p:cNvPr>
          <p:cNvSpPr txBox="1"/>
          <p:nvPr/>
        </p:nvSpPr>
        <p:spPr>
          <a:xfrm>
            <a:off x="8101983" y="2983552"/>
            <a:ext cx="1127684" cy="646331"/>
          </a:xfrm>
          <a:prstGeom prst="rect">
            <a:avLst/>
          </a:prstGeom>
          <a:noFill/>
        </p:spPr>
        <p:txBody>
          <a:bodyPr wrap="square" rtlCol="0">
            <a:spAutoFit/>
          </a:bodyPr>
          <a:lstStyle/>
          <a:p>
            <a:r>
              <a:rPr lang="fr-US" sz="1800" b="1" dirty="0"/>
              <a:t>Expert Interne</a:t>
            </a:r>
          </a:p>
        </p:txBody>
      </p:sp>
      <p:sp>
        <p:nvSpPr>
          <p:cNvPr id="47" name="ZoneTexte 46">
            <a:extLst>
              <a:ext uri="{FF2B5EF4-FFF2-40B4-BE49-F238E27FC236}">
                <a16:creationId xmlns:a16="http://schemas.microsoft.com/office/drawing/2014/main" id="{4FE94309-837A-0179-4B91-121E956C59FC}"/>
              </a:ext>
            </a:extLst>
          </p:cNvPr>
          <p:cNvSpPr txBox="1"/>
          <p:nvPr/>
        </p:nvSpPr>
        <p:spPr>
          <a:xfrm>
            <a:off x="3283035" y="821687"/>
            <a:ext cx="4818948" cy="584775"/>
          </a:xfrm>
          <a:prstGeom prst="rect">
            <a:avLst/>
          </a:prstGeom>
          <a:noFill/>
        </p:spPr>
        <p:txBody>
          <a:bodyPr wrap="none" rtlCol="0">
            <a:spAutoFit/>
          </a:bodyPr>
          <a:lstStyle/>
          <a:p>
            <a:r>
              <a:rPr lang="fr-US" sz="3200" b="1" dirty="0"/>
              <a:t>ACTEUR DU PROJET</a:t>
            </a:r>
          </a:p>
        </p:txBody>
      </p:sp>
      <p:sp>
        <p:nvSpPr>
          <p:cNvPr id="48" name="Espace réservé du numéro de diapositive 47">
            <a:extLst>
              <a:ext uri="{FF2B5EF4-FFF2-40B4-BE49-F238E27FC236}">
                <a16:creationId xmlns:a16="http://schemas.microsoft.com/office/drawing/2014/main" id="{D8733A66-1137-543A-5FDE-33E45F537AC6}"/>
              </a:ext>
            </a:extLst>
          </p:cNvPr>
          <p:cNvSpPr>
            <a:spLocks noGrp="1"/>
          </p:cNvSpPr>
          <p:nvPr>
            <p:ph type="sldNum" sz="quarter" idx="15"/>
          </p:nvPr>
        </p:nvSpPr>
        <p:spPr/>
        <p:txBody>
          <a:bodyPr/>
          <a:lstStyle/>
          <a:p>
            <a:pPr rtl="0"/>
            <a:fld id="{CC43B8D3-9A08-F84C-9DD4-44948BA52D4B}" type="slidenum">
              <a:rPr lang="fr-FR" smtClean="0"/>
              <a:pPr rtl="0"/>
              <a:t>6</a:t>
            </a:fld>
            <a:endParaRPr lang="fr-FR" dirty="0"/>
          </a:p>
        </p:txBody>
      </p:sp>
    </p:spTree>
    <p:extLst>
      <p:ext uri="{BB962C8B-B14F-4D97-AF65-F5344CB8AC3E}">
        <p14:creationId xmlns:p14="http://schemas.microsoft.com/office/powerpoint/2010/main" val="2461847894"/>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626139" y="2413337"/>
            <a:ext cx="6939720" cy="1015663"/>
          </a:xfrm>
          <a:prstGeom prst="rect">
            <a:avLst/>
          </a:prstGeom>
          <a:noFill/>
        </p:spPr>
        <p:txBody>
          <a:bodyPr wrap="none" rtlCol="0">
            <a:spAutoFit/>
          </a:bodyPr>
          <a:lstStyle/>
          <a:p>
            <a:r>
              <a:rPr lang="fr-US" sz="6000" dirty="0"/>
              <a:t>3. CONCEPTION</a:t>
            </a:r>
          </a:p>
        </p:txBody>
      </p:sp>
      <p:sp>
        <p:nvSpPr>
          <p:cNvPr id="22" name="Espace réservé du numéro de diapositive 21">
            <a:extLst>
              <a:ext uri="{FF2B5EF4-FFF2-40B4-BE49-F238E27FC236}">
                <a16:creationId xmlns:a16="http://schemas.microsoft.com/office/drawing/2014/main" id="{C05382C6-7F12-01D2-1CEC-5A024B3CDB4D}"/>
              </a:ext>
            </a:extLst>
          </p:cNvPr>
          <p:cNvSpPr>
            <a:spLocks noGrp="1"/>
          </p:cNvSpPr>
          <p:nvPr>
            <p:ph type="sldNum" sz="quarter" idx="15"/>
          </p:nvPr>
        </p:nvSpPr>
        <p:spPr/>
        <p:txBody>
          <a:bodyPr/>
          <a:lstStyle/>
          <a:p>
            <a:pPr rtl="0"/>
            <a:fld id="{CC43B8D3-9A08-F84C-9DD4-44948BA52D4B}" type="slidenum">
              <a:rPr lang="fr-FR" smtClean="0"/>
              <a:pPr rtl="0"/>
              <a:t>7</a:t>
            </a:fld>
            <a:endParaRPr lang="fr-FR" dirty="0"/>
          </a:p>
        </p:txBody>
      </p:sp>
    </p:spTree>
    <p:extLst>
      <p:ext uri="{BB962C8B-B14F-4D97-AF65-F5344CB8AC3E}">
        <p14:creationId xmlns:p14="http://schemas.microsoft.com/office/powerpoint/2010/main" val="622709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00248C93-EB70-81D7-320B-5C202C617F07}"/>
              </a:ext>
            </a:extLst>
          </p:cNvPr>
          <p:cNvSpPr txBox="1">
            <a:spLocks/>
          </p:cNvSpPr>
          <p:nvPr/>
        </p:nvSpPr>
        <p:spPr>
          <a:xfrm>
            <a:off x="9050352" y="6356350"/>
            <a:ext cx="3319272"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fld id="{C73D9BE5-FDEF-9F4F-AE87-8B6645184203}" type="slidenum">
              <a:rPr lang="fr-US" smtClean="0">
                <a:solidFill>
                  <a:srgbClr val="000000"/>
                </a:solidFill>
              </a:rPr>
              <a:pPr/>
              <a:t>8</a:t>
            </a:fld>
            <a:endParaRPr lang="fr-US">
              <a:solidFill>
                <a:srgbClr val="000000"/>
              </a:solidFill>
            </a:endParaRPr>
          </a:p>
        </p:txBody>
      </p:sp>
      <p:sp>
        <p:nvSpPr>
          <p:cNvPr id="9" name="ZoneTexte 8">
            <a:extLst>
              <a:ext uri="{FF2B5EF4-FFF2-40B4-BE49-F238E27FC236}">
                <a16:creationId xmlns:a16="http://schemas.microsoft.com/office/drawing/2014/main" id="{4E5B8932-5DB1-9AB8-4EEE-0BCA21A327CC}"/>
              </a:ext>
            </a:extLst>
          </p:cNvPr>
          <p:cNvSpPr txBox="1"/>
          <p:nvPr/>
        </p:nvSpPr>
        <p:spPr>
          <a:xfrm>
            <a:off x="3368733" y="18956"/>
            <a:ext cx="6085949" cy="584775"/>
          </a:xfrm>
          <a:prstGeom prst="rect">
            <a:avLst/>
          </a:prstGeom>
          <a:noFill/>
        </p:spPr>
        <p:txBody>
          <a:bodyPr wrap="none" rtlCol="0">
            <a:spAutoFit/>
          </a:bodyPr>
          <a:lstStyle/>
          <a:p>
            <a:r>
              <a:rPr lang="fr-FR" sz="3200" dirty="0">
                <a:solidFill>
                  <a:srgbClr val="000000"/>
                </a:solidFill>
              </a:rPr>
              <a:t>Diagramme de classe</a:t>
            </a:r>
            <a:endParaRPr lang="fr-US" sz="3200" dirty="0">
              <a:solidFill>
                <a:srgbClr val="000000"/>
              </a:solidFill>
            </a:endParaRPr>
          </a:p>
        </p:txBody>
      </p:sp>
      <p:sp>
        <p:nvSpPr>
          <p:cNvPr id="10" name="Rectangle 9">
            <a:extLst>
              <a:ext uri="{FF2B5EF4-FFF2-40B4-BE49-F238E27FC236}">
                <a16:creationId xmlns:a16="http://schemas.microsoft.com/office/drawing/2014/main" id="{3F8A2E1D-5360-5015-4381-5F13814F64AF}"/>
              </a:ext>
            </a:extLst>
          </p:cNvPr>
          <p:cNvSpPr/>
          <p:nvPr/>
        </p:nvSpPr>
        <p:spPr>
          <a:xfrm>
            <a:off x="2879489" y="1066800"/>
            <a:ext cx="1863451" cy="18249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11" name="Connecteur droit 10">
            <a:extLst>
              <a:ext uri="{FF2B5EF4-FFF2-40B4-BE49-F238E27FC236}">
                <a16:creationId xmlns:a16="http://schemas.microsoft.com/office/drawing/2014/main" id="{546E1AED-CF85-FB45-0DC5-1058DFF882E7}"/>
              </a:ext>
            </a:extLst>
          </p:cNvPr>
          <p:cNvCxnSpPr/>
          <p:nvPr/>
        </p:nvCxnSpPr>
        <p:spPr>
          <a:xfrm>
            <a:off x="2879489" y="1447967"/>
            <a:ext cx="18634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D8F5ABC1-50C1-0453-BEA5-A667F7AEEA15}"/>
              </a:ext>
            </a:extLst>
          </p:cNvPr>
          <p:cNvSpPr txBox="1"/>
          <p:nvPr/>
        </p:nvSpPr>
        <p:spPr>
          <a:xfrm>
            <a:off x="3168508" y="1078635"/>
            <a:ext cx="1650783" cy="369332"/>
          </a:xfrm>
          <a:prstGeom prst="rect">
            <a:avLst/>
          </a:prstGeom>
          <a:noFill/>
        </p:spPr>
        <p:txBody>
          <a:bodyPr wrap="none" rtlCol="0">
            <a:spAutoFit/>
          </a:bodyPr>
          <a:lstStyle/>
          <a:p>
            <a:r>
              <a:rPr lang="fr-US" dirty="0">
                <a:solidFill>
                  <a:srgbClr val="000000"/>
                </a:solidFill>
              </a:rPr>
              <a:t>Personne</a:t>
            </a:r>
          </a:p>
        </p:txBody>
      </p:sp>
      <p:sp>
        <p:nvSpPr>
          <p:cNvPr id="15" name="ZoneTexte 14">
            <a:extLst>
              <a:ext uri="{FF2B5EF4-FFF2-40B4-BE49-F238E27FC236}">
                <a16:creationId xmlns:a16="http://schemas.microsoft.com/office/drawing/2014/main" id="{9332891B-EB61-1A37-95F5-5766494A3A37}"/>
              </a:ext>
            </a:extLst>
          </p:cNvPr>
          <p:cNvSpPr txBox="1"/>
          <p:nvPr/>
        </p:nvSpPr>
        <p:spPr>
          <a:xfrm>
            <a:off x="3035908" y="1568330"/>
            <a:ext cx="1873841" cy="1323439"/>
          </a:xfrm>
          <a:prstGeom prst="rect">
            <a:avLst/>
          </a:prstGeom>
          <a:noFill/>
        </p:spPr>
        <p:txBody>
          <a:bodyPr wrap="none" rtlCol="0">
            <a:spAutoFit/>
          </a:bodyPr>
          <a:lstStyle/>
          <a:p>
            <a:r>
              <a:rPr lang="fr-US" sz="1600" u="sng" dirty="0">
                <a:solidFill>
                  <a:srgbClr val="000000"/>
                </a:solidFill>
              </a:rPr>
              <a:t>Id_Personne</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sp>
        <p:nvSpPr>
          <p:cNvPr id="16" name="Rectangle 15">
            <a:extLst>
              <a:ext uri="{FF2B5EF4-FFF2-40B4-BE49-F238E27FC236}">
                <a16:creationId xmlns:a16="http://schemas.microsoft.com/office/drawing/2014/main" id="{69039DEE-C31F-152B-FEC5-919AC098667F}"/>
              </a:ext>
            </a:extLst>
          </p:cNvPr>
          <p:cNvSpPr/>
          <p:nvPr/>
        </p:nvSpPr>
        <p:spPr>
          <a:xfrm>
            <a:off x="929811" y="4176000"/>
            <a:ext cx="2562963" cy="13133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17" name="Connecteur droit 16">
            <a:extLst>
              <a:ext uri="{FF2B5EF4-FFF2-40B4-BE49-F238E27FC236}">
                <a16:creationId xmlns:a16="http://schemas.microsoft.com/office/drawing/2014/main" id="{D7E3B601-3D35-D81C-C530-8172E83C3A11}"/>
              </a:ext>
            </a:extLst>
          </p:cNvPr>
          <p:cNvCxnSpPr/>
          <p:nvPr/>
        </p:nvCxnSpPr>
        <p:spPr>
          <a:xfrm>
            <a:off x="970887" y="4762667"/>
            <a:ext cx="24802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4B36FCF-45C0-24E0-261F-BEF2DAEE3D21}"/>
              </a:ext>
            </a:extLst>
          </p:cNvPr>
          <p:cNvSpPr txBox="1"/>
          <p:nvPr/>
        </p:nvSpPr>
        <p:spPr>
          <a:xfrm>
            <a:off x="1198264" y="4267198"/>
            <a:ext cx="2504455" cy="369332"/>
          </a:xfrm>
          <a:prstGeom prst="rect">
            <a:avLst/>
          </a:prstGeom>
          <a:noFill/>
        </p:spPr>
        <p:txBody>
          <a:bodyPr wrap="none" rtlCol="0">
            <a:spAutoFit/>
          </a:bodyPr>
          <a:lstStyle/>
          <a:p>
            <a:r>
              <a:rPr lang="fr-US" dirty="0">
                <a:solidFill>
                  <a:srgbClr val="000000"/>
                </a:solidFill>
              </a:rPr>
              <a:t>Administrateur</a:t>
            </a:r>
          </a:p>
        </p:txBody>
      </p:sp>
      <p:sp>
        <p:nvSpPr>
          <p:cNvPr id="19" name="ZoneTexte 18">
            <a:extLst>
              <a:ext uri="{FF2B5EF4-FFF2-40B4-BE49-F238E27FC236}">
                <a16:creationId xmlns:a16="http://schemas.microsoft.com/office/drawing/2014/main" id="{CCE6F5A5-3D02-2C9B-5A39-D03E633EC63F}"/>
              </a:ext>
            </a:extLst>
          </p:cNvPr>
          <p:cNvSpPr txBox="1"/>
          <p:nvPr/>
        </p:nvSpPr>
        <p:spPr>
          <a:xfrm>
            <a:off x="955416" y="4904580"/>
            <a:ext cx="2246522" cy="830997"/>
          </a:xfrm>
          <a:prstGeom prst="rect">
            <a:avLst/>
          </a:prstGeom>
          <a:noFill/>
        </p:spPr>
        <p:txBody>
          <a:bodyPr wrap="square" rtlCol="0">
            <a:spAutoFit/>
          </a:bodyPr>
          <a:lstStyle/>
          <a:p>
            <a:r>
              <a:rPr lang="fr-US" sz="1600" u="sng" dirty="0">
                <a:solidFill>
                  <a:srgbClr val="000000"/>
                </a:solidFill>
              </a:rPr>
              <a:t>Id_Administrateur</a:t>
            </a:r>
            <a:br>
              <a:rPr lang="fr-US" sz="1600" u="sng" dirty="0">
                <a:solidFill>
                  <a:srgbClr val="000000"/>
                </a:solidFill>
              </a:rPr>
            </a:br>
            <a:endParaRPr lang="fr-US" sz="1600" dirty="0">
              <a:solidFill>
                <a:srgbClr val="000000"/>
              </a:solidFill>
            </a:endParaRPr>
          </a:p>
        </p:txBody>
      </p:sp>
      <p:sp>
        <p:nvSpPr>
          <p:cNvPr id="20" name="Rectangle 19">
            <a:extLst>
              <a:ext uri="{FF2B5EF4-FFF2-40B4-BE49-F238E27FC236}">
                <a16:creationId xmlns:a16="http://schemas.microsoft.com/office/drawing/2014/main" id="{981ADD39-6518-3D29-B773-7B1CF9A4462B}"/>
              </a:ext>
            </a:extLst>
          </p:cNvPr>
          <p:cNvSpPr/>
          <p:nvPr/>
        </p:nvSpPr>
        <p:spPr>
          <a:xfrm>
            <a:off x="7357426" y="3826444"/>
            <a:ext cx="2254776" cy="19889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1" name="Connecteur droit 20">
            <a:extLst>
              <a:ext uri="{FF2B5EF4-FFF2-40B4-BE49-F238E27FC236}">
                <a16:creationId xmlns:a16="http://schemas.microsoft.com/office/drawing/2014/main" id="{E8DB271A-43B5-1C68-1AF3-7AC14E116137}"/>
              </a:ext>
            </a:extLst>
          </p:cNvPr>
          <p:cNvCxnSpPr/>
          <p:nvPr/>
        </p:nvCxnSpPr>
        <p:spPr>
          <a:xfrm>
            <a:off x="7357426" y="4305467"/>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822F4839-9C90-9E83-2F33-A26C97BE8B0B}"/>
              </a:ext>
            </a:extLst>
          </p:cNvPr>
          <p:cNvSpPr txBox="1"/>
          <p:nvPr/>
        </p:nvSpPr>
        <p:spPr>
          <a:xfrm>
            <a:off x="7929595" y="3917669"/>
            <a:ext cx="1190003" cy="369332"/>
          </a:xfrm>
          <a:prstGeom prst="rect">
            <a:avLst/>
          </a:prstGeom>
          <a:noFill/>
        </p:spPr>
        <p:txBody>
          <a:bodyPr wrap="none" rtlCol="0">
            <a:spAutoFit/>
          </a:bodyPr>
          <a:lstStyle/>
          <a:p>
            <a:r>
              <a:rPr lang="fr-US" dirty="0">
                <a:solidFill>
                  <a:srgbClr val="000000"/>
                </a:solidFill>
              </a:rPr>
              <a:t>Filière</a:t>
            </a:r>
          </a:p>
        </p:txBody>
      </p:sp>
      <p:sp>
        <p:nvSpPr>
          <p:cNvPr id="23" name="ZoneTexte 22">
            <a:extLst>
              <a:ext uri="{FF2B5EF4-FFF2-40B4-BE49-F238E27FC236}">
                <a16:creationId xmlns:a16="http://schemas.microsoft.com/office/drawing/2014/main" id="{CF7CC070-F7E5-2F6A-D875-D2574297136B}"/>
              </a:ext>
            </a:extLst>
          </p:cNvPr>
          <p:cNvSpPr txBox="1"/>
          <p:nvPr/>
        </p:nvSpPr>
        <p:spPr>
          <a:xfrm>
            <a:off x="7580841" y="4359658"/>
            <a:ext cx="1412374" cy="1323439"/>
          </a:xfrm>
          <a:prstGeom prst="rect">
            <a:avLst/>
          </a:prstGeom>
          <a:noFill/>
        </p:spPr>
        <p:txBody>
          <a:bodyPr wrap="none" rtlCol="0">
            <a:spAutoFit/>
          </a:bodyPr>
          <a:lstStyle/>
          <a:p>
            <a:r>
              <a:rPr lang="fr-US" sz="1600" u="sng" dirty="0">
                <a:solidFill>
                  <a:srgbClr val="000000"/>
                </a:solidFill>
              </a:rPr>
              <a:t>Id_Filière</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sp>
        <p:nvSpPr>
          <p:cNvPr id="24" name="Rectangle 23">
            <a:extLst>
              <a:ext uri="{FF2B5EF4-FFF2-40B4-BE49-F238E27FC236}">
                <a16:creationId xmlns:a16="http://schemas.microsoft.com/office/drawing/2014/main" id="{E9C36963-458E-2FB6-BD10-7A412AA865BE}"/>
              </a:ext>
            </a:extLst>
          </p:cNvPr>
          <p:cNvSpPr/>
          <p:nvPr/>
        </p:nvSpPr>
        <p:spPr>
          <a:xfrm>
            <a:off x="4191730" y="4229835"/>
            <a:ext cx="2254776" cy="13484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5" name="Connecteur droit 24">
            <a:extLst>
              <a:ext uri="{FF2B5EF4-FFF2-40B4-BE49-F238E27FC236}">
                <a16:creationId xmlns:a16="http://schemas.microsoft.com/office/drawing/2014/main" id="{A63085B1-B990-261C-E402-CBD9F32ED57F}"/>
              </a:ext>
            </a:extLst>
          </p:cNvPr>
          <p:cNvCxnSpPr/>
          <p:nvPr/>
        </p:nvCxnSpPr>
        <p:spPr>
          <a:xfrm>
            <a:off x="4191730" y="4720943"/>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D81E5C8F-6166-4770-CA25-C1E5C5FDF37E}"/>
              </a:ext>
            </a:extLst>
          </p:cNvPr>
          <p:cNvSpPr txBox="1"/>
          <p:nvPr/>
        </p:nvSpPr>
        <p:spPr>
          <a:xfrm>
            <a:off x="4557276" y="4340510"/>
            <a:ext cx="1930324" cy="369332"/>
          </a:xfrm>
          <a:prstGeom prst="rect">
            <a:avLst/>
          </a:prstGeom>
          <a:noFill/>
        </p:spPr>
        <p:txBody>
          <a:bodyPr wrap="none" rtlCol="0">
            <a:spAutoFit/>
          </a:bodyPr>
          <a:lstStyle/>
          <a:p>
            <a:r>
              <a:rPr lang="fr-US" dirty="0">
                <a:solidFill>
                  <a:srgbClr val="000000"/>
                </a:solidFill>
              </a:rPr>
              <a:t>Enseignant</a:t>
            </a:r>
          </a:p>
        </p:txBody>
      </p:sp>
      <p:sp>
        <p:nvSpPr>
          <p:cNvPr id="27" name="ZoneTexte 26">
            <a:extLst>
              <a:ext uri="{FF2B5EF4-FFF2-40B4-BE49-F238E27FC236}">
                <a16:creationId xmlns:a16="http://schemas.microsoft.com/office/drawing/2014/main" id="{FD3DDF00-C4CF-5381-2485-BE83070D83C1}"/>
              </a:ext>
            </a:extLst>
          </p:cNvPr>
          <p:cNvSpPr txBox="1"/>
          <p:nvPr/>
        </p:nvSpPr>
        <p:spPr>
          <a:xfrm>
            <a:off x="4295254" y="4978334"/>
            <a:ext cx="1957479" cy="338554"/>
          </a:xfrm>
          <a:prstGeom prst="rect">
            <a:avLst/>
          </a:prstGeom>
          <a:noFill/>
        </p:spPr>
        <p:txBody>
          <a:bodyPr wrap="none" rtlCol="0">
            <a:spAutoFit/>
          </a:bodyPr>
          <a:lstStyle/>
          <a:p>
            <a:r>
              <a:rPr lang="fr-US" sz="1600" u="sng" dirty="0">
                <a:solidFill>
                  <a:srgbClr val="000000"/>
                </a:solidFill>
              </a:rPr>
              <a:t>Id_Enseigant</a:t>
            </a:r>
          </a:p>
        </p:txBody>
      </p:sp>
      <p:sp>
        <p:nvSpPr>
          <p:cNvPr id="28" name="Rectangle 27">
            <a:extLst>
              <a:ext uri="{FF2B5EF4-FFF2-40B4-BE49-F238E27FC236}">
                <a16:creationId xmlns:a16="http://schemas.microsoft.com/office/drawing/2014/main" id="{A11B5B5B-C8DE-BC65-BE89-6EE016D36F88}"/>
              </a:ext>
            </a:extLst>
          </p:cNvPr>
          <p:cNvSpPr/>
          <p:nvPr/>
        </p:nvSpPr>
        <p:spPr>
          <a:xfrm>
            <a:off x="7389189" y="864389"/>
            <a:ext cx="2282180" cy="21671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9" name="Connecteur droit 28">
            <a:extLst>
              <a:ext uri="{FF2B5EF4-FFF2-40B4-BE49-F238E27FC236}">
                <a16:creationId xmlns:a16="http://schemas.microsoft.com/office/drawing/2014/main" id="{E7F06CD7-DBF6-5EC1-0A63-3772F84D5DB9}"/>
              </a:ext>
            </a:extLst>
          </p:cNvPr>
          <p:cNvCxnSpPr/>
          <p:nvPr/>
        </p:nvCxnSpPr>
        <p:spPr>
          <a:xfrm>
            <a:off x="7414215" y="1486234"/>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EB22D52E-4A30-939C-8644-D33FF8BEA7FC}"/>
              </a:ext>
            </a:extLst>
          </p:cNvPr>
          <p:cNvSpPr txBox="1"/>
          <p:nvPr/>
        </p:nvSpPr>
        <p:spPr>
          <a:xfrm>
            <a:off x="7337073" y="989547"/>
            <a:ext cx="2861348" cy="369332"/>
          </a:xfrm>
          <a:prstGeom prst="rect">
            <a:avLst/>
          </a:prstGeom>
          <a:noFill/>
        </p:spPr>
        <p:txBody>
          <a:bodyPr wrap="none" rtlCol="0">
            <a:spAutoFit/>
          </a:bodyPr>
          <a:lstStyle/>
          <a:p>
            <a:r>
              <a:rPr lang="fr-US" dirty="0">
                <a:solidFill>
                  <a:srgbClr val="000000"/>
                </a:solidFill>
              </a:rPr>
              <a:t>Emploi_du_temps</a:t>
            </a:r>
          </a:p>
        </p:txBody>
      </p:sp>
      <p:sp>
        <p:nvSpPr>
          <p:cNvPr id="31" name="ZoneTexte 30">
            <a:extLst>
              <a:ext uri="{FF2B5EF4-FFF2-40B4-BE49-F238E27FC236}">
                <a16:creationId xmlns:a16="http://schemas.microsoft.com/office/drawing/2014/main" id="{0BCA74EF-2560-4976-D7E5-5B2FD67196B8}"/>
              </a:ext>
            </a:extLst>
          </p:cNvPr>
          <p:cNvSpPr txBox="1"/>
          <p:nvPr/>
        </p:nvSpPr>
        <p:spPr>
          <a:xfrm>
            <a:off x="7682418" y="1564840"/>
            <a:ext cx="1675459" cy="1323439"/>
          </a:xfrm>
          <a:prstGeom prst="rect">
            <a:avLst/>
          </a:prstGeom>
          <a:noFill/>
        </p:spPr>
        <p:txBody>
          <a:bodyPr wrap="none" rtlCol="0">
            <a:spAutoFit/>
          </a:bodyPr>
          <a:lstStyle/>
          <a:p>
            <a:r>
              <a:rPr lang="fr-US" sz="1600" u="sng" dirty="0">
                <a:solidFill>
                  <a:srgbClr val="000000"/>
                </a:solidFill>
              </a:rPr>
              <a:t>Id_EmploiTps</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grpSp>
        <p:nvGrpSpPr>
          <p:cNvPr id="55" name="Groupe 54">
            <a:extLst>
              <a:ext uri="{FF2B5EF4-FFF2-40B4-BE49-F238E27FC236}">
                <a16:creationId xmlns:a16="http://schemas.microsoft.com/office/drawing/2014/main" id="{F2C1D367-BE62-950B-163A-B31D1D43C32E}"/>
              </a:ext>
            </a:extLst>
          </p:cNvPr>
          <p:cNvGrpSpPr/>
          <p:nvPr/>
        </p:nvGrpSpPr>
        <p:grpSpPr>
          <a:xfrm>
            <a:off x="2211014" y="2888279"/>
            <a:ext cx="2876221" cy="1331967"/>
            <a:chOff x="2211014" y="2888279"/>
            <a:chExt cx="2876221" cy="1331967"/>
          </a:xfrm>
        </p:grpSpPr>
        <p:grpSp>
          <p:nvGrpSpPr>
            <p:cNvPr id="52" name="Groupe 51">
              <a:extLst>
                <a:ext uri="{FF2B5EF4-FFF2-40B4-BE49-F238E27FC236}">
                  <a16:creationId xmlns:a16="http://schemas.microsoft.com/office/drawing/2014/main" id="{A764A070-DE06-2DC7-AAEF-2270D1F5B3CE}"/>
                </a:ext>
              </a:extLst>
            </p:cNvPr>
            <p:cNvGrpSpPr/>
            <p:nvPr/>
          </p:nvGrpSpPr>
          <p:grpSpPr>
            <a:xfrm>
              <a:off x="2211014" y="3839689"/>
              <a:ext cx="2876221" cy="380557"/>
              <a:chOff x="2211014" y="3839689"/>
              <a:chExt cx="2876221" cy="380557"/>
            </a:xfrm>
          </p:grpSpPr>
          <p:cxnSp>
            <p:nvCxnSpPr>
              <p:cNvPr id="41" name="Connecteur droit 40">
                <a:extLst>
                  <a:ext uri="{FF2B5EF4-FFF2-40B4-BE49-F238E27FC236}">
                    <a16:creationId xmlns:a16="http://schemas.microsoft.com/office/drawing/2014/main" id="{FB73857E-59BD-1A49-AF1F-F0FBF62506D3}"/>
                  </a:ext>
                </a:extLst>
              </p:cNvPr>
              <p:cNvCxnSpPr>
                <a:cxnSpLocks/>
                <a:endCxn id="16" idx="0"/>
              </p:cNvCxnSpPr>
              <p:nvPr/>
            </p:nvCxnSpPr>
            <p:spPr>
              <a:xfrm>
                <a:off x="2211293" y="3839689"/>
                <a:ext cx="0" cy="336311"/>
              </a:xfrm>
              <a:prstGeom prst="line">
                <a:avLst/>
              </a:prstGeom>
            </p:spPr>
            <p:style>
              <a:lnRef idx="1">
                <a:schemeClr val="dk1"/>
              </a:lnRef>
              <a:fillRef idx="0">
                <a:schemeClr val="dk1"/>
              </a:fillRef>
              <a:effectRef idx="0">
                <a:schemeClr val="dk1"/>
              </a:effectRef>
              <a:fontRef idx="minor">
                <a:schemeClr val="tx1"/>
              </a:fontRef>
            </p:style>
          </p:cxnSp>
          <p:cxnSp>
            <p:nvCxnSpPr>
              <p:cNvPr id="43" name="Connecteur droit 42">
                <a:extLst>
                  <a:ext uri="{FF2B5EF4-FFF2-40B4-BE49-F238E27FC236}">
                    <a16:creationId xmlns:a16="http://schemas.microsoft.com/office/drawing/2014/main" id="{14238800-C35B-5B8E-BFA4-2207306977FD}"/>
                  </a:ext>
                </a:extLst>
              </p:cNvPr>
              <p:cNvCxnSpPr>
                <a:cxnSpLocks/>
              </p:cNvCxnSpPr>
              <p:nvPr/>
            </p:nvCxnSpPr>
            <p:spPr>
              <a:xfrm>
                <a:off x="5087235" y="3839689"/>
                <a:ext cx="0" cy="380557"/>
              </a:xfrm>
              <a:prstGeom prst="line">
                <a:avLst/>
              </a:prstGeom>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D5B46D13-FD9B-F3EE-DB0F-E9EE833183C1}"/>
                  </a:ext>
                </a:extLst>
              </p:cNvPr>
              <p:cNvCxnSpPr>
                <a:cxnSpLocks/>
              </p:cNvCxnSpPr>
              <p:nvPr/>
            </p:nvCxnSpPr>
            <p:spPr>
              <a:xfrm>
                <a:off x="2211014" y="3839689"/>
                <a:ext cx="2876221"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F307871-A197-824A-C642-44EC2991B1E0}"/>
                </a:ext>
              </a:extLst>
            </p:cNvPr>
            <p:cNvCxnSpPr/>
            <p:nvPr/>
          </p:nvCxnSpPr>
          <p:spPr>
            <a:xfrm>
              <a:off x="3748434" y="2888279"/>
              <a:ext cx="0" cy="951410"/>
            </a:xfrm>
            <a:prstGeom prst="line">
              <a:avLst/>
            </a:prstGeom>
          </p:spPr>
          <p:style>
            <a:lnRef idx="1">
              <a:schemeClr val="dk1"/>
            </a:lnRef>
            <a:fillRef idx="0">
              <a:schemeClr val="dk1"/>
            </a:fillRef>
            <a:effectRef idx="0">
              <a:schemeClr val="dk1"/>
            </a:effectRef>
            <a:fontRef idx="minor">
              <a:schemeClr val="tx1"/>
            </a:fontRef>
          </p:style>
        </p:cxnSp>
      </p:grpSp>
      <p:sp>
        <p:nvSpPr>
          <p:cNvPr id="56" name="ZoneTexte 55">
            <a:extLst>
              <a:ext uri="{FF2B5EF4-FFF2-40B4-BE49-F238E27FC236}">
                <a16:creationId xmlns:a16="http://schemas.microsoft.com/office/drawing/2014/main" id="{733AAA8A-7A46-FA9C-C159-531F780E35A8}"/>
              </a:ext>
            </a:extLst>
          </p:cNvPr>
          <p:cNvSpPr txBox="1"/>
          <p:nvPr/>
        </p:nvSpPr>
        <p:spPr>
          <a:xfrm>
            <a:off x="3600676" y="2778397"/>
            <a:ext cx="232535" cy="400110"/>
          </a:xfrm>
          <a:prstGeom prst="rect">
            <a:avLst/>
          </a:prstGeom>
          <a:noFill/>
        </p:spPr>
        <p:txBody>
          <a:bodyPr wrap="square" rtlCol="0">
            <a:spAutoFit/>
          </a:bodyPr>
          <a:lstStyle/>
          <a:p>
            <a:r>
              <a:rPr lang="fr-US" sz="2000" dirty="0">
                <a:solidFill>
                  <a:srgbClr val="000000"/>
                </a:solidFill>
                <a:latin typeface="Times New Roman" panose="02020603050405020304" pitchFamily="18" charset="0"/>
                <a:cs typeface="Times New Roman" panose="02020603050405020304" pitchFamily="18" charset="0"/>
              </a:rPr>
              <a:t>^</a:t>
            </a:r>
          </a:p>
        </p:txBody>
      </p:sp>
      <p:cxnSp>
        <p:nvCxnSpPr>
          <p:cNvPr id="69" name="Connecteur droit 68">
            <a:extLst>
              <a:ext uri="{FF2B5EF4-FFF2-40B4-BE49-F238E27FC236}">
                <a16:creationId xmlns:a16="http://schemas.microsoft.com/office/drawing/2014/main" id="{2A171039-2369-C034-2AFA-8A5F757AE83C}"/>
              </a:ext>
            </a:extLst>
          </p:cNvPr>
          <p:cNvCxnSpPr>
            <a:cxnSpLocks/>
          </p:cNvCxnSpPr>
          <p:nvPr/>
        </p:nvCxnSpPr>
        <p:spPr>
          <a:xfrm flipH="1">
            <a:off x="6840670" y="6823793"/>
            <a:ext cx="461103" cy="0"/>
          </a:xfrm>
          <a:prstGeom prst="line">
            <a:avLst/>
          </a:prstGeom>
        </p:spPr>
        <p:style>
          <a:lnRef idx="1">
            <a:schemeClr val="dk1"/>
          </a:lnRef>
          <a:fillRef idx="0">
            <a:schemeClr val="dk1"/>
          </a:fillRef>
          <a:effectRef idx="0">
            <a:schemeClr val="dk1"/>
          </a:effectRef>
          <a:fontRef idx="minor">
            <a:schemeClr val="tx1"/>
          </a:fontRef>
        </p:style>
      </p:cxnSp>
      <p:cxnSp>
        <p:nvCxnSpPr>
          <p:cNvPr id="66" name="Connecteur droit 65">
            <a:extLst>
              <a:ext uri="{FF2B5EF4-FFF2-40B4-BE49-F238E27FC236}">
                <a16:creationId xmlns:a16="http://schemas.microsoft.com/office/drawing/2014/main" id="{55C94947-23E0-5DF7-C3F3-22427FB2ABEF}"/>
              </a:ext>
            </a:extLst>
          </p:cNvPr>
          <p:cNvCxnSpPr>
            <a:cxnSpLocks/>
          </p:cNvCxnSpPr>
          <p:nvPr/>
        </p:nvCxnSpPr>
        <p:spPr>
          <a:xfrm flipH="1" flipV="1">
            <a:off x="6961722" y="2233233"/>
            <a:ext cx="427467" cy="1"/>
          </a:xfrm>
          <a:prstGeom prst="line">
            <a:avLst/>
          </a:prstGeom>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a16="http://schemas.microsoft.com/office/drawing/2014/main" id="{66905AFF-93C9-B7B8-95C6-749F764FC8C8}"/>
              </a:ext>
            </a:extLst>
          </p:cNvPr>
          <p:cNvCxnSpPr>
            <a:cxnSpLocks/>
          </p:cNvCxnSpPr>
          <p:nvPr/>
        </p:nvCxnSpPr>
        <p:spPr>
          <a:xfrm flipH="1">
            <a:off x="6459569" y="4525176"/>
            <a:ext cx="495479" cy="0"/>
          </a:xfrm>
          <a:prstGeom prst="line">
            <a:avLst/>
          </a:prstGeom>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47E957D0-C0FF-A220-90CB-773726AF125C}"/>
              </a:ext>
            </a:extLst>
          </p:cNvPr>
          <p:cNvCxnSpPr>
            <a:cxnSpLocks/>
          </p:cNvCxnSpPr>
          <p:nvPr/>
        </p:nvCxnSpPr>
        <p:spPr>
          <a:xfrm flipV="1">
            <a:off x="6955048" y="2226560"/>
            <a:ext cx="0" cy="2298616"/>
          </a:xfrm>
          <a:prstGeom prst="line">
            <a:avLst/>
          </a:prstGeom>
        </p:spPr>
        <p:style>
          <a:lnRef idx="1">
            <a:schemeClr val="dk1"/>
          </a:lnRef>
          <a:fillRef idx="0">
            <a:schemeClr val="dk1"/>
          </a:fillRef>
          <a:effectRef idx="0">
            <a:schemeClr val="dk1"/>
          </a:effectRef>
          <a:fontRef idx="minor">
            <a:schemeClr val="tx1"/>
          </a:fontRef>
        </p:style>
      </p:cxnSp>
      <p:sp>
        <p:nvSpPr>
          <p:cNvPr id="76" name="ZoneTexte 75">
            <a:extLst>
              <a:ext uri="{FF2B5EF4-FFF2-40B4-BE49-F238E27FC236}">
                <a16:creationId xmlns:a16="http://schemas.microsoft.com/office/drawing/2014/main" id="{4FB4630A-EE03-C5F1-0B41-EF2EC5C92097}"/>
              </a:ext>
            </a:extLst>
          </p:cNvPr>
          <p:cNvSpPr txBox="1"/>
          <p:nvPr/>
        </p:nvSpPr>
        <p:spPr>
          <a:xfrm>
            <a:off x="6912881" y="1824342"/>
            <a:ext cx="569387" cy="369332"/>
          </a:xfrm>
          <a:prstGeom prst="rect">
            <a:avLst/>
          </a:prstGeom>
          <a:noFill/>
        </p:spPr>
        <p:txBody>
          <a:bodyPr wrap="none" rtlCol="0">
            <a:spAutoFit/>
          </a:bodyPr>
          <a:lstStyle/>
          <a:p>
            <a:r>
              <a:rPr lang="fr-US" dirty="0"/>
              <a:t>1,1</a:t>
            </a:r>
          </a:p>
        </p:txBody>
      </p:sp>
      <p:sp>
        <p:nvSpPr>
          <p:cNvPr id="77" name="ZoneTexte 76">
            <a:extLst>
              <a:ext uri="{FF2B5EF4-FFF2-40B4-BE49-F238E27FC236}">
                <a16:creationId xmlns:a16="http://schemas.microsoft.com/office/drawing/2014/main" id="{9D4CE427-DCE9-12D1-DAE5-625B10FAF5FA}"/>
              </a:ext>
            </a:extLst>
          </p:cNvPr>
          <p:cNvSpPr txBox="1"/>
          <p:nvPr/>
        </p:nvSpPr>
        <p:spPr>
          <a:xfrm>
            <a:off x="6431415" y="4155844"/>
            <a:ext cx="569387" cy="369332"/>
          </a:xfrm>
          <a:prstGeom prst="rect">
            <a:avLst/>
          </a:prstGeom>
          <a:noFill/>
        </p:spPr>
        <p:txBody>
          <a:bodyPr wrap="none" rtlCol="0">
            <a:spAutoFit/>
          </a:bodyPr>
          <a:lstStyle/>
          <a:p>
            <a:r>
              <a:rPr lang="fr-US" dirty="0"/>
              <a:t>1,1</a:t>
            </a:r>
          </a:p>
        </p:txBody>
      </p:sp>
    </p:spTree>
    <p:extLst>
      <p:ext uri="{BB962C8B-B14F-4D97-AF65-F5344CB8AC3E}">
        <p14:creationId xmlns:p14="http://schemas.microsoft.com/office/powerpoint/2010/main" val="3925682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306665" y="2459504"/>
            <a:ext cx="10481388" cy="1938992"/>
          </a:xfrm>
          <a:prstGeom prst="rect">
            <a:avLst/>
          </a:prstGeom>
          <a:noFill/>
        </p:spPr>
        <p:txBody>
          <a:bodyPr wrap="square" rtlCol="0">
            <a:spAutoFit/>
          </a:bodyPr>
          <a:lstStyle/>
          <a:p>
            <a:pPr algn="ctr"/>
            <a:r>
              <a:rPr lang="fr-US" sz="6000" dirty="0"/>
              <a:t>4. IMPLEMENTATION ET BUDJET</a:t>
            </a:r>
          </a:p>
        </p:txBody>
      </p:sp>
      <p:sp>
        <p:nvSpPr>
          <p:cNvPr id="2" name="Espace réservé du numéro de diapositive 1">
            <a:extLst>
              <a:ext uri="{FF2B5EF4-FFF2-40B4-BE49-F238E27FC236}">
                <a16:creationId xmlns:a16="http://schemas.microsoft.com/office/drawing/2014/main" id="{69044707-D36F-BB3B-EBCA-0AC367A5486E}"/>
              </a:ext>
            </a:extLst>
          </p:cNvPr>
          <p:cNvSpPr>
            <a:spLocks noGrp="1"/>
          </p:cNvSpPr>
          <p:nvPr>
            <p:ph type="sldNum" sz="quarter" idx="15"/>
          </p:nvPr>
        </p:nvSpPr>
        <p:spPr/>
        <p:txBody>
          <a:bodyPr/>
          <a:lstStyle/>
          <a:p>
            <a:pPr rtl="0"/>
            <a:fld id="{CC43B8D3-9A08-F84C-9DD4-44948BA52D4B}" type="slidenum">
              <a:rPr lang="fr-FR" smtClean="0"/>
              <a:pPr rtl="0"/>
              <a:t>9</a:t>
            </a:fld>
            <a:endParaRPr lang="fr-FR" dirty="0"/>
          </a:p>
        </p:txBody>
      </p:sp>
    </p:spTree>
    <p:extLst>
      <p:ext uri="{BB962C8B-B14F-4D97-AF65-F5344CB8AC3E}">
        <p14:creationId xmlns:p14="http://schemas.microsoft.com/office/powerpoint/2010/main" val="1540970758"/>
      </p:ext>
    </p:extLst>
  </p:cSld>
  <p:clrMapOvr>
    <a:overrideClrMapping bg1="lt1" tx1="dk1" bg2="lt2" tx2="dk2" accent1="accent1" accent2="accent2" accent3="accent3" accent4="accent4" accent5="accent5" accent6="accent6" hlink="hlink" folHlink="folHlink"/>
  </p:clrMapOvr>
  <p:transition spd="slow">
    <p:comb/>
  </p:transition>
</p:sld>
</file>

<file path=ppt/theme/theme1.xml><?xml version="1.0" encoding="utf-8"?>
<a:theme xmlns:a="http://schemas.openxmlformats.org/drawingml/2006/main" name="Thème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themeOverride>
</file>

<file path=ppt/theme/themeOverride2.xml><?xml version="1.0" encoding="utf-8"?>
<a:themeOverride xmlns:a="http://schemas.openxmlformats.org/drawingml/2006/main">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C431C809-C6F0-48D7-BF3E-4570CDAF51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424</Words>
  <Application>Microsoft Office PowerPoint</Application>
  <PresentationFormat>Widescreen</PresentationFormat>
  <Paragraphs>116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Monaco</vt:lpstr>
      <vt:lpstr>Times New Roman</vt:lpstr>
      <vt:lpstr>Thème Office</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Implémentation </vt:lpstr>
      <vt:lpstr>Le budget alloué pour le développement du logiciel est de 1.000.000 de FRCFA.</vt:lpstr>
      <vt:lpstr>PowerPoint Presentation</vt:lpstr>
      <vt:lpstr>SIMULATION</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2024-06-27T07:32:41Z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