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56" r:id="rId5"/>
    <p:sldId id="258" r:id="rId6"/>
    <p:sldId id="257" r:id="rId7"/>
    <p:sldId id="286" r:id="rId8"/>
    <p:sldId id="287" r:id="rId9"/>
    <p:sldId id="289" r:id="rId10"/>
    <p:sldId id="290" r:id="rId11"/>
    <p:sldId id="288" r:id="rId12"/>
    <p:sldId id="260" r:id="rId13"/>
    <p:sldId id="303" r:id="rId14"/>
    <p:sldId id="291" r:id="rId15"/>
    <p:sldId id="293" r:id="rId16"/>
    <p:sldId id="292" r:id="rId17"/>
    <p:sldId id="294" r:id="rId18"/>
    <p:sldId id="295" r:id="rId19"/>
    <p:sldId id="296" r:id="rId20"/>
    <p:sldId id="300" r:id="rId21"/>
    <p:sldId id="297" r:id="rId22"/>
    <p:sldId id="302" r:id="rId23"/>
    <p:sldId id="301" r:id="rId24"/>
    <p:sldId id="267" r:id="rId25"/>
    <p:sldId id="268" r:id="rId26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80" y="24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01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CD784F2-097A-4060-8FF3-6FB91EC3D7DB}" type="datetime1">
              <a:rPr lang="fr-FR" smtClean="0"/>
              <a:t>27/06/2021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831430A-4AA4-45C8-AC23-CD6B61C41A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F86344-02EE-4788-B238-DABD819F9A49}" type="datetime1">
              <a:rPr lang="fr-FR" noProof="0" smtClean="0"/>
              <a:t>27/06/2021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734D747-9380-41EE-9946-EC9EC0CA5D1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3935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3578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81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096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2690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783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 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orme libre : Forme 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 noProof="0"/>
              </a:p>
            </p:txBody>
          </p:sp>
          <p:sp>
            <p:nvSpPr>
              <p:cNvPr id="16" name="Forme libre : Form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 noProof="0"/>
              </a:p>
            </p:txBody>
          </p:sp>
          <p:sp>
            <p:nvSpPr>
              <p:cNvPr id="17" name="Triangle rectangle 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 noProof="0"/>
              </a:p>
            </p:txBody>
          </p:sp>
          <p:sp>
            <p:nvSpPr>
              <p:cNvPr id="18" name="Triangle droit 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 noProof="0"/>
              </a:p>
            </p:txBody>
          </p:sp>
          <p:sp>
            <p:nvSpPr>
              <p:cNvPr id="19" name="Triangle droit 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 noProof="0"/>
              </a:p>
            </p:txBody>
          </p:sp>
          <p:sp>
            <p:nvSpPr>
              <p:cNvPr id="20" name="Forme libre : Form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 noProof="0"/>
              </a:p>
            </p:txBody>
          </p:sp>
        </p:grpSp>
        <p:sp>
          <p:nvSpPr>
            <p:cNvPr id="9" name="Forme libre : Form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/>
            </a:p>
          </p:txBody>
        </p:sp>
        <p:sp>
          <p:nvSpPr>
            <p:cNvPr id="11" name="Forme libre : Form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orme libre : Form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 noProof="0"/>
              </a:p>
            </p:txBody>
          </p:sp>
          <p:sp>
            <p:nvSpPr>
              <p:cNvPr id="14" name="Forme libre : Form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 noProof="0"/>
              </a:p>
            </p:txBody>
          </p:sp>
        </p:grp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fr-FR" noProof="0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égorie 5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Modifiez le style du titre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7" name="Forme libre : Forme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 : Coin rogné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3" name="Rectangle : Coin rogné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20" name="Espace réservé d’image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1" name="Espace réservé d’image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2" name="Espace réservé d’image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3" name="Espace réservé d’image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4" name="Espace réservé d’image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6" name="Espace réservé du texte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7" name="Espace réservé du texte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8" name="Espace réservé du texte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9" name="Espace réservé du texte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0" name="Espace réservé du texte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rme libre : Form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Section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Modifiez le style du titre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7" name="Forme libre : Forme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 : Coin rogné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3" name="Rectangle : Coin rogné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26" name="Espace réservé du texte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5" name="Forme libre : Form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13" name="Espace réservé d’image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r>
              <a:rPr lang="fr-FR" noProof="0"/>
              <a:t>Insérer une image</a:t>
            </a:r>
          </a:p>
        </p:txBody>
      </p:sp>
      <p:sp>
        <p:nvSpPr>
          <p:cNvPr id="36" name="Espace réservé du texte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7" name="Espace réservé du texte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Modifiez le style du titre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7" name="Forme libre : Forme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 : Coin rogné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3" name="Rectangle : Coin rogné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26" name="Espace réservé du texte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5" name="Forme libre : Form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13" name="Espace réservé d’image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r>
              <a:rPr lang="fr-FR" noProof="0"/>
              <a:t>Insérer une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Modifiez le style du titre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7" name="Forme libre : Forme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 : Coin rogné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3" name="Rectangle : Coin rogné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35" name="Forme libre : Form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20" name="Espace réservé d’image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1" name="Espace réservé du texte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43366" y="1444649"/>
            <a:ext cx="3365063" cy="4579079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Modifiez le style du titre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7" name="Forme libre : Forme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 : Coin rogné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3" name="Rectangle : Coin rogné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35" name="Forme libre : Form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21" name="Espace réservé du texte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43366" y="1444649"/>
            <a:ext cx="3365063" cy="4579079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2" name="Espace réservé du contenu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964290" y="1444649"/>
            <a:ext cx="7694310" cy="4579079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9" name="Forme libre : Form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20" name="Forme libre : Form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21" name="Forme libre : Form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2" name="Forme libre : Form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orme libre : Form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26" name="Forme libre : Forme 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30" name="Forme libre : Form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1" name="Espace réservé du numéro de diapositive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 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5" name="Forme libre : Form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0" name="Forme libre : Form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Triangle rectangle 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8" name="Triangle droit 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9" name="Triangle droit 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fr-FR" noProof="0"/>
              <a:t>Merci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 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5" name="Forme libre : Form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0" name="Forme libre : Form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fr-FR" noProof="0"/>
              <a:t>Merci</a:t>
            </a:r>
          </a:p>
        </p:txBody>
      </p:sp>
      <p:sp>
        <p:nvSpPr>
          <p:cNvPr id="35" name="Forme libre : Form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32" name="Forme libre : Form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30" name="Forme libre : Form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Triangle droit 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1" name="Forme libre : Forme 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5" name="Forme libre : Form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orme libre : Form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8" name="Forme libre : Form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orme libre : Form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fr-FR" noProof="0"/>
              <a:t>Modifiez les styles du texte du masque</a:t>
            </a:r>
          </a:p>
        </p:txBody>
      </p:sp>
      <p:sp>
        <p:nvSpPr>
          <p:cNvPr id="22" name="Espace réservé du numéro de diapositive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23" name="Titr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Titre de section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4" name="Forme libre : Form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24" name="Forme libre : Form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5" name="Forme libre : Form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orme libre : Form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/>
            </a:p>
          </p:txBody>
        </p:sp>
        <p:sp>
          <p:nvSpPr>
            <p:cNvPr id="28" name="Forme libre : Form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/>
            </a:p>
          </p:txBody>
        </p:sp>
      </p:grpSp>
      <p:sp>
        <p:nvSpPr>
          <p:cNvPr id="29" name="Forme libre : Forme 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30" name="Forme libre : Form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orme libre : Form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33" name="Forme libre : Forme 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Titre de section 01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fr-FR" noProof="0"/>
              <a:t>Modifiez les styles du texte du masque</a:t>
            </a:r>
          </a:p>
        </p:txBody>
      </p:sp>
      <p:sp>
        <p:nvSpPr>
          <p:cNvPr id="35" name="Espace réservé du numéro de diapositive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4" name="Forme libre : Form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24" name="Forme libre : Form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5" name="Forme libre : Form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 rtl="0"/>
            <a:r>
              <a:rPr lang="fr-FR" sz="18400" noProof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Guillemet</a:t>
            </a:r>
          </a:p>
        </p:txBody>
      </p:sp>
      <p:sp>
        <p:nvSpPr>
          <p:cNvPr id="19" name="Espace réservé du numéro de diapositive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one+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8" name="Forme libre : Forme 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Modifiez le style du titre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/>
              <a:t>‹N°›</a:t>
            </a:fld>
            <a:endParaRPr lang="fr-FR" noProof="0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7" name="Forme libre : Forme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23" name="Espace réservé du texte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4500" y="1625385"/>
            <a:ext cx="6718300" cy="4093243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Modifiez le style du titre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7" name="Forme libre : Forme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 : Coin rogné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fr-FR" noProof="0"/>
            </a:p>
          </p:txBody>
        </p:sp>
        <p:sp>
          <p:nvSpPr>
            <p:cNvPr id="3" name="Rectangle : Coin rogné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24" name="Forme libre : Form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Modifiez le style du titre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7" name="Forme libre : Forme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 : Coin rogné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fr-FR" noProof="0"/>
            </a:p>
          </p:txBody>
        </p:sp>
        <p:sp>
          <p:nvSpPr>
            <p:cNvPr id="3" name="Rectangle : Coin rogné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24" name="Forme libre : Form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3365" y="1825625"/>
            <a:ext cx="11215235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Modifiez le style du titre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7" name="Forme libre : Forme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 : Coin rogné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fr-FR" noProof="0"/>
            </a:p>
          </p:txBody>
        </p:sp>
        <p:sp>
          <p:nvSpPr>
            <p:cNvPr id="3" name="Rectangle : Coin rogné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24" name="Forme libre : Form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44500" y="1681163"/>
            <a:ext cx="5157787" cy="823912"/>
          </a:xfrm>
        </p:spPr>
        <p:txBody>
          <a:bodyPr rtlCol="0"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6" name="Espace réservé du texte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500812" y="1681163"/>
            <a:ext cx="5157788" cy="823912"/>
          </a:xfrm>
        </p:spPr>
        <p:txBody>
          <a:bodyPr rtlCol="0"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7" name="Espace réservé du contenu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44500" y="2505075"/>
            <a:ext cx="5157787" cy="3684588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28" name="Espace réservé du contenu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475412" y="2505075"/>
            <a:ext cx="5183188" cy="3684588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Modifiez le style du titre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7" name="Forme libre : Forme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 : Coin rogné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fr-FR" noProof="0"/>
            </a:p>
          </p:txBody>
        </p:sp>
        <p:sp>
          <p:nvSpPr>
            <p:cNvPr id="3" name="Rectangle : Coin rogné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24" name="Forme libre : Form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3365" y="1517715"/>
            <a:ext cx="5184437" cy="4659248"/>
          </a:xfrm>
        </p:spPr>
        <p:txBody>
          <a:bodyPr rtlCol="0"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21" name="Espace réservé du contenu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74163" y="1517715"/>
            <a:ext cx="5184437" cy="4659248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7" name="Forme libre : Form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8" name="Forme libre : Form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9" name="Forme libre : Form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Forme libre : Form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fr-FR" noProof="0">
                <a:latin typeface="+mj-lt"/>
              </a:rPr>
              <a:t>Modifiez le style du titre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orme libre : Form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4" name="Forme libre : Forme 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 : Coin rogné 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fr-FR" noProof="0"/>
            </a:p>
          </p:txBody>
        </p:sp>
        <p:sp>
          <p:nvSpPr>
            <p:cNvPr id="17" name="Rectangle : Coin rogné 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18" name="Forme libre : Form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9" name="Espace réservé du numéro de diapositive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C263D6C4-4840-40CC-AC84-17E24B3B7BDE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4" r:id="rId7"/>
    <p:sldLayoutId id="2147483665" r:id="rId8"/>
    <p:sldLayoutId id="2147483673" r:id="rId9"/>
    <p:sldLayoutId id="2147483662" r:id="rId10"/>
    <p:sldLayoutId id="2147483663" r:id="rId11"/>
    <p:sldLayoutId id="2147483664" r:id="rId12"/>
    <p:sldLayoutId id="2147483675" r:id="rId13"/>
    <p:sldLayoutId id="2147483676" r:id="rId14"/>
    <p:sldLayoutId id="2147483672" r:id="rId15"/>
    <p:sldLayoutId id="2147483667" r:id="rId16"/>
    <p:sldLayoutId id="2147483668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dirty="0"/>
              <a:t>Soutenance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marL="0" indent="0" algn="ctr" rtl="0">
              <a:buNone/>
            </a:pPr>
            <a:r>
              <a:rPr lang="fr-FR" dirty="0"/>
              <a:t>Pour le titre professionnel développeur Web/ Web Mobile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9DC0282-6AD2-458C-95A9-FE880377F12C}"/>
              </a:ext>
            </a:extLst>
          </p:cNvPr>
          <p:cNvSpPr txBox="1"/>
          <p:nvPr/>
        </p:nvSpPr>
        <p:spPr>
          <a:xfrm>
            <a:off x="314553" y="6298387"/>
            <a:ext cx="2253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Par Loïc LECOMTE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74196B-EB3E-45EB-8695-2BF039805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5948" y="528452"/>
            <a:ext cx="5354940" cy="618580"/>
          </a:xfrm>
        </p:spPr>
        <p:txBody>
          <a:bodyPr>
            <a:normAutofit/>
          </a:bodyPr>
          <a:lstStyle/>
          <a:p>
            <a:r>
              <a:rPr lang="fr-FR" sz="3600" dirty="0"/>
              <a:t>Architecture du projet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EB25755-37C7-4569-AFD4-3B19212B6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fr-FR" noProof="0" smtClean="0"/>
              <a:pPr rtl="0"/>
              <a:t>10</a:t>
            </a:fld>
            <a:endParaRPr lang="fr-FR" noProof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EC3963F-4F7B-4949-922C-18E4BAE97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297" y="1235746"/>
            <a:ext cx="8858993" cy="496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048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CC7A1D-628A-42A5-9D61-36E31E630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922" y="427512"/>
            <a:ext cx="7781544" cy="588891"/>
          </a:xfrm>
        </p:spPr>
        <p:txBody>
          <a:bodyPr>
            <a:normAutofit/>
          </a:bodyPr>
          <a:lstStyle/>
          <a:p>
            <a:r>
              <a:rPr lang="fr-FR" sz="3600" dirty="0"/>
              <a:t>Maquettage de l’application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B81A874-B52F-46C8-9A5C-80EE3BAA3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fr-FR" noProof="0" smtClean="0"/>
              <a:pPr rtl="0"/>
              <a:t>11</a:t>
            </a:fld>
            <a:endParaRPr lang="fr-FR" noProof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52B787D-012A-4922-B6F3-E8E5DDDF6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2524" y="1016403"/>
            <a:ext cx="2211944" cy="349259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Partie desktop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3F5C2DE-3331-49ED-B4C4-109F4DC01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288" y="1365662"/>
            <a:ext cx="8766809" cy="523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596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CC7A1D-628A-42A5-9D61-36E31E630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922" y="427512"/>
            <a:ext cx="7781544" cy="588891"/>
          </a:xfrm>
        </p:spPr>
        <p:txBody>
          <a:bodyPr>
            <a:normAutofit/>
          </a:bodyPr>
          <a:lstStyle/>
          <a:p>
            <a:r>
              <a:rPr lang="fr-FR" sz="3600" dirty="0"/>
              <a:t>Maquettage de l’application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B81A874-B52F-46C8-9A5C-80EE3BAA3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fr-FR" noProof="0" smtClean="0"/>
              <a:pPr rtl="0"/>
              <a:t>12</a:t>
            </a:fld>
            <a:endParaRPr lang="fr-FR" noProof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52B787D-012A-4922-B6F3-E8E5DDDF6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2524" y="1016403"/>
            <a:ext cx="2211944" cy="349259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Partie desktop</a:t>
            </a:r>
          </a:p>
        </p:txBody>
      </p:sp>
    </p:spTree>
    <p:extLst>
      <p:ext uri="{BB962C8B-B14F-4D97-AF65-F5344CB8AC3E}">
        <p14:creationId xmlns:p14="http://schemas.microsoft.com/office/powerpoint/2010/main" val="1345942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CC7A1D-628A-42A5-9D61-36E31E630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922" y="427512"/>
            <a:ext cx="7781544" cy="588891"/>
          </a:xfrm>
        </p:spPr>
        <p:txBody>
          <a:bodyPr>
            <a:normAutofit/>
          </a:bodyPr>
          <a:lstStyle/>
          <a:p>
            <a:r>
              <a:rPr lang="fr-FR" sz="3600" dirty="0"/>
              <a:t>Maquettage de l’application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B81A874-B52F-46C8-9A5C-80EE3BAA3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fr-FR" noProof="0" smtClean="0"/>
              <a:pPr rtl="0"/>
              <a:t>13</a:t>
            </a:fld>
            <a:endParaRPr lang="fr-FR" noProof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CECAD4-67C0-4904-B5A8-F01075F03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2524" y="1016403"/>
            <a:ext cx="2211944" cy="349259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Partie mobile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CD86556-9806-4BEB-A428-54252875F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280" y="1214623"/>
            <a:ext cx="2813364" cy="510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920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CC7A1D-628A-42A5-9D61-36E31E630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922" y="427512"/>
            <a:ext cx="7781544" cy="588891"/>
          </a:xfrm>
        </p:spPr>
        <p:txBody>
          <a:bodyPr>
            <a:normAutofit/>
          </a:bodyPr>
          <a:lstStyle/>
          <a:p>
            <a:r>
              <a:rPr lang="fr-FR" sz="3600" dirty="0"/>
              <a:t>Maquettage de l’application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B81A874-B52F-46C8-9A5C-80EE3BAA3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fr-FR" noProof="0" smtClean="0"/>
              <a:pPr rtl="0"/>
              <a:t>14</a:t>
            </a:fld>
            <a:endParaRPr lang="fr-FR" noProof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CECAD4-67C0-4904-B5A8-F01075F03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2524" y="1016403"/>
            <a:ext cx="2211944" cy="349259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Partie mobile</a:t>
            </a:r>
          </a:p>
        </p:txBody>
      </p:sp>
    </p:spTree>
    <p:extLst>
      <p:ext uri="{BB962C8B-B14F-4D97-AF65-F5344CB8AC3E}">
        <p14:creationId xmlns:p14="http://schemas.microsoft.com/office/powerpoint/2010/main" val="3299206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CC7A1D-628A-42A5-9D61-36E31E630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922" y="427512"/>
            <a:ext cx="7781544" cy="588891"/>
          </a:xfrm>
        </p:spPr>
        <p:txBody>
          <a:bodyPr>
            <a:normAutofit/>
          </a:bodyPr>
          <a:lstStyle/>
          <a:p>
            <a:r>
              <a:rPr lang="fr-FR" sz="3600" dirty="0"/>
              <a:t>Interface dynamique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B81A874-B52F-46C8-9A5C-80EE3BAA3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fr-FR" noProof="0" smtClean="0"/>
              <a:pPr rtl="0"/>
              <a:t>15</a:t>
            </a:fld>
            <a:endParaRPr lang="fr-FR" noProof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D5C4130-9329-4213-9F76-975F823DD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919" y="1357486"/>
            <a:ext cx="8265226" cy="453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820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CC7A1D-628A-42A5-9D61-36E31E630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922" y="427512"/>
            <a:ext cx="7781544" cy="588891"/>
          </a:xfrm>
        </p:spPr>
        <p:txBody>
          <a:bodyPr>
            <a:normAutofit/>
          </a:bodyPr>
          <a:lstStyle/>
          <a:p>
            <a:r>
              <a:rPr lang="fr-FR" sz="3600" dirty="0"/>
              <a:t>Interface dynamique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B81A874-B52F-46C8-9A5C-80EE3BAA3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fr-FR" noProof="0" smtClean="0"/>
              <a:pPr rtl="0"/>
              <a:t>16</a:t>
            </a:fld>
            <a:endParaRPr lang="fr-FR" noProof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789069F-03B5-41CC-AE67-A75768A29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849" y="1175658"/>
            <a:ext cx="8307666" cy="519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295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9725ADC-BCDD-4746-A1F1-ED99E6D5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fr-FR" noProof="0" smtClean="0"/>
              <a:pPr rtl="0"/>
              <a:t>17</a:t>
            </a:fld>
            <a:endParaRPr lang="fr-FR" noProof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8B8A2BA7-3A5C-4A6A-930D-5F0EABFE4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2204" y="3020786"/>
            <a:ext cx="5291111" cy="605962"/>
          </a:xfrm>
        </p:spPr>
        <p:txBody>
          <a:bodyPr>
            <a:noAutofit/>
          </a:bodyPr>
          <a:lstStyle/>
          <a:p>
            <a:r>
              <a:rPr lang="fr-FR" sz="4800" dirty="0"/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2473479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698498-3CA5-4222-A2CA-068A5564C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239" y="593767"/>
            <a:ext cx="5889330" cy="624517"/>
          </a:xfrm>
        </p:spPr>
        <p:txBody>
          <a:bodyPr>
            <a:normAutofit/>
          </a:bodyPr>
          <a:lstStyle/>
          <a:p>
            <a:r>
              <a:rPr lang="fr-FR" sz="3600" dirty="0"/>
              <a:t>Créer une base de donnée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63BA10D-3F1F-45C4-B4DC-09C9951D8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fr-FR" noProof="0" smtClean="0"/>
              <a:pPr rtl="0"/>
              <a:t>18</a:t>
            </a:fld>
            <a:endParaRPr lang="fr-FR" noProof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F695D95-B28C-4DC1-AEC6-F6C21582A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840" y="1203440"/>
            <a:ext cx="9319002" cy="541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817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E28387-065F-499C-BB7D-5A5F3140C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D8F27FF-FEF8-480E-BBBF-B951A7F747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26C918D-1895-4B2A-8B30-5C7928CA7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fr-FR" noProof="0" smtClean="0"/>
              <a:pPr rtl="0"/>
              <a:t>19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75456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484" y="765562"/>
            <a:ext cx="4541323" cy="923330"/>
          </a:xfrm>
        </p:spPr>
        <p:txBody>
          <a:bodyPr rtlCol="0"/>
          <a:lstStyle/>
          <a:p>
            <a:pPr rtl="0"/>
            <a:r>
              <a:rPr lang="fr-FR" sz="6000" dirty="0"/>
              <a:t>SOMMAIRE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8781" y="1650144"/>
            <a:ext cx="7353503" cy="4093243"/>
          </a:xfrm>
        </p:spPr>
        <p:txBody>
          <a:bodyPr rtlCol="0"/>
          <a:lstStyle/>
          <a:p>
            <a:endParaRPr lang="fr-FR" dirty="0"/>
          </a:p>
          <a:p>
            <a:r>
              <a:rPr lang="fr-FR" dirty="0"/>
              <a:t>L’entreprise </a:t>
            </a:r>
            <a:r>
              <a:rPr lang="fr-FR" dirty="0" err="1"/>
              <a:t>Ibloo</a:t>
            </a:r>
            <a:endParaRPr lang="fr-FR" dirty="0"/>
          </a:p>
          <a:p>
            <a:r>
              <a:rPr lang="fr-FR" dirty="0"/>
              <a:t>Projet « Test de l’éligibilité via la géolocalisation »</a:t>
            </a:r>
          </a:p>
          <a:p>
            <a:r>
              <a:rPr lang="fr-FR" dirty="0"/>
              <a:t>Démonstration</a:t>
            </a:r>
          </a:p>
          <a:p>
            <a:endParaRPr lang="fr-FR" dirty="0"/>
          </a:p>
          <a:p>
            <a:r>
              <a:rPr lang="fr-FR" dirty="0"/>
              <a:t>Projet « </a:t>
            </a:r>
            <a:r>
              <a:rPr lang="fr-FR" dirty="0" err="1"/>
              <a:t>Randomizer</a:t>
            </a:r>
            <a:r>
              <a:rPr lang="fr-FR" dirty="0"/>
              <a:t> SMITE »</a:t>
            </a:r>
          </a:p>
          <a:p>
            <a:r>
              <a:rPr lang="fr-FR" dirty="0"/>
              <a:t>Démonstration</a:t>
            </a:r>
          </a:p>
          <a:p>
            <a:pPr lvl="1"/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fr-FR" smtClean="0"/>
              <a:pPr rtl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9725ADC-BCDD-4746-A1F1-ED99E6D5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fr-FR" noProof="0" smtClean="0"/>
              <a:pPr rtl="0"/>
              <a:t>20</a:t>
            </a:fld>
            <a:endParaRPr lang="fr-FR" noProof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8B8A2BA7-3A5C-4A6A-930D-5F0EABFE4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2204" y="3020786"/>
            <a:ext cx="5291111" cy="605962"/>
          </a:xfrm>
        </p:spPr>
        <p:txBody>
          <a:bodyPr>
            <a:noAutofit/>
          </a:bodyPr>
          <a:lstStyle/>
          <a:p>
            <a:r>
              <a:rPr lang="fr-FR" sz="4800" dirty="0"/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2177696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EDC7217-2779-44E0-9E6D-3B3879516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fr-FR" smtClean="0"/>
              <a:pPr rtl="0"/>
              <a:t>21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BC29A2D-8A50-4B81-9DAB-3A5876D1FD8F}"/>
              </a:ext>
            </a:extLst>
          </p:cNvPr>
          <p:cNvSpPr txBox="1"/>
          <p:nvPr/>
        </p:nvSpPr>
        <p:spPr>
          <a:xfrm>
            <a:off x="3298371" y="460169"/>
            <a:ext cx="19802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>
                <a:solidFill>
                  <a:schemeClr val="bg1"/>
                </a:solidFill>
              </a:rPr>
              <a:t>TODO</a:t>
            </a:r>
          </a:p>
        </p:txBody>
      </p:sp>
      <p:sp>
        <p:nvSpPr>
          <p:cNvPr id="7" name="Espace réservé du texte 9">
            <a:extLst>
              <a:ext uri="{FF2B5EF4-FFF2-40B4-BE49-F238E27FC236}">
                <a16:creationId xmlns:a16="http://schemas.microsoft.com/office/drawing/2014/main" id="{04591AA5-B247-47AA-9CA0-4C6FD846F8F5}"/>
              </a:ext>
            </a:extLst>
          </p:cNvPr>
          <p:cNvSpPr txBox="1">
            <a:spLocks/>
          </p:cNvSpPr>
          <p:nvPr/>
        </p:nvSpPr>
        <p:spPr>
          <a:xfrm>
            <a:off x="3119155" y="1804524"/>
            <a:ext cx="7353503" cy="4093243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fr-FR" dirty="0"/>
          </a:p>
        </p:txBody>
      </p:sp>
      <p:sp>
        <p:nvSpPr>
          <p:cNvPr id="8" name="Espace réservé du texte 9">
            <a:extLst>
              <a:ext uri="{FF2B5EF4-FFF2-40B4-BE49-F238E27FC236}">
                <a16:creationId xmlns:a16="http://schemas.microsoft.com/office/drawing/2014/main" id="{3FCC2F92-6710-4E0A-94B9-D06A74721085}"/>
              </a:ext>
            </a:extLst>
          </p:cNvPr>
          <p:cNvSpPr txBox="1">
            <a:spLocks/>
          </p:cNvSpPr>
          <p:nvPr/>
        </p:nvSpPr>
        <p:spPr>
          <a:xfrm>
            <a:off x="3060864" y="2030155"/>
            <a:ext cx="7353503" cy="4093243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fr-FR" dirty="0">
                <a:solidFill>
                  <a:schemeClr val="bg1"/>
                </a:solidFill>
              </a:rPr>
              <a:t>Rendre la page de connexion plus belle</a:t>
            </a:r>
          </a:p>
          <a:p>
            <a:pPr lvl="1"/>
            <a:r>
              <a:rPr lang="fr-FR" dirty="0">
                <a:solidFill>
                  <a:schemeClr val="bg1"/>
                </a:solidFill>
              </a:rPr>
              <a:t>Empêcher de pouvoir rentrer 2 fois le même dieu</a:t>
            </a:r>
          </a:p>
          <a:p>
            <a:pPr lvl="1"/>
            <a:r>
              <a:rPr lang="fr-FR" dirty="0">
                <a:solidFill>
                  <a:schemeClr val="bg1"/>
                </a:solidFill>
              </a:rPr>
              <a:t>Toute la partie CRUD sur les objets</a:t>
            </a:r>
          </a:p>
          <a:p>
            <a:pPr lvl="1"/>
            <a:r>
              <a:rPr lang="fr-FR" dirty="0">
                <a:solidFill>
                  <a:schemeClr val="bg1"/>
                </a:solidFill>
              </a:rPr>
              <a:t>Limiter le nombre de dieux affichés et créer une pagination en AJAX</a:t>
            </a:r>
          </a:p>
          <a:p>
            <a:pPr lvl="1"/>
            <a:endParaRPr lang="fr-FR" dirty="0">
              <a:solidFill>
                <a:schemeClr val="bg1"/>
              </a:solidFill>
            </a:endParaRPr>
          </a:p>
          <a:p>
            <a:pPr lvl="1"/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13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/>
              <a:t>Merci</a:t>
            </a:r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451" y="629093"/>
            <a:ext cx="4625549" cy="631340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sz="4000" dirty="0"/>
              <a:t>L’entreprise </a:t>
            </a:r>
            <a:r>
              <a:rPr lang="fr-FR" sz="4000" dirty="0" err="1"/>
              <a:t>Ibloo</a:t>
            </a:r>
            <a:endParaRPr lang="fr-FR" sz="400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0452" y="4422437"/>
            <a:ext cx="6803136" cy="1490800"/>
          </a:xfrm>
        </p:spPr>
        <p:txBody>
          <a:bodyPr rtlCol="0"/>
          <a:lstStyle/>
          <a:p>
            <a:pPr rtl="0"/>
            <a:r>
              <a:rPr lang="fr-FR" dirty="0"/>
              <a:t>Installeur de fibre optique par tout en France </a:t>
            </a:r>
          </a:p>
          <a:p>
            <a:pPr rtl="0"/>
            <a:endParaRPr lang="fr-FR" dirty="0"/>
          </a:p>
          <a:p>
            <a:pPr rtl="0"/>
            <a:r>
              <a:rPr lang="fr-FR" dirty="0"/>
              <a:t>Entreprise basé à Tours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fr-FR" smtClean="0"/>
              <a:pPr rtl="0"/>
              <a:t>3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F3D3D63-FFA6-416D-8DFF-E7B99AB15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452" y="1690163"/>
            <a:ext cx="4625548" cy="229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5A39027-1F49-4FF0-ACC8-5E38BFC2A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fr-FR" noProof="0" smtClean="0"/>
              <a:pPr rtl="0"/>
              <a:t>4</a:t>
            </a:fld>
            <a:endParaRPr lang="fr-FR" noProof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38F2F139-C009-40F3-814E-66CA4FB15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8482" y="636816"/>
            <a:ext cx="7781544" cy="1699976"/>
          </a:xfrm>
        </p:spPr>
        <p:txBody>
          <a:bodyPr>
            <a:noAutofit/>
          </a:bodyPr>
          <a:lstStyle/>
          <a:p>
            <a:r>
              <a:rPr lang="fr-FR" sz="3600" dirty="0"/>
              <a:t>Projet « Test de l’éligibilité via la géolocalisation »</a:t>
            </a:r>
            <a:br>
              <a:rPr lang="fr-FR" sz="3200" dirty="0"/>
            </a:br>
            <a:endParaRPr lang="fr-FR" sz="32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D18C99F-5A48-4CAB-AC37-83EE35526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754" y="1951189"/>
            <a:ext cx="7903028" cy="472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983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A828734-B4CC-4BC8-A9EE-0E784ACDA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fr-FR" noProof="0" smtClean="0"/>
              <a:pPr rtl="0"/>
              <a:t>5</a:t>
            </a:fld>
            <a:endParaRPr lang="fr-FR" noProof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330CF92-C28B-4CB5-86C4-E3DE1B1AF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14" y="472394"/>
            <a:ext cx="10994572" cy="602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549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A5649A4-3229-4CE3-BC2F-73C4FB590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fr-FR" noProof="0" smtClean="0"/>
              <a:pPr rtl="0"/>
              <a:t>6</a:t>
            </a:fld>
            <a:endParaRPr lang="fr-FR" noProof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CE3B036-2837-4736-A359-3FBD48CE2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98" y="1347384"/>
            <a:ext cx="5818202" cy="457172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A28F833-5C22-42CE-B832-5A684796A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570" y="1347384"/>
            <a:ext cx="5589632" cy="457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068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E0DD641-4859-4605-9581-9D0B9FC11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fr-FR" noProof="0" smtClean="0"/>
              <a:pPr rtl="0"/>
              <a:t>7</a:t>
            </a:fld>
            <a:endParaRPr lang="fr-FR" noProof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69BB6A77-2F1D-4F80-9BEE-77CF5BD8D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6262" y="767442"/>
            <a:ext cx="4659738" cy="524319"/>
          </a:xfrm>
        </p:spPr>
        <p:txBody>
          <a:bodyPr>
            <a:normAutofit/>
          </a:bodyPr>
          <a:lstStyle/>
          <a:p>
            <a:r>
              <a:rPr lang="fr-FR" sz="2800" dirty="0"/>
              <a:t>Documentation en anglais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0C57203-4878-4B01-B347-BE38C0CB8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781" y="1291761"/>
            <a:ext cx="6304606" cy="542738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57FC80F8-CBE0-4DD2-AB53-175DD2F5B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856" y="4163814"/>
            <a:ext cx="5468144" cy="49057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32577C9-68EB-4D3C-B861-D1583D7F00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3856" y="2843868"/>
            <a:ext cx="5468144" cy="92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009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9725ADC-BCDD-4746-A1F1-ED99E6D5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fr-FR" noProof="0" smtClean="0"/>
              <a:pPr rtl="0"/>
              <a:t>8</a:t>
            </a:fld>
            <a:endParaRPr lang="fr-FR" noProof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8B8A2BA7-3A5C-4A6A-930D-5F0EABFE4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2204" y="3020786"/>
            <a:ext cx="5291111" cy="605962"/>
          </a:xfrm>
        </p:spPr>
        <p:txBody>
          <a:bodyPr>
            <a:noAutofit/>
          </a:bodyPr>
          <a:lstStyle/>
          <a:p>
            <a:r>
              <a:rPr lang="fr-FR" sz="4800" dirty="0"/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595969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105" y="765958"/>
            <a:ext cx="7088992" cy="686122"/>
          </a:xfrm>
        </p:spPr>
        <p:txBody>
          <a:bodyPr rtlCol="0">
            <a:noAutofit/>
          </a:bodyPr>
          <a:lstStyle/>
          <a:p>
            <a:r>
              <a:rPr lang="fr-FR" sz="3600" dirty="0"/>
              <a:t>Projet « </a:t>
            </a:r>
            <a:r>
              <a:rPr lang="fr-FR" sz="3600" dirty="0" err="1"/>
              <a:t>Randomizer</a:t>
            </a:r>
            <a:r>
              <a:rPr lang="fr-FR" sz="3600" dirty="0"/>
              <a:t> SMITE »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8150" y="1581941"/>
            <a:ext cx="4327235" cy="365760"/>
          </a:xfrm>
        </p:spPr>
        <p:txBody>
          <a:bodyPr rtlCol="0"/>
          <a:lstStyle/>
          <a:p>
            <a:pPr rtl="0"/>
            <a:r>
              <a:rPr lang="fr-FR" dirty="0"/>
              <a:t>Présentation du jeu et du projet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fr-FR" smtClean="0"/>
              <a:pPr rtl="0"/>
              <a:t>9</a:t>
            </a:fld>
            <a:endParaRPr lang="fr-FR"/>
          </a:p>
        </p:txBody>
      </p:sp>
      <p:sp>
        <p:nvSpPr>
          <p:cNvPr id="7" name="Espace réservé du texte 4">
            <a:extLst>
              <a:ext uri="{FF2B5EF4-FFF2-40B4-BE49-F238E27FC236}">
                <a16:creationId xmlns:a16="http://schemas.microsoft.com/office/drawing/2014/main" id="{25C58FE1-266B-42A0-A434-F7A5D4672678}"/>
              </a:ext>
            </a:extLst>
          </p:cNvPr>
          <p:cNvSpPr txBox="1">
            <a:spLocks/>
          </p:cNvSpPr>
          <p:nvPr/>
        </p:nvSpPr>
        <p:spPr>
          <a:xfrm>
            <a:off x="576778" y="2395648"/>
            <a:ext cx="9718386" cy="2282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1600" kern="12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chemeClr val="bg1"/>
                </a:solidFill>
              </a:rPr>
              <a:t>Smite est un MOBA (Multiplayer Online Battle Arena)</a:t>
            </a:r>
          </a:p>
          <a:p>
            <a:r>
              <a:rPr lang="fr-FR" dirty="0">
                <a:solidFill>
                  <a:schemeClr val="bg1"/>
                </a:solidFill>
              </a:rPr>
              <a:t>Développé et édité par Hi-</a:t>
            </a:r>
            <a:r>
              <a:rPr lang="fr-FR" dirty="0" err="1">
                <a:solidFill>
                  <a:schemeClr val="bg1"/>
                </a:solidFill>
              </a:rPr>
              <a:t>Rez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Sortie en 2014</a:t>
            </a:r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677498_TF66687569" id="{787900FF-6872-4441-B598-37355B1445EE}" vid="{F772BB80-56EE-4656-A7E3-611E117A189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6B67ACAB-C3DC-429D-A23C-0723C084FE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A95DE24-D6C3-4A00-9085-D9594C193A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8992231-163D-4428-A2B8-DA1FE0274129}">
  <ds:schemaRefs>
    <ds:schemaRef ds:uri="http://schemas.microsoft.com/office/2006/metadata/properties"/>
    <ds:schemaRef ds:uri="http://purl.org/dc/dcmitype/"/>
    <ds:schemaRef ds:uri="http://schemas.microsoft.com/sharepoint/v3"/>
    <ds:schemaRef ds:uri="http://purl.org/dc/elements/1.1/"/>
    <ds:schemaRef ds:uri="http://schemas.openxmlformats.org/package/2006/metadata/core-properties"/>
    <ds:schemaRef ds:uri="6dc4bcd6-49db-4c07-9060-8acfc67cef9f"/>
    <ds:schemaRef ds:uri="http://schemas.microsoft.com/office/2006/documentManagement/types"/>
    <ds:schemaRef ds:uri="http://schemas.microsoft.com/office/infopath/2007/PartnerControls"/>
    <ds:schemaRef ds:uri="http://purl.org/dc/terms/"/>
    <ds:schemaRef ds:uri="fb0879af-3eba-417a-a55a-ffe6dcd6ca77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bleue moderne</Template>
  <TotalTime>1034</TotalTime>
  <Words>186</Words>
  <Application>Microsoft Office PowerPoint</Application>
  <PresentationFormat>Grand écran</PresentationFormat>
  <Paragraphs>69</Paragraphs>
  <Slides>22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7" baseType="lpstr">
      <vt:lpstr>Arial</vt:lpstr>
      <vt:lpstr>Calibri</vt:lpstr>
      <vt:lpstr>Trade Gothic LT Pro</vt:lpstr>
      <vt:lpstr>Trebuchet MS</vt:lpstr>
      <vt:lpstr>Thème Office</vt:lpstr>
      <vt:lpstr>Soutenance</vt:lpstr>
      <vt:lpstr>SOMMAIRE</vt:lpstr>
      <vt:lpstr>L’entreprise Ibloo</vt:lpstr>
      <vt:lpstr>Projet « Test de l’éligibilité via la géolocalisation » </vt:lpstr>
      <vt:lpstr>Présentation PowerPoint</vt:lpstr>
      <vt:lpstr>Présentation PowerPoint</vt:lpstr>
      <vt:lpstr>Documentation en anglais</vt:lpstr>
      <vt:lpstr>Démonstration</vt:lpstr>
      <vt:lpstr>Projet « Randomizer SMITE »</vt:lpstr>
      <vt:lpstr>Architecture du projet</vt:lpstr>
      <vt:lpstr>Maquettage de l’application</vt:lpstr>
      <vt:lpstr>Maquettage de l’application</vt:lpstr>
      <vt:lpstr>Maquettage de l’application</vt:lpstr>
      <vt:lpstr>Maquettage de l’application</vt:lpstr>
      <vt:lpstr>Interface dynamique</vt:lpstr>
      <vt:lpstr>Interface dynamique</vt:lpstr>
      <vt:lpstr>Démonstration</vt:lpstr>
      <vt:lpstr>Créer une base de donnée</vt:lpstr>
      <vt:lpstr>Présentation PowerPoint</vt:lpstr>
      <vt:lpstr>Démonstration</vt:lpstr>
      <vt:lpstr>Présentation PowerPoint</vt:lpstr>
      <vt:lpstr>Merci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</dc:title>
  <dc:creator>loic LECOMTE</dc:creator>
  <cp:lastModifiedBy>loic LECOMTE</cp:lastModifiedBy>
  <cp:revision>36</cp:revision>
  <dcterms:created xsi:type="dcterms:W3CDTF">2021-06-22T15:48:38Z</dcterms:created>
  <dcterms:modified xsi:type="dcterms:W3CDTF">2021-06-27T17:31:45Z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