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9144000" cy="6858000" type="screen4x3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fr-F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1E1D-1FB6-46FD-AF96-A4F932C7C19E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E9598-5F10-4853-9A0D-6F018B00CC5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fr-FR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fr-FR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11E1D-1FB6-46FD-AF96-A4F932C7C19E}" type="datetimeFigureOut">
              <a:rPr lang="fr-FR" smtClean="0"/>
              <a:pPr/>
              <a:t>05/06/2018</a:t>
            </a:fld>
            <a:endParaRPr lang="fr-FR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9598-5F10-4853-9A0D-6F018B00CC54}" type="slidenum">
              <a:rPr lang="fr-FR" smtClean="0"/>
              <a:pPr/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C:\Users\jerem\AppData\Local\Microsoft\Windows\INetCache\IE\R8WTYPM9\Buch-colour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539551" cy="50582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6516216" y="116632"/>
            <a:ext cx="1080120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Se connecter</a:t>
            </a:r>
            <a:endParaRPr lang="fr-FR" sz="13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7668344" y="116632"/>
            <a:ext cx="1368152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Créer un compte</a:t>
            </a:r>
            <a:endParaRPr lang="fr-FR" sz="13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539552" y="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Biblio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547664" y="116632"/>
            <a:ext cx="194421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Parcourir la bibliothèque</a:t>
            </a:r>
            <a:endParaRPr lang="fr-FR" sz="13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51520" y="764704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Bienvenue sur « Biblio », le site des bibliothèques de «  </a:t>
            </a:r>
            <a:r>
              <a:rPr lang="fr-FR" sz="2800" b="1" dirty="0" err="1" smtClean="0"/>
              <a:t>Trifouilly</a:t>
            </a:r>
            <a:r>
              <a:rPr lang="fr-FR" sz="2800" b="1" dirty="0" smtClean="0"/>
              <a:t>-les-oies »</a:t>
            </a:r>
            <a:endParaRPr lang="fr-FR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107504" y="620688"/>
            <a:ext cx="8928992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feld 13"/>
          <p:cNvSpPr txBox="1"/>
          <p:nvPr/>
        </p:nvSpPr>
        <p:spPr>
          <a:xfrm>
            <a:off x="323528" y="908720"/>
            <a:ext cx="42484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 smtClean="0"/>
              <a:t>Nom :</a:t>
            </a:r>
          </a:p>
          <a:p>
            <a:pPr algn="r"/>
            <a:r>
              <a:rPr lang="fr-FR" sz="2400" b="1" dirty="0" smtClean="0"/>
              <a:t>Prénom :</a:t>
            </a:r>
          </a:p>
          <a:p>
            <a:pPr algn="r"/>
            <a:r>
              <a:rPr lang="fr-FR" sz="2400" b="1" dirty="0" smtClean="0"/>
              <a:t>E-mail :</a:t>
            </a:r>
          </a:p>
          <a:p>
            <a:pPr algn="r"/>
            <a:r>
              <a:rPr lang="fr-FR" sz="2400" b="1" dirty="0" smtClean="0"/>
              <a:t>Mot de passe :</a:t>
            </a:r>
          </a:p>
          <a:p>
            <a:pPr algn="r"/>
            <a:r>
              <a:rPr lang="fr-FR" sz="2400" b="1" dirty="0" smtClean="0"/>
              <a:t>Confirmation du mot de passe :</a:t>
            </a:r>
          </a:p>
          <a:p>
            <a:pPr algn="r"/>
            <a:endParaRPr lang="fr-FR" sz="2400" b="1" dirty="0" smtClean="0"/>
          </a:p>
          <a:p>
            <a:endParaRPr lang="fr-FR" sz="2000" b="1" dirty="0"/>
          </a:p>
        </p:txBody>
      </p:sp>
      <p:sp>
        <p:nvSpPr>
          <p:cNvPr id="15" name="Rechteck 14"/>
          <p:cNvSpPr/>
          <p:nvPr/>
        </p:nvSpPr>
        <p:spPr>
          <a:xfrm>
            <a:off x="4716016" y="980728"/>
            <a:ext cx="25202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hteck 15"/>
          <p:cNvSpPr/>
          <p:nvPr/>
        </p:nvSpPr>
        <p:spPr>
          <a:xfrm>
            <a:off x="4716016" y="1700808"/>
            <a:ext cx="25202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hteck 16"/>
          <p:cNvSpPr/>
          <p:nvPr/>
        </p:nvSpPr>
        <p:spPr>
          <a:xfrm>
            <a:off x="4716016" y="1340768"/>
            <a:ext cx="25202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hteck 17"/>
          <p:cNvSpPr/>
          <p:nvPr/>
        </p:nvSpPr>
        <p:spPr>
          <a:xfrm>
            <a:off x="4716016" y="2060848"/>
            <a:ext cx="25202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hteck 18"/>
          <p:cNvSpPr/>
          <p:nvPr/>
        </p:nvSpPr>
        <p:spPr>
          <a:xfrm>
            <a:off x="4716016" y="2420888"/>
            <a:ext cx="25202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hteck 19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Picture 2" descr="C:\Users\jerem\AppData\Local\Microsoft\Windows\INetCache\IE\R8WTYPM9\Buch-colour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539551" cy="505828"/>
          </a:xfrm>
          <a:prstGeom prst="rect">
            <a:avLst/>
          </a:prstGeom>
          <a:noFill/>
        </p:spPr>
      </p:pic>
      <p:sp>
        <p:nvSpPr>
          <p:cNvPr id="22" name="Textfeld 21"/>
          <p:cNvSpPr txBox="1"/>
          <p:nvPr/>
        </p:nvSpPr>
        <p:spPr>
          <a:xfrm>
            <a:off x="6516216" y="116632"/>
            <a:ext cx="1080120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Se connecter</a:t>
            </a:r>
            <a:endParaRPr lang="fr-FR" sz="1300" b="1" dirty="0"/>
          </a:p>
        </p:txBody>
      </p:sp>
      <p:sp>
        <p:nvSpPr>
          <p:cNvPr id="23" name="Textfeld 22"/>
          <p:cNvSpPr txBox="1"/>
          <p:nvPr/>
        </p:nvSpPr>
        <p:spPr>
          <a:xfrm>
            <a:off x="7668344" y="116632"/>
            <a:ext cx="1368152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/>
              <a:t>Créer un compte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539552" y="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Biblio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547664" y="116632"/>
            <a:ext cx="194421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Parcourir la bibliothèque</a:t>
            </a:r>
            <a:endParaRPr lang="fr-FR" sz="13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3419872" y="2996952"/>
            <a:ext cx="230425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Valider la création du compte</a:t>
            </a:r>
            <a:endParaRPr lang="fr-FR" sz="13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107504" y="620688"/>
            <a:ext cx="8928992" cy="1800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feld 13"/>
          <p:cNvSpPr txBox="1"/>
          <p:nvPr/>
        </p:nvSpPr>
        <p:spPr>
          <a:xfrm>
            <a:off x="323528" y="908720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 smtClean="0"/>
              <a:t>E-mail :</a:t>
            </a:r>
          </a:p>
          <a:p>
            <a:pPr algn="r"/>
            <a:r>
              <a:rPr lang="fr-FR" sz="2400" b="1" dirty="0" smtClean="0"/>
              <a:t>Mot de passe :</a:t>
            </a:r>
            <a:endParaRPr lang="fr-FR" sz="2000" b="1" dirty="0"/>
          </a:p>
        </p:txBody>
      </p:sp>
      <p:sp>
        <p:nvSpPr>
          <p:cNvPr id="15" name="Rechteck 14"/>
          <p:cNvSpPr/>
          <p:nvPr/>
        </p:nvSpPr>
        <p:spPr>
          <a:xfrm>
            <a:off x="4716016" y="980728"/>
            <a:ext cx="25202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hteck 16"/>
          <p:cNvSpPr/>
          <p:nvPr/>
        </p:nvSpPr>
        <p:spPr>
          <a:xfrm>
            <a:off x="4716016" y="1340768"/>
            <a:ext cx="252028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hteck 19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Picture 2" descr="C:\Users\jerem\AppData\Local\Microsoft\Windows\INetCache\IE\R8WTYPM9\Buch-colour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539551" cy="505828"/>
          </a:xfrm>
          <a:prstGeom prst="rect">
            <a:avLst/>
          </a:prstGeom>
          <a:noFill/>
        </p:spPr>
      </p:pic>
      <p:sp>
        <p:nvSpPr>
          <p:cNvPr id="22" name="Textfeld 21"/>
          <p:cNvSpPr txBox="1"/>
          <p:nvPr/>
        </p:nvSpPr>
        <p:spPr>
          <a:xfrm>
            <a:off x="6516216" y="116632"/>
            <a:ext cx="1080120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/>
              <a:t>Se connecter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7668344" y="116632"/>
            <a:ext cx="1368152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/>
              <a:t>Créer un compte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539552" y="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Biblio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547664" y="116632"/>
            <a:ext cx="194421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Parcourir la bibliothèque</a:t>
            </a:r>
            <a:endParaRPr lang="fr-FR" sz="13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3419872" y="1916832"/>
            <a:ext cx="230425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Connexion</a:t>
            </a:r>
            <a:endParaRPr lang="fr-FR" sz="13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C:\Users\jerem\AppData\Local\Microsoft\Windows\INetCache\IE\R8WTYPM9\Buch-colour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539551" cy="50582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7740352" y="116632"/>
            <a:ext cx="1296144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Se déconnecter</a:t>
            </a:r>
            <a:endParaRPr lang="fr-FR" sz="13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539552" y="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Biblio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547664" y="116632"/>
            <a:ext cx="194421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Parcourir la bibliothèque</a:t>
            </a:r>
            <a:endParaRPr lang="fr-FR" sz="13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563888" y="116632"/>
            <a:ext cx="1152128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Prêts en cours</a:t>
            </a:r>
            <a:endParaRPr lang="fr-FR" sz="13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51520" y="764704"/>
            <a:ext cx="8712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/>
              <a:t>Bienvenue sur « Biblio », le site des bibliothèques de «  Trifouilly-les-oies »</a:t>
            </a:r>
            <a:endParaRPr lang="fr-FR" sz="28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5868144" y="116632"/>
            <a:ext cx="1800200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Information du compte</a:t>
            </a:r>
            <a:endParaRPr lang="fr-FR" sz="1300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C:\Users\jerem\AppData\Local\Microsoft\Windows\INetCache\IE\R8WTYPM9\Buch-colour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539551" cy="50582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7740352" y="116632"/>
            <a:ext cx="1296144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Se déconnecter</a:t>
            </a:r>
            <a:endParaRPr lang="fr-FR" sz="13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539552" y="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Biblio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547664" y="116632"/>
            <a:ext cx="1944216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Parcourir la bibliothèque</a:t>
            </a:r>
            <a:endParaRPr lang="fr-FR" sz="13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563888" y="116632"/>
            <a:ext cx="1152128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Prêts en cours</a:t>
            </a:r>
            <a:endParaRPr lang="fr-FR" sz="1300" b="1" dirty="0"/>
          </a:p>
        </p:txBody>
      </p:sp>
      <p:sp>
        <p:nvSpPr>
          <p:cNvPr id="12" name="Rechteck 11"/>
          <p:cNvSpPr/>
          <p:nvPr/>
        </p:nvSpPr>
        <p:spPr>
          <a:xfrm>
            <a:off x="107504" y="620688"/>
            <a:ext cx="8928992" cy="93610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feld 13"/>
          <p:cNvSpPr txBox="1"/>
          <p:nvPr/>
        </p:nvSpPr>
        <p:spPr>
          <a:xfrm>
            <a:off x="107504" y="62068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Recherche :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107504" y="1124744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Titre :</a:t>
            </a:r>
            <a:endParaRPr lang="fr-FR" sz="1600" dirty="0"/>
          </a:p>
        </p:txBody>
      </p:sp>
      <p:sp>
        <p:nvSpPr>
          <p:cNvPr id="18" name="Textfeld 17"/>
          <p:cNvSpPr txBox="1"/>
          <p:nvPr/>
        </p:nvSpPr>
        <p:spPr>
          <a:xfrm>
            <a:off x="1763688" y="1124744"/>
            <a:ext cx="860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Auteur :</a:t>
            </a:r>
            <a:endParaRPr lang="fr-FR" sz="1600" dirty="0"/>
          </a:p>
        </p:txBody>
      </p:sp>
      <p:sp>
        <p:nvSpPr>
          <p:cNvPr id="20" name="Textfeld 19"/>
          <p:cNvSpPr txBox="1"/>
          <p:nvPr/>
        </p:nvSpPr>
        <p:spPr>
          <a:xfrm>
            <a:off x="5292080" y="1124744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Langue :</a:t>
            </a:r>
            <a:endParaRPr lang="fr-FR" sz="1600" dirty="0"/>
          </a:p>
        </p:txBody>
      </p:sp>
      <p:sp>
        <p:nvSpPr>
          <p:cNvPr id="21" name="Textfeld 20"/>
          <p:cNvSpPr txBox="1"/>
          <p:nvPr/>
        </p:nvSpPr>
        <p:spPr>
          <a:xfrm>
            <a:off x="3563888" y="1124744"/>
            <a:ext cx="7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Genre :</a:t>
            </a:r>
            <a:endParaRPr lang="fr-FR" sz="1600" dirty="0"/>
          </a:p>
        </p:txBody>
      </p:sp>
      <p:sp>
        <p:nvSpPr>
          <p:cNvPr id="22" name="Rechteck 21"/>
          <p:cNvSpPr/>
          <p:nvPr/>
        </p:nvSpPr>
        <p:spPr>
          <a:xfrm>
            <a:off x="755576" y="1124744"/>
            <a:ext cx="10081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uppieren 26"/>
          <p:cNvGrpSpPr/>
          <p:nvPr/>
        </p:nvGrpSpPr>
        <p:grpSpPr>
          <a:xfrm>
            <a:off x="4283968" y="1124744"/>
            <a:ext cx="1008112" cy="288032"/>
            <a:chOff x="4788024" y="1772816"/>
            <a:chExt cx="1008112" cy="288032"/>
          </a:xfrm>
        </p:grpSpPr>
        <p:sp>
          <p:nvSpPr>
            <p:cNvPr id="23" name="Rechteck 22"/>
            <p:cNvSpPr/>
            <p:nvPr/>
          </p:nvSpPr>
          <p:spPr>
            <a:xfrm>
              <a:off x="4788024" y="1772816"/>
              <a:ext cx="1008112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80112" y="1772816"/>
              <a:ext cx="21565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Rechteck 23"/>
            <p:cNvSpPr/>
            <p:nvPr/>
          </p:nvSpPr>
          <p:spPr>
            <a:xfrm>
              <a:off x="4788024" y="1772816"/>
              <a:ext cx="100811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noFill/>
              </a:endParaRPr>
            </a:p>
          </p:txBody>
        </p:sp>
      </p:grpSp>
      <p:sp>
        <p:nvSpPr>
          <p:cNvPr id="28" name="Rechteck 27"/>
          <p:cNvSpPr/>
          <p:nvPr/>
        </p:nvSpPr>
        <p:spPr>
          <a:xfrm>
            <a:off x="2555776" y="1124744"/>
            <a:ext cx="100811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uppieren 28"/>
          <p:cNvGrpSpPr/>
          <p:nvPr/>
        </p:nvGrpSpPr>
        <p:grpSpPr>
          <a:xfrm>
            <a:off x="6156176" y="1124744"/>
            <a:ext cx="1008112" cy="288032"/>
            <a:chOff x="4788024" y="1772816"/>
            <a:chExt cx="1008112" cy="288032"/>
          </a:xfrm>
        </p:grpSpPr>
        <p:sp>
          <p:nvSpPr>
            <p:cNvPr id="30" name="Rechteck 29"/>
            <p:cNvSpPr/>
            <p:nvPr/>
          </p:nvSpPr>
          <p:spPr>
            <a:xfrm>
              <a:off x="4788024" y="1772816"/>
              <a:ext cx="1008112" cy="288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80112" y="1772816"/>
              <a:ext cx="21565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Rechteck 31"/>
            <p:cNvSpPr/>
            <p:nvPr/>
          </p:nvSpPr>
          <p:spPr>
            <a:xfrm>
              <a:off x="4788024" y="1772816"/>
              <a:ext cx="100811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noFill/>
              </a:endParaRPr>
            </a:p>
          </p:txBody>
        </p:sp>
      </p:grpSp>
      <p:sp>
        <p:nvSpPr>
          <p:cNvPr id="33" name="Rechteck 32"/>
          <p:cNvSpPr/>
          <p:nvPr/>
        </p:nvSpPr>
        <p:spPr>
          <a:xfrm>
            <a:off x="107504" y="1916832"/>
            <a:ext cx="8928992" cy="35010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Textfeld 33"/>
          <p:cNvSpPr txBox="1"/>
          <p:nvPr/>
        </p:nvSpPr>
        <p:spPr>
          <a:xfrm>
            <a:off x="107504" y="15567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Résultats :</a:t>
            </a:r>
            <a:endParaRPr lang="fr-FR" b="1" dirty="0"/>
          </a:p>
        </p:txBody>
      </p:sp>
      <p:sp>
        <p:nvSpPr>
          <p:cNvPr id="35" name="Textfeld 34"/>
          <p:cNvSpPr txBox="1"/>
          <p:nvPr/>
        </p:nvSpPr>
        <p:spPr>
          <a:xfrm>
            <a:off x="1187624" y="198884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Titre				</a:t>
            </a:r>
            <a:r>
              <a:rPr lang="fr-FR" dirty="0" smtClean="0"/>
              <a:t>par  </a:t>
            </a:r>
            <a:r>
              <a:rPr lang="fr-FR" i="1" dirty="0" smtClean="0"/>
              <a:t>Auteur</a:t>
            </a:r>
          </a:p>
          <a:p>
            <a:r>
              <a:rPr lang="fr-FR" dirty="0" smtClean="0"/>
              <a:t>Genre : </a:t>
            </a:r>
            <a:r>
              <a:rPr lang="fr-FR" i="1" dirty="0" err="1" smtClean="0"/>
              <a:t>Xxxx</a:t>
            </a:r>
            <a:r>
              <a:rPr lang="fr-FR" i="1" dirty="0" smtClean="0"/>
              <a:t>			</a:t>
            </a:r>
            <a:r>
              <a:rPr lang="fr-FR" dirty="0" smtClean="0"/>
              <a:t>ISBN : </a:t>
            </a:r>
            <a:r>
              <a:rPr lang="fr-FR" i="1" dirty="0" smtClean="0"/>
              <a:t>XXX-X-XXXX-XXXX-X</a:t>
            </a:r>
          </a:p>
          <a:p>
            <a:r>
              <a:rPr lang="fr-FR" dirty="0" smtClean="0"/>
              <a:t>Date de publication : </a:t>
            </a:r>
            <a:r>
              <a:rPr lang="fr-FR" i="1" dirty="0" smtClean="0"/>
              <a:t>XX/XX/XXXX	</a:t>
            </a:r>
            <a:r>
              <a:rPr lang="fr-FR" dirty="0" smtClean="0"/>
              <a:t>Editeur : </a:t>
            </a:r>
            <a:r>
              <a:rPr lang="fr-FR" dirty="0" err="1" smtClean="0"/>
              <a:t>Xxxxx</a:t>
            </a:r>
            <a:endParaRPr lang="fr-FR" dirty="0" smtClean="0"/>
          </a:p>
        </p:txBody>
      </p:sp>
      <p:grpSp>
        <p:nvGrpSpPr>
          <p:cNvPr id="43" name="Gruppieren 42"/>
          <p:cNvGrpSpPr/>
          <p:nvPr/>
        </p:nvGrpSpPr>
        <p:grpSpPr>
          <a:xfrm>
            <a:off x="323528" y="1988840"/>
            <a:ext cx="720080" cy="1080120"/>
            <a:chOff x="251520" y="2276872"/>
            <a:chExt cx="1296144" cy="1512168"/>
          </a:xfrm>
        </p:grpSpPr>
        <p:sp>
          <p:nvSpPr>
            <p:cNvPr id="38" name="Rechteck 37"/>
            <p:cNvSpPr/>
            <p:nvPr/>
          </p:nvSpPr>
          <p:spPr>
            <a:xfrm>
              <a:off x="251520" y="2276872"/>
              <a:ext cx="1296144" cy="1512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0" name="Gerade Verbindung 39"/>
            <p:cNvCxnSpPr/>
            <p:nvPr/>
          </p:nvCxnSpPr>
          <p:spPr>
            <a:xfrm>
              <a:off x="251520" y="2276872"/>
              <a:ext cx="1296144" cy="1512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flipH="1">
              <a:off x="251520" y="2276872"/>
              <a:ext cx="1296144" cy="1512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feld 55"/>
          <p:cNvSpPr txBox="1"/>
          <p:nvPr/>
        </p:nvSpPr>
        <p:spPr>
          <a:xfrm>
            <a:off x="323528" y="3113584"/>
            <a:ext cx="85689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Présentation :</a:t>
            </a:r>
          </a:p>
          <a:p>
            <a:pPr algn="just"/>
            <a:r>
              <a:rPr lang="fr-FR" sz="1600" dirty="0" err="1"/>
              <a:t>Lorem</a:t>
            </a:r>
            <a:r>
              <a:rPr lang="fr-FR" sz="1600" dirty="0"/>
              <a:t> </a:t>
            </a:r>
            <a:r>
              <a:rPr lang="fr-FR" sz="1600" dirty="0" err="1"/>
              <a:t>ipsum</a:t>
            </a:r>
            <a:r>
              <a:rPr lang="fr-FR" sz="1600" dirty="0"/>
              <a:t> </a:t>
            </a:r>
            <a:r>
              <a:rPr lang="fr-FR" sz="1600" dirty="0" err="1"/>
              <a:t>dolor</a:t>
            </a:r>
            <a:r>
              <a:rPr lang="fr-FR" sz="1600" dirty="0"/>
              <a:t> </a:t>
            </a:r>
            <a:r>
              <a:rPr lang="fr-FR" sz="1600" dirty="0" err="1"/>
              <a:t>sit</a:t>
            </a:r>
            <a:r>
              <a:rPr lang="fr-FR" sz="1600" dirty="0"/>
              <a:t> </a:t>
            </a:r>
            <a:r>
              <a:rPr lang="fr-FR" sz="1600" dirty="0" err="1"/>
              <a:t>amet</a:t>
            </a:r>
            <a:r>
              <a:rPr lang="fr-FR" sz="1600" dirty="0"/>
              <a:t>, </a:t>
            </a:r>
            <a:r>
              <a:rPr lang="fr-FR" sz="1600" dirty="0" err="1"/>
              <a:t>consectetur</a:t>
            </a:r>
            <a:r>
              <a:rPr lang="fr-FR" sz="1600" dirty="0"/>
              <a:t> </a:t>
            </a:r>
            <a:r>
              <a:rPr lang="fr-FR" sz="1600" dirty="0" err="1"/>
              <a:t>adipiscing</a:t>
            </a:r>
            <a:r>
              <a:rPr lang="fr-FR" sz="1600" dirty="0"/>
              <a:t> </a:t>
            </a:r>
            <a:r>
              <a:rPr lang="fr-FR" sz="1600" dirty="0" err="1"/>
              <a:t>elit</a:t>
            </a:r>
            <a:r>
              <a:rPr lang="fr-FR" sz="1600" dirty="0"/>
              <a:t>. </a:t>
            </a:r>
            <a:r>
              <a:rPr lang="fr-FR" sz="1600" dirty="0" err="1"/>
              <a:t>Phasellus</a:t>
            </a:r>
            <a:r>
              <a:rPr lang="fr-FR" sz="1600" dirty="0"/>
              <a:t> </a:t>
            </a:r>
            <a:r>
              <a:rPr lang="fr-FR" sz="1600" dirty="0" err="1"/>
              <a:t>tempus</a:t>
            </a:r>
            <a:r>
              <a:rPr lang="fr-FR" sz="1600" dirty="0"/>
              <a:t> </a:t>
            </a:r>
            <a:r>
              <a:rPr lang="fr-FR" sz="1600" dirty="0" err="1"/>
              <a:t>congue</a:t>
            </a:r>
            <a:r>
              <a:rPr lang="fr-FR" sz="1600" dirty="0"/>
              <a:t> mollis. Nunc in </a:t>
            </a:r>
            <a:r>
              <a:rPr lang="fr-FR" sz="1600" dirty="0" err="1"/>
              <a:t>nulla</a:t>
            </a:r>
            <a:r>
              <a:rPr lang="fr-FR" sz="1600" dirty="0"/>
              <a:t> </a:t>
            </a:r>
            <a:r>
              <a:rPr lang="fr-FR" sz="1600" dirty="0" err="1"/>
              <a:t>dictum</a:t>
            </a:r>
            <a:r>
              <a:rPr lang="fr-FR" sz="1600" dirty="0"/>
              <a:t>, </a:t>
            </a:r>
            <a:r>
              <a:rPr lang="fr-FR" sz="1600" dirty="0" err="1"/>
              <a:t>lacinia</a:t>
            </a:r>
            <a:r>
              <a:rPr lang="fr-FR" sz="1600" dirty="0"/>
              <a:t> </a:t>
            </a:r>
            <a:r>
              <a:rPr lang="fr-FR" sz="1600" dirty="0" err="1"/>
              <a:t>turpis</a:t>
            </a:r>
            <a:r>
              <a:rPr lang="fr-FR" sz="1600" dirty="0"/>
              <a:t> non, </a:t>
            </a:r>
            <a:r>
              <a:rPr lang="fr-FR" sz="1600" dirty="0" err="1"/>
              <a:t>dapibus</a:t>
            </a:r>
            <a:r>
              <a:rPr lang="fr-FR" sz="1600" dirty="0"/>
              <a:t> </a:t>
            </a:r>
            <a:r>
              <a:rPr lang="fr-FR" sz="1600" dirty="0" err="1"/>
              <a:t>purus</a:t>
            </a:r>
            <a:r>
              <a:rPr lang="fr-FR" sz="1600" dirty="0"/>
              <a:t>. </a:t>
            </a:r>
            <a:r>
              <a:rPr lang="fr-FR" sz="1600" dirty="0" err="1"/>
              <a:t>Cras</a:t>
            </a:r>
            <a:r>
              <a:rPr lang="fr-FR" sz="1600" dirty="0"/>
              <a:t> id </a:t>
            </a:r>
            <a:r>
              <a:rPr lang="fr-FR" sz="1600" dirty="0" err="1"/>
              <a:t>lacinia</a:t>
            </a:r>
            <a:r>
              <a:rPr lang="fr-FR" sz="1600" dirty="0"/>
              <a:t> </a:t>
            </a:r>
            <a:r>
              <a:rPr lang="fr-FR" sz="1600" dirty="0" err="1"/>
              <a:t>odio</a:t>
            </a:r>
            <a:r>
              <a:rPr lang="fr-FR" sz="1600" dirty="0"/>
              <a:t>, vitae </a:t>
            </a:r>
            <a:r>
              <a:rPr lang="fr-FR" sz="1600" dirty="0" err="1"/>
              <a:t>aliquet</a:t>
            </a:r>
            <a:r>
              <a:rPr lang="fr-FR" sz="1600" dirty="0"/>
              <a:t> </a:t>
            </a:r>
            <a:r>
              <a:rPr lang="fr-FR" sz="1600" dirty="0" err="1"/>
              <a:t>odio</a:t>
            </a:r>
            <a:r>
              <a:rPr lang="fr-FR" sz="1600" dirty="0"/>
              <a:t>. In </a:t>
            </a:r>
            <a:r>
              <a:rPr lang="fr-FR" sz="1600" dirty="0" err="1"/>
              <a:t>sit</a:t>
            </a:r>
            <a:r>
              <a:rPr lang="fr-FR" sz="1600" dirty="0"/>
              <a:t> </a:t>
            </a:r>
            <a:r>
              <a:rPr lang="fr-FR" sz="1600" dirty="0" err="1"/>
              <a:t>amet</a:t>
            </a:r>
            <a:r>
              <a:rPr lang="fr-FR" sz="1600" dirty="0"/>
              <a:t> </a:t>
            </a:r>
            <a:r>
              <a:rPr lang="fr-FR" sz="1600" dirty="0" err="1"/>
              <a:t>ullamcorper</a:t>
            </a:r>
            <a:r>
              <a:rPr lang="fr-FR" sz="1600" dirty="0"/>
              <a:t> </a:t>
            </a:r>
            <a:r>
              <a:rPr lang="fr-FR" sz="1600" dirty="0" err="1"/>
              <a:t>odio</a:t>
            </a:r>
            <a:r>
              <a:rPr lang="fr-FR" sz="1600" dirty="0"/>
              <a:t>, </a:t>
            </a:r>
            <a:r>
              <a:rPr lang="fr-FR" sz="1600" dirty="0" err="1"/>
              <a:t>at</a:t>
            </a:r>
            <a:r>
              <a:rPr lang="fr-FR" sz="1600" dirty="0"/>
              <a:t> </a:t>
            </a:r>
            <a:r>
              <a:rPr lang="fr-FR" sz="1600" dirty="0" err="1"/>
              <a:t>interdum</a:t>
            </a:r>
            <a:r>
              <a:rPr lang="fr-FR" sz="1600" dirty="0"/>
              <a:t> </a:t>
            </a:r>
            <a:r>
              <a:rPr lang="fr-FR" sz="1600" dirty="0" err="1"/>
              <a:t>velit</a:t>
            </a:r>
            <a:r>
              <a:rPr lang="fr-FR" sz="1600" dirty="0"/>
              <a:t>. </a:t>
            </a:r>
            <a:r>
              <a:rPr lang="fr-FR" sz="1600" dirty="0" err="1"/>
              <a:t>Donec</a:t>
            </a:r>
            <a:r>
              <a:rPr lang="fr-FR" sz="1600" dirty="0"/>
              <a:t> a libero magna. </a:t>
            </a:r>
            <a:r>
              <a:rPr lang="fr-FR" sz="1600" dirty="0" err="1"/>
              <a:t>Phasellus</a:t>
            </a:r>
            <a:r>
              <a:rPr lang="fr-FR" sz="1600" dirty="0"/>
              <a:t> </a:t>
            </a:r>
            <a:r>
              <a:rPr lang="fr-FR" sz="1600" dirty="0" err="1"/>
              <a:t>dignissim</a:t>
            </a:r>
            <a:r>
              <a:rPr lang="fr-FR" sz="1600" dirty="0"/>
              <a:t> </a:t>
            </a:r>
            <a:r>
              <a:rPr lang="fr-FR" sz="1600" dirty="0" err="1"/>
              <a:t>sagittis</a:t>
            </a:r>
            <a:r>
              <a:rPr lang="fr-FR" sz="1600" dirty="0"/>
              <a:t> </a:t>
            </a:r>
            <a:r>
              <a:rPr lang="fr-FR" sz="1600" dirty="0" err="1"/>
              <a:t>dui</a:t>
            </a:r>
            <a:r>
              <a:rPr lang="fr-FR" sz="1600" dirty="0"/>
              <a:t>, vitae </a:t>
            </a:r>
            <a:r>
              <a:rPr lang="fr-FR" sz="1600" dirty="0" err="1"/>
              <a:t>interdum</a:t>
            </a:r>
            <a:r>
              <a:rPr lang="fr-FR" sz="1600" dirty="0"/>
              <a:t> erat </a:t>
            </a:r>
            <a:r>
              <a:rPr lang="fr-FR" sz="1600" dirty="0" err="1"/>
              <a:t>finibus</a:t>
            </a:r>
            <a:r>
              <a:rPr lang="fr-FR" sz="1600" dirty="0"/>
              <a:t> </a:t>
            </a:r>
            <a:r>
              <a:rPr lang="fr-FR" sz="1600" dirty="0" err="1"/>
              <a:t>sit</a:t>
            </a:r>
            <a:r>
              <a:rPr lang="fr-FR" sz="1600" dirty="0"/>
              <a:t> </a:t>
            </a:r>
            <a:r>
              <a:rPr lang="fr-FR" sz="1600" dirty="0" err="1"/>
              <a:t>amet</a:t>
            </a:r>
            <a:r>
              <a:rPr lang="fr-FR" sz="1600" dirty="0"/>
              <a:t>. Sed </a:t>
            </a:r>
            <a:r>
              <a:rPr lang="fr-FR" sz="1600" dirty="0" err="1"/>
              <a:t>vel</a:t>
            </a:r>
            <a:r>
              <a:rPr lang="fr-FR" sz="1600" dirty="0"/>
              <a:t> </a:t>
            </a:r>
            <a:r>
              <a:rPr lang="fr-FR" sz="1600" dirty="0" err="1"/>
              <a:t>vehicula</a:t>
            </a:r>
            <a:r>
              <a:rPr lang="fr-FR" sz="1600" dirty="0"/>
              <a:t> </a:t>
            </a:r>
            <a:r>
              <a:rPr lang="fr-FR" sz="1600" dirty="0" err="1"/>
              <a:t>lorem</a:t>
            </a:r>
            <a:r>
              <a:rPr lang="fr-FR" sz="1600" dirty="0"/>
              <a:t>, id </a:t>
            </a:r>
            <a:r>
              <a:rPr lang="fr-FR" sz="1600" dirty="0" err="1"/>
              <a:t>sodales</a:t>
            </a:r>
            <a:r>
              <a:rPr lang="fr-FR" sz="1600" dirty="0"/>
              <a:t> ante. </a:t>
            </a:r>
            <a:r>
              <a:rPr lang="fr-FR" sz="1600" dirty="0" err="1"/>
              <a:t>Praesent</a:t>
            </a:r>
            <a:r>
              <a:rPr lang="fr-FR" sz="1600" dirty="0"/>
              <a:t> </a:t>
            </a:r>
            <a:r>
              <a:rPr lang="fr-FR" sz="1600" dirty="0" err="1"/>
              <a:t>faucibus</a:t>
            </a:r>
            <a:r>
              <a:rPr lang="fr-FR" sz="1600" dirty="0"/>
              <a:t> erat non ante </a:t>
            </a:r>
            <a:r>
              <a:rPr lang="fr-FR" sz="1600" dirty="0" err="1"/>
              <a:t>pellentesque</a:t>
            </a:r>
            <a:r>
              <a:rPr lang="fr-FR" sz="1600" dirty="0"/>
              <a:t>, et </a:t>
            </a:r>
            <a:r>
              <a:rPr lang="fr-FR" sz="1600" dirty="0" err="1"/>
              <a:t>ultrices</a:t>
            </a:r>
            <a:r>
              <a:rPr lang="fr-FR" sz="1600" dirty="0"/>
              <a:t> </a:t>
            </a:r>
            <a:r>
              <a:rPr lang="fr-FR" sz="1600" dirty="0" err="1"/>
              <a:t>ligula</a:t>
            </a:r>
            <a:r>
              <a:rPr lang="fr-FR" sz="1600" dirty="0"/>
              <a:t> </a:t>
            </a:r>
            <a:r>
              <a:rPr lang="fr-FR" sz="1600" dirty="0" err="1"/>
              <a:t>sagittis</a:t>
            </a:r>
            <a:r>
              <a:rPr lang="fr-FR" sz="1600" dirty="0"/>
              <a:t>. Ut in </a:t>
            </a:r>
            <a:r>
              <a:rPr lang="fr-FR" sz="1600" dirty="0" err="1"/>
              <a:t>dolor</a:t>
            </a:r>
            <a:r>
              <a:rPr lang="fr-FR" sz="1600" dirty="0"/>
              <a:t> vitae </a:t>
            </a:r>
            <a:r>
              <a:rPr lang="fr-FR" sz="1600" dirty="0" err="1"/>
              <a:t>risus</a:t>
            </a:r>
            <a:r>
              <a:rPr lang="fr-FR" sz="1600" dirty="0"/>
              <a:t> </a:t>
            </a:r>
            <a:r>
              <a:rPr lang="fr-FR" sz="1600" dirty="0" err="1"/>
              <a:t>congue</a:t>
            </a:r>
            <a:r>
              <a:rPr lang="fr-FR" sz="1600" dirty="0"/>
              <a:t> </a:t>
            </a:r>
            <a:r>
              <a:rPr lang="fr-FR" sz="1600" dirty="0" err="1"/>
              <a:t>aliquet</a:t>
            </a:r>
            <a:r>
              <a:rPr lang="fr-FR" sz="1600" dirty="0"/>
              <a:t> id </a:t>
            </a:r>
            <a:r>
              <a:rPr lang="fr-FR" sz="1600" dirty="0" err="1"/>
              <a:t>quis</a:t>
            </a:r>
            <a:r>
              <a:rPr lang="fr-FR" sz="1600" dirty="0"/>
              <a:t> </a:t>
            </a:r>
            <a:r>
              <a:rPr lang="fr-FR" sz="1600" dirty="0" err="1"/>
              <a:t>arcu</a:t>
            </a:r>
            <a:r>
              <a:rPr lang="fr-FR" sz="1600" dirty="0"/>
              <a:t>. </a:t>
            </a:r>
          </a:p>
        </p:txBody>
      </p:sp>
      <p:sp>
        <p:nvSpPr>
          <p:cNvPr id="57" name="Rechteck 56"/>
          <p:cNvSpPr/>
          <p:nvPr/>
        </p:nvSpPr>
        <p:spPr>
          <a:xfrm>
            <a:off x="107504" y="5517232"/>
            <a:ext cx="8928992" cy="134076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Textfeld 57"/>
          <p:cNvSpPr txBox="1"/>
          <p:nvPr/>
        </p:nvSpPr>
        <p:spPr>
          <a:xfrm>
            <a:off x="251520" y="5589240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5868144" y="116632"/>
            <a:ext cx="1800200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Information du compte</a:t>
            </a:r>
            <a:endParaRPr lang="fr-FR" sz="1300" b="1" i="1" dirty="0"/>
          </a:p>
        </p:txBody>
      </p:sp>
      <p:sp>
        <p:nvSpPr>
          <p:cNvPr id="61" name="Textfeld 60"/>
          <p:cNvSpPr txBox="1"/>
          <p:nvPr/>
        </p:nvSpPr>
        <p:spPr>
          <a:xfrm>
            <a:off x="7380312" y="1124744"/>
            <a:ext cx="1512168" cy="29238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Lancer la recherche</a:t>
            </a:r>
            <a:endParaRPr lang="fr-FR" sz="1300" b="1" dirty="0"/>
          </a:p>
        </p:txBody>
      </p:sp>
      <p:sp>
        <p:nvSpPr>
          <p:cNvPr id="77" name="Rechteck 76"/>
          <p:cNvSpPr/>
          <p:nvPr/>
        </p:nvSpPr>
        <p:spPr>
          <a:xfrm>
            <a:off x="395536" y="476976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Disponibilité</a:t>
            </a:r>
            <a:r>
              <a:rPr lang="fr-FR" i="1" dirty="0" smtClean="0"/>
              <a:t> : 	Biblio 1 : </a:t>
            </a:r>
            <a:r>
              <a:rPr lang="fr-FR" i="1" dirty="0" smtClean="0"/>
              <a:t>X </a:t>
            </a:r>
            <a:r>
              <a:rPr lang="fr-FR" i="1" dirty="0" smtClean="0"/>
              <a:t>(nb </a:t>
            </a:r>
            <a:r>
              <a:rPr lang="fr-FR" i="1" dirty="0" smtClean="0"/>
              <a:t>dispo)</a:t>
            </a:r>
            <a:endParaRPr lang="fr-FR" i="1" dirty="0" smtClean="0"/>
          </a:p>
          <a:p>
            <a:r>
              <a:rPr lang="fr-FR" i="1" dirty="0" smtClean="0"/>
              <a:t>		Biblio 2 : </a:t>
            </a:r>
            <a:r>
              <a:rPr lang="fr-FR" i="1" dirty="0" smtClean="0"/>
              <a:t>X </a:t>
            </a:r>
            <a:r>
              <a:rPr lang="fr-FR" i="1" dirty="0" smtClean="0"/>
              <a:t>(nb </a:t>
            </a:r>
            <a:r>
              <a:rPr lang="fr-FR" i="1" dirty="0" smtClean="0"/>
              <a:t>dispo)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/>
          <p:cNvSpPr/>
          <p:nvPr/>
        </p:nvSpPr>
        <p:spPr>
          <a:xfrm>
            <a:off x="107504" y="620688"/>
            <a:ext cx="8928992" cy="20162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hteck 4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C:\Users\jerem\AppData\Local\Microsoft\Windows\INetCache\IE\R8WTYPM9\Buch-colour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539551" cy="50582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7740352" y="116632"/>
            <a:ext cx="1296144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Se déconnecter</a:t>
            </a:r>
            <a:endParaRPr lang="fr-FR" sz="1300" b="1" dirty="0"/>
          </a:p>
        </p:txBody>
      </p:sp>
      <p:sp>
        <p:nvSpPr>
          <p:cNvPr id="8" name="Textfeld 7"/>
          <p:cNvSpPr txBox="1"/>
          <p:nvPr/>
        </p:nvSpPr>
        <p:spPr>
          <a:xfrm>
            <a:off x="539552" y="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Biblio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547664" y="116632"/>
            <a:ext cx="194421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Parcourir la bibliothèque</a:t>
            </a:r>
            <a:endParaRPr lang="fr-FR" sz="13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563888" y="116632"/>
            <a:ext cx="1152128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/>
              <a:t>P</a:t>
            </a:r>
            <a:r>
              <a:rPr lang="fr-FR" sz="1300" b="1" dirty="0" smtClean="0"/>
              <a:t>rêts </a:t>
            </a:r>
            <a:r>
              <a:rPr lang="fr-FR" sz="1300" b="1" dirty="0"/>
              <a:t>en cours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868144" y="116632"/>
            <a:ext cx="1800200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Information du compte</a:t>
            </a:r>
            <a:endParaRPr lang="fr-FR" sz="1300" b="1" i="1" dirty="0"/>
          </a:p>
        </p:txBody>
      </p:sp>
      <p:sp>
        <p:nvSpPr>
          <p:cNvPr id="19" name="Textfeld 18"/>
          <p:cNvSpPr txBox="1"/>
          <p:nvPr/>
        </p:nvSpPr>
        <p:spPr>
          <a:xfrm>
            <a:off x="1187624" y="69269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Titre				</a:t>
            </a:r>
            <a:r>
              <a:rPr lang="fr-FR" dirty="0" smtClean="0"/>
              <a:t>par  </a:t>
            </a:r>
            <a:r>
              <a:rPr lang="fr-FR" i="1" dirty="0" smtClean="0"/>
              <a:t>Auteur</a:t>
            </a:r>
          </a:p>
          <a:p>
            <a:r>
              <a:rPr lang="fr-FR" dirty="0" smtClean="0"/>
              <a:t>Genre : </a:t>
            </a:r>
            <a:r>
              <a:rPr lang="fr-FR" i="1" dirty="0" err="1" smtClean="0"/>
              <a:t>Xxxx</a:t>
            </a:r>
            <a:r>
              <a:rPr lang="fr-FR" i="1" dirty="0" smtClean="0"/>
              <a:t>			</a:t>
            </a:r>
            <a:r>
              <a:rPr lang="fr-FR" dirty="0" smtClean="0"/>
              <a:t>ISBN : </a:t>
            </a:r>
            <a:r>
              <a:rPr lang="fr-FR" i="1" dirty="0" smtClean="0"/>
              <a:t>XXX-X-XXXX-XXXX-X</a:t>
            </a:r>
          </a:p>
          <a:p>
            <a:r>
              <a:rPr lang="fr-FR" dirty="0" smtClean="0"/>
              <a:t>Date de publication : </a:t>
            </a:r>
            <a:r>
              <a:rPr lang="fr-FR" i="1" dirty="0" smtClean="0"/>
              <a:t>XX/XX/XXXX	</a:t>
            </a:r>
            <a:r>
              <a:rPr lang="fr-FR" dirty="0" smtClean="0"/>
              <a:t>Editeur : </a:t>
            </a:r>
            <a:r>
              <a:rPr lang="fr-FR" dirty="0" err="1" smtClean="0"/>
              <a:t>Xxxxx</a:t>
            </a:r>
            <a:endParaRPr lang="fr-FR" dirty="0" smtClean="0"/>
          </a:p>
        </p:txBody>
      </p:sp>
      <p:grpSp>
        <p:nvGrpSpPr>
          <p:cNvPr id="20" name="Gruppieren 19"/>
          <p:cNvGrpSpPr/>
          <p:nvPr/>
        </p:nvGrpSpPr>
        <p:grpSpPr>
          <a:xfrm>
            <a:off x="323528" y="692696"/>
            <a:ext cx="720080" cy="1080120"/>
            <a:chOff x="251520" y="2276872"/>
            <a:chExt cx="1296144" cy="1512168"/>
          </a:xfrm>
        </p:grpSpPr>
        <p:sp>
          <p:nvSpPr>
            <p:cNvPr id="21" name="Rechteck 20"/>
            <p:cNvSpPr/>
            <p:nvPr/>
          </p:nvSpPr>
          <p:spPr>
            <a:xfrm>
              <a:off x="251520" y="2276872"/>
              <a:ext cx="1296144" cy="1512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Gerade Verbindung 21"/>
            <p:cNvCxnSpPr/>
            <p:nvPr/>
          </p:nvCxnSpPr>
          <p:spPr>
            <a:xfrm>
              <a:off x="251520" y="2276872"/>
              <a:ext cx="1296144" cy="1512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flipH="1">
              <a:off x="251520" y="2276872"/>
              <a:ext cx="1296144" cy="1512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feld 24"/>
          <p:cNvSpPr txBox="1"/>
          <p:nvPr/>
        </p:nvSpPr>
        <p:spPr>
          <a:xfrm>
            <a:off x="5796136" y="2060848"/>
            <a:ext cx="2952328" cy="4770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600" b="1" dirty="0" smtClean="0"/>
          </a:p>
          <a:p>
            <a:pPr algn="ctr"/>
            <a:r>
              <a:rPr lang="fr-FR" sz="1300" b="1" dirty="0" smtClean="0"/>
              <a:t>Prolonger la période de prêt</a:t>
            </a:r>
          </a:p>
          <a:p>
            <a:pPr algn="ctr"/>
            <a:endParaRPr lang="fr-FR" sz="600" b="1" i="1" dirty="0"/>
          </a:p>
        </p:txBody>
      </p:sp>
      <p:sp>
        <p:nvSpPr>
          <p:cNvPr id="26" name="Rechteck 25"/>
          <p:cNvSpPr/>
          <p:nvPr/>
        </p:nvSpPr>
        <p:spPr>
          <a:xfrm>
            <a:off x="251520" y="2132856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Début du prêt : XX/XX/XXXX</a:t>
            </a:r>
            <a:r>
              <a:rPr lang="fr-FR" b="1" dirty="0"/>
              <a:t> </a:t>
            </a:r>
            <a:r>
              <a:rPr lang="fr-FR" b="1" dirty="0" smtClean="0"/>
              <a:t>- Fin du prêt : XX/XX/XXXX</a:t>
            </a:r>
            <a:endParaRPr lang="fr-FR" b="1" dirty="0"/>
          </a:p>
        </p:txBody>
      </p:sp>
      <p:sp>
        <p:nvSpPr>
          <p:cNvPr id="27" name="Rechteck 26"/>
          <p:cNvSpPr/>
          <p:nvPr/>
        </p:nvSpPr>
        <p:spPr>
          <a:xfrm>
            <a:off x="107504" y="2780928"/>
            <a:ext cx="8928992" cy="201622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Textfeld 27"/>
          <p:cNvSpPr txBox="1"/>
          <p:nvPr/>
        </p:nvSpPr>
        <p:spPr>
          <a:xfrm>
            <a:off x="1187624" y="2852936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Titre				</a:t>
            </a:r>
            <a:r>
              <a:rPr lang="fr-FR" dirty="0" smtClean="0"/>
              <a:t>par  </a:t>
            </a:r>
            <a:r>
              <a:rPr lang="fr-FR" i="1" dirty="0" smtClean="0"/>
              <a:t>Auteur</a:t>
            </a:r>
          </a:p>
          <a:p>
            <a:r>
              <a:rPr lang="fr-FR" dirty="0" smtClean="0"/>
              <a:t>Genre : </a:t>
            </a:r>
            <a:r>
              <a:rPr lang="fr-FR" i="1" dirty="0" err="1" smtClean="0"/>
              <a:t>Xxxx</a:t>
            </a:r>
            <a:r>
              <a:rPr lang="fr-FR" i="1" dirty="0" smtClean="0"/>
              <a:t>			</a:t>
            </a:r>
            <a:r>
              <a:rPr lang="fr-FR" dirty="0" smtClean="0"/>
              <a:t>ISBN : </a:t>
            </a:r>
            <a:r>
              <a:rPr lang="fr-FR" i="1" dirty="0" smtClean="0"/>
              <a:t>XXX-X-XXXX-XXXX-X</a:t>
            </a:r>
          </a:p>
          <a:p>
            <a:r>
              <a:rPr lang="fr-FR" dirty="0" smtClean="0"/>
              <a:t>Date de publication : </a:t>
            </a:r>
            <a:r>
              <a:rPr lang="fr-FR" i="1" dirty="0" smtClean="0"/>
              <a:t>XX/XX/XXXX	</a:t>
            </a:r>
            <a:r>
              <a:rPr lang="fr-FR" dirty="0" smtClean="0"/>
              <a:t>Editeur : </a:t>
            </a:r>
            <a:r>
              <a:rPr lang="fr-FR" dirty="0" err="1" smtClean="0"/>
              <a:t>Xxxxx</a:t>
            </a:r>
            <a:endParaRPr lang="fr-FR" dirty="0" smtClean="0"/>
          </a:p>
        </p:txBody>
      </p:sp>
      <p:grpSp>
        <p:nvGrpSpPr>
          <p:cNvPr id="29" name="Gruppieren 28"/>
          <p:cNvGrpSpPr/>
          <p:nvPr/>
        </p:nvGrpSpPr>
        <p:grpSpPr>
          <a:xfrm>
            <a:off x="323528" y="2852936"/>
            <a:ext cx="720080" cy="1080120"/>
            <a:chOff x="251520" y="2276872"/>
            <a:chExt cx="1296144" cy="1512168"/>
          </a:xfrm>
        </p:grpSpPr>
        <p:sp>
          <p:nvSpPr>
            <p:cNvPr id="30" name="Rechteck 29"/>
            <p:cNvSpPr/>
            <p:nvPr/>
          </p:nvSpPr>
          <p:spPr>
            <a:xfrm>
              <a:off x="251520" y="2276872"/>
              <a:ext cx="1296144" cy="1512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1" name="Gerade Verbindung 30"/>
            <p:cNvCxnSpPr/>
            <p:nvPr/>
          </p:nvCxnSpPr>
          <p:spPr>
            <a:xfrm>
              <a:off x="251520" y="2276872"/>
              <a:ext cx="1296144" cy="1512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251520" y="2276872"/>
              <a:ext cx="1296144" cy="1512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feld 32"/>
          <p:cNvSpPr txBox="1"/>
          <p:nvPr/>
        </p:nvSpPr>
        <p:spPr>
          <a:xfrm>
            <a:off x="5868144" y="4221088"/>
            <a:ext cx="2952328" cy="49244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Impossible de prolonger la période de prêt une seconde fois</a:t>
            </a:r>
            <a:endParaRPr lang="fr-FR" sz="1300" b="1" i="1" dirty="0"/>
          </a:p>
        </p:txBody>
      </p:sp>
      <p:sp>
        <p:nvSpPr>
          <p:cNvPr id="34" name="Rechteck 33"/>
          <p:cNvSpPr/>
          <p:nvPr/>
        </p:nvSpPr>
        <p:spPr>
          <a:xfrm>
            <a:off x="251520" y="4293096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Début du prêt : XX/XX/XXXX - Fin du prêt : XX/XX/XXXX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107504" y="620688"/>
            <a:ext cx="8928992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feld 13"/>
          <p:cNvSpPr txBox="1"/>
          <p:nvPr/>
        </p:nvSpPr>
        <p:spPr>
          <a:xfrm>
            <a:off x="323528" y="908720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 smtClean="0"/>
              <a:t>Nom :</a:t>
            </a:r>
          </a:p>
          <a:p>
            <a:pPr algn="r"/>
            <a:r>
              <a:rPr lang="fr-FR" sz="2400" b="1" dirty="0" smtClean="0"/>
              <a:t>Prénom :</a:t>
            </a:r>
          </a:p>
          <a:p>
            <a:pPr algn="r"/>
            <a:r>
              <a:rPr lang="fr-FR" sz="2400" b="1" dirty="0" smtClean="0"/>
              <a:t>E-mail :</a:t>
            </a:r>
            <a:endParaRPr lang="fr-FR" sz="2000" b="1" dirty="0"/>
          </a:p>
        </p:txBody>
      </p:sp>
      <p:sp>
        <p:nvSpPr>
          <p:cNvPr id="27" name="Textfeld 26"/>
          <p:cNvSpPr txBox="1"/>
          <p:nvPr/>
        </p:nvSpPr>
        <p:spPr>
          <a:xfrm>
            <a:off x="3419872" y="2204864"/>
            <a:ext cx="230425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Modifier le compte</a:t>
            </a:r>
            <a:endParaRPr lang="fr-FR" sz="1300" b="1" dirty="0"/>
          </a:p>
        </p:txBody>
      </p:sp>
      <p:sp>
        <p:nvSpPr>
          <p:cNvPr id="26" name="Rechteck 25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8" name="Picture 2" descr="C:\Users\jerem\AppData\Local\Microsoft\Windows\INetCache\IE\R8WTYPM9\Buch-colour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539551" cy="505828"/>
          </a:xfrm>
          <a:prstGeom prst="rect">
            <a:avLst/>
          </a:prstGeom>
          <a:noFill/>
        </p:spPr>
      </p:pic>
      <p:sp>
        <p:nvSpPr>
          <p:cNvPr id="29" name="Textfeld 28"/>
          <p:cNvSpPr txBox="1"/>
          <p:nvPr/>
        </p:nvSpPr>
        <p:spPr>
          <a:xfrm>
            <a:off x="7740352" y="116632"/>
            <a:ext cx="1296144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Se déconnecter</a:t>
            </a:r>
            <a:endParaRPr lang="fr-FR" sz="13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539552" y="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Biblio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47664" y="116632"/>
            <a:ext cx="194421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Parcourir la bibliothèque</a:t>
            </a:r>
            <a:endParaRPr lang="fr-FR" sz="13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3563888" y="116632"/>
            <a:ext cx="1152128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Prêts en cours</a:t>
            </a:r>
            <a:endParaRPr lang="fr-FR" sz="13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5868144" y="116632"/>
            <a:ext cx="1800200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/>
              <a:t>Information du compte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716016" y="90872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LOOTENS</a:t>
            </a:r>
          </a:p>
          <a:p>
            <a:r>
              <a:rPr lang="fr-FR" sz="2400" dirty="0" smtClean="0"/>
              <a:t>Jérémy</a:t>
            </a:r>
          </a:p>
          <a:p>
            <a:r>
              <a:rPr lang="fr-FR" sz="2400" dirty="0" smtClean="0"/>
              <a:t>jeremylootens@gmail.com</a:t>
            </a:r>
            <a:endParaRPr lang="fr-F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107504" y="620688"/>
            <a:ext cx="8928992" cy="280831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feld 13"/>
          <p:cNvSpPr txBox="1"/>
          <p:nvPr/>
        </p:nvSpPr>
        <p:spPr>
          <a:xfrm>
            <a:off x="323528" y="908720"/>
            <a:ext cx="42484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 smtClean="0"/>
              <a:t>Nom :</a:t>
            </a:r>
          </a:p>
          <a:p>
            <a:pPr algn="r"/>
            <a:r>
              <a:rPr lang="fr-FR" sz="2400" b="1" dirty="0" smtClean="0"/>
              <a:t>Prénom :</a:t>
            </a:r>
          </a:p>
          <a:p>
            <a:pPr algn="r"/>
            <a:r>
              <a:rPr lang="fr-FR" sz="2400" b="1" dirty="0" smtClean="0"/>
              <a:t>E-mail :</a:t>
            </a:r>
          </a:p>
          <a:p>
            <a:pPr algn="r"/>
            <a:r>
              <a:rPr lang="fr-FR" sz="2400" b="1" dirty="0" smtClean="0"/>
              <a:t>Nouveau mot de passe :</a:t>
            </a:r>
          </a:p>
          <a:p>
            <a:pPr algn="r"/>
            <a:r>
              <a:rPr lang="fr-FR" sz="2400" b="1" dirty="0" smtClean="0"/>
              <a:t>Confirmation du mot de passe :</a:t>
            </a:r>
          </a:p>
          <a:p>
            <a:pPr algn="r"/>
            <a:endParaRPr lang="fr-FR" sz="2400" b="1" dirty="0" smtClean="0"/>
          </a:p>
          <a:p>
            <a:endParaRPr lang="fr-FR" sz="2000" b="1" dirty="0"/>
          </a:p>
        </p:txBody>
      </p:sp>
      <p:sp>
        <p:nvSpPr>
          <p:cNvPr id="15" name="Rechteck 14"/>
          <p:cNvSpPr/>
          <p:nvPr/>
        </p:nvSpPr>
        <p:spPr>
          <a:xfrm>
            <a:off x="4716016" y="980728"/>
            <a:ext cx="273630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hteck 15"/>
          <p:cNvSpPr/>
          <p:nvPr/>
        </p:nvSpPr>
        <p:spPr>
          <a:xfrm>
            <a:off x="4716016" y="1700808"/>
            <a:ext cx="273630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hteck 16"/>
          <p:cNvSpPr/>
          <p:nvPr/>
        </p:nvSpPr>
        <p:spPr>
          <a:xfrm>
            <a:off x="4716016" y="1340768"/>
            <a:ext cx="273630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hteck 17"/>
          <p:cNvSpPr/>
          <p:nvPr/>
        </p:nvSpPr>
        <p:spPr>
          <a:xfrm>
            <a:off x="4716016" y="2060848"/>
            <a:ext cx="273630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hteck 18"/>
          <p:cNvSpPr/>
          <p:nvPr/>
        </p:nvSpPr>
        <p:spPr>
          <a:xfrm>
            <a:off x="4716016" y="2420888"/>
            <a:ext cx="2736304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feld 26"/>
          <p:cNvSpPr txBox="1"/>
          <p:nvPr/>
        </p:nvSpPr>
        <p:spPr>
          <a:xfrm>
            <a:off x="3275856" y="2996952"/>
            <a:ext cx="2592288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Valider la modification du compte</a:t>
            </a:r>
            <a:endParaRPr lang="fr-FR" sz="1300" b="1" dirty="0"/>
          </a:p>
        </p:txBody>
      </p:sp>
      <p:sp>
        <p:nvSpPr>
          <p:cNvPr id="26" name="Rechteck 25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8" name="Picture 2" descr="C:\Users\jerem\AppData\Local\Microsoft\Windows\INetCache\IE\R8WTYPM9\Buch-colour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539551" cy="505828"/>
          </a:xfrm>
          <a:prstGeom prst="rect">
            <a:avLst/>
          </a:prstGeom>
          <a:noFill/>
        </p:spPr>
      </p:pic>
      <p:sp>
        <p:nvSpPr>
          <p:cNvPr id="29" name="Textfeld 28"/>
          <p:cNvSpPr txBox="1"/>
          <p:nvPr/>
        </p:nvSpPr>
        <p:spPr>
          <a:xfrm>
            <a:off x="7740352" y="116632"/>
            <a:ext cx="1296144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Se déconnecter</a:t>
            </a:r>
            <a:endParaRPr lang="fr-FR" sz="1300" b="1" dirty="0"/>
          </a:p>
        </p:txBody>
      </p:sp>
      <p:sp>
        <p:nvSpPr>
          <p:cNvPr id="30" name="Textfeld 29"/>
          <p:cNvSpPr txBox="1"/>
          <p:nvPr/>
        </p:nvSpPr>
        <p:spPr>
          <a:xfrm>
            <a:off x="539552" y="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Biblio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47664" y="116632"/>
            <a:ext cx="1944216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Parcourir la bibliothèque</a:t>
            </a:r>
            <a:endParaRPr lang="fr-FR" sz="1300" b="1" dirty="0"/>
          </a:p>
        </p:txBody>
      </p:sp>
      <p:sp>
        <p:nvSpPr>
          <p:cNvPr id="32" name="Textfeld 31"/>
          <p:cNvSpPr txBox="1"/>
          <p:nvPr/>
        </p:nvSpPr>
        <p:spPr>
          <a:xfrm>
            <a:off x="3563888" y="116632"/>
            <a:ext cx="1152128" cy="2923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 smtClean="0"/>
              <a:t>Prêts en cours</a:t>
            </a:r>
            <a:endParaRPr lang="fr-FR" sz="1300" b="1" dirty="0"/>
          </a:p>
        </p:txBody>
      </p:sp>
      <p:sp>
        <p:nvSpPr>
          <p:cNvPr id="33" name="Textfeld 32"/>
          <p:cNvSpPr txBox="1"/>
          <p:nvPr/>
        </p:nvSpPr>
        <p:spPr>
          <a:xfrm>
            <a:off x="5868144" y="116632"/>
            <a:ext cx="1800200" cy="292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/>
              <a:t>Information du compte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716016" y="97143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LOOTENS</a:t>
            </a:r>
            <a:endParaRPr lang="fr-FR" dirty="0"/>
          </a:p>
        </p:txBody>
      </p:sp>
      <p:sp>
        <p:nvSpPr>
          <p:cNvPr id="36" name="Textfeld 35"/>
          <p:cNvSpPr txBox="1"/>
          <p:nvPr/>
        </p:nvSpPr>
        <p:spPr>
          <a:xfrm>
            <a:off x="4716016" y="134076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Jérémy</a:t>
            </a:r>
            <a:endParaRPr lang="fr-FR" dirty="0"/>
          </a:p>
        </p:txBody>
      </p:sp>
      <p:sp>
        <p:nvSpPr>
          <p:cNvPr id="37" name="Textfeld 36"/>
          <p:cNvSpPr txBox="1"/>
          <p:nvPr/>
        </p:nvSpPr>
        <p:spPr>
          <a:xfrm>
            <a:off x="4716016" y="1700808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jeremylootens@gmail.com</a:t>
            </a:r>
            <a:endParaRPr lang="fr-FR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Bildschirmpräsentation (4:3)</PresentationFormat>
  <Paragraphs>90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Jérémy LOOTENS</dc:creator>
  <cp:lastModifiedBy>Jérémy LOOTENS</cp:lastModifiedBy>
  <cp:revision>29</cp:revision>
  <dcterms:created xsi:type="dcterms:W3CDTF">2018-06-04T13:54:04Z</dcterms:created>
  <dcterms:modified xsi:type="dcterms:W3CDTF">2018-06-05T13:27:51Z</dcterms:modified>
</cp:coreProperties>
</file>