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9144000" cy="6858000" type="screen4x3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1E1D-1FB6-46FD-AF96-A4F932C7C19E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598-5F10-4853-9A0D-6F018B00CC54}" type="slidenum">
              <a:rPr lang="fr-FR" smtClean="0"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6516216" y="116632"/>
            <a:ext cx="108012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connecter</a:t>
            </a:r>
            <a:endParaRPr lang="fr-FR" sz="13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7668344" y="116632"/>
            <a:ext cx="1368152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Créer un compte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51520" y="764704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Bienvenue sur « Biblio », le site des bibliothèques de «  </a:t>
            </a:r>
            <a:r>
              <a:rPr lang="fr-FR" sz="2800" b="1" dirty="0" err="1" smtClean="0"/>
              <a:t>Trifouilly</a:t>
            </a:r>
            <a:r>
              <a:rPr lang="fr-FR" sz="2800" b="1" dirty="0" smtClean="0"/>
              <a:t>-les-oies »</a:t>
            </a:r>
            <a:endParaRPr lang="fr-FR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Nom :</a:t>
            </a:r>
          </a:p>
          <a:p>
            <a:pPr algn="r"/>
            <a:r>
              <a:rPr lang="fr-FR" sz="2400" b="1" dirty="0" smtClean="0"/>
              <a:t>Prénom :</a:t>
            </a:r>
          </a:p>
          <a:p>
            <a:pPr algn="r"/>
            <a:r>
              <a:rPr lang="fr-FR" sz="2400" b="1" dirty="0" smtClean="0"/>
              <a:t>E-mail :</a:t>
            </a:r>
          </a:p>
          <a:p>
            <a:pPr algn="r"/>
            <a:r>
              <a:rPr lang="fr-FR" sz="2400" b="1" dirty="0" smtClean="0"/>
              <a:t>Mot de passe :</a:t>
            </a:r>
          </a:p>
          <a:p>
            <a:pPr algn="r"/>
            <a:r>
              <a:rPr lang="fr-FR" sz="2400" b="1" dirty="0" smtClean="0"/>
              <a:t>Confirmation du mot de passe :</a:t>
            </a:r>
          </a:p>
          <a:p>
            <a:pPr algn="r"/>
            <a:endParaRPr lang="fr-FR" sz="2400" b="1" dirty="0" smtClean="0"/>
          </a:p>
          <a:p>
            <a:endParaRPr lang="fr-FR" sz="2000" b="1" dirty="0"/>
          </a:p>
        </p:txBody>
      </p:sp>
      <p:sp>
        <p:nvSpPr>
          <p:cNvPr id="15" name="Rechteck 14"/>
          <p:cNvSpPr/>
          <p:nvPr/>
        </p:nvSpPr>
        <p:spPr>
          <a:xfrm>
            <a:off x="4716016" y="98072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hteck 15"/>
          <p:cNvSpPr/>
          <p:nvPr/>
        </p:nvSpPr>
        <p:spPr>
          <a:xfrm>
            <a:off x="4716016" y="170080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hteck 16"/>
          <p:cNvSpPr/>
          <p:nvPr/>
        </p:nvSpPr>
        <p:spPr>
          <a:xfrm>
            <a:off x="4716016" y="134076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hteck 17"/>
          <p:cNvSpPr/>
          <p:nvPr/>
        </p:nvSpPr>
        <p:spPr>
          <a:xfrm>
            <a:off x="4716016" y="206084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hteck 18"/>
          <p:cNvSpPr/>
          <p:nvPr/>
        </p:nvSpPr>
        <p:spPr>
          <a:xfrm>
            <a:off x="4716016" y="242088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hteck 19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/>
        </p:nvSpPr>
        <p:spPr>
          <a:xfrm>
            <a:off x="6516216" y="116632"/>
            <a:ext cx="108012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connecter</a:t>
            </a:r>
            <a:endParaRPr lang="fr-FR" sz="13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7668344" y="116632"/>
            <a:ext cx="1368152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Créer un compte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3419872" y="2996952"/>
            <a:ext cx="230425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Valider la création du compte</a:t>
            </a:r>
            <a:endParaRPr lang="fr-FR" sz="13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E-mail :</a:t>
            </a:r>
          </a:p>
          <a:p>
            <a:pPr algn="r"/>
            <a:r>
              <a:rPr lang="fr-FR" sz="2400" b="1" dirty="0" smtClean="0"/>
              <a:t>Mot de passe :</a:t>
            </a:r>
            <a:endParaRPr lang="fr-FR" sz="2000" b="1" dirty="0"/>
          </a:p>
        </p:txBody>
      </p:sp>
      <p:sp>
        <p:nvSpPr>
          <p:cNvPr id="15" name="Rechteck 14"/>
          <p:cNvSpPr/>
          <p:nvPr/>
        </p:nvSpPr>
        <p:spPr>
          <a:xfrm>
            <a:off x="4716016" y="98072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hteck 16"/>
          <p:cNvSpPr/>
          <p:nvPr/>
        </p:nvSpPr>
        <p:spPr>
          <a:xfrm>
            <a:off x="4716016" y="134076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hteck 19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/>
        </p:nvSpPr>
        <p:spPr>
          <a:xfrm>
            <a:off x="6516216" y="116632"/>
            <a:ext cx="108012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Se connecter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668344" y="116632"/>
            <a:ext cx="1368152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Créer un compte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3419872" y="1916832"/>
            <a:ext cx="230425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Connexion</a:t>
            </a:r>
            <a:endParaRPr lang="fr-FR" sz="13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51520" y="764704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Bienvenue sur « Biblio », le site des bibliothèques de «  Trifouilly-les-oies »</a:t>
            </a:r>
            <a:endParaRPr lang="fr-FR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Information du compte</a:t>
            </a:r>
            <a:endParaRPr lang="fr-FR" sz="13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12" name="Rechteck 11"/>
          <p:cNvSpPr/>
          <p:nvPr/>
        </p:nvSpPr>
        <p:spPr>
          <a:xfrm>
            <a:off x="107504" y="620688"/>
            <a:ext cx="8928992" cy="13681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107504" y="6206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Recherche :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7504" y="11247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Titre :</a:t>
            </a:r>
            <a:endParaRPr lang="fr-FR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3419872" y="1124744"/>
            <a:ext cx="860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Auteur :</a:t>
            </a:r>
            <a:endParaRPr lang="fr-FR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6948264" y="1124744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Langue :</a:t>
            </a:r>
            <a:endParaRPr lang="fr-FR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5220072" y="1124744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Genre :</a:t>
            </a:r>
            <a:endParaRPr lang="fr-FR" sz="1600" dirty="0"/>
          </a:p>
        </p:txBody>
      </p:sp>
      <p:sp>
        <p:nvSpPr>
          <p:cNvPr id="22" name="Rechteck 21"/>
          <p:cNvSpPr/>
          <p:nvPr/>
        </p:nvSpPr>
        <p:spPr>
          <a:xfrm>
            <a:off x="755576" y="1124744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uppieren 26"/>
          <p:cNvGrpSpPr/>
          <p:nvPr/>
        </p:nvGrpSpPr>
        <p:grpSpPr>
          <a:xfrm>
            <a:off x="5940152" y="1124744"/>
            <a:ext cx="1008112" cy="288032"/>
            <a:chOff x="4788024" y="1772816"/>
            <a:chExt cx="1008112" cy="288032"/>
          </a:xfrm>
        </p:grpSpPr>
        <p:sp>
          <p:nvSpPr>
            <p:cNvPr id="23" name="Rechteck 22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1772816"/>
              <a:ext cx="21565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hteck 23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noFill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4211960" y="1124744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uppieren 28"/>
          <p:cNvGrpSpPr/>
          <p:nvPr/>
        </p:nvGrpSpPr>
        <p:grpSpPr>
          <a:xfrm>
            <a:off x="7812360" y="1124744"/>
            <a:ext cx="1008112" cy="288032"/>
            <a:chOff x="4788024" y="1772816"/>
            <a:chExt cx="1008112" cy="288032"/>
          </a:xfrm>
        </p:grpSpPr>
        <p:sp>
          <p:nvSpPr>
            <p:cNvPr id="30" name="Rechteck 29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1772816"/>
              <a:ext cx="21565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hteck 31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noFill/>
              </a:endParaRPr>
            </a:p>
          </p:txBody>
        </p:sp>
      </p:grpSp>
      <p:sp>
        <p:nvSpPr>
          <p:cNvPr id="33" name="Rechteck 32"/>
          <p:cNvSpPr/>
          <p:nvPr/>
        </p:nvSpPr>
        <p:spPr>
          <a:xfrm>
            <a:off x="107504" y="2376264"/>
            <a:ext cx="8928992" cy="3501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feld 33"/>
          <p:cNvSpPr txBox="1"/>
          <p:nvPr/>
        </p:nvSpPr>
        <p:spPr>
          <a:xfrm>
            <a:off x="107504" y="2016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Résultats :</a:t>
            </a:r>
            <a:endParaRPr lang="fr-FR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1187624" y="244827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Titre				</a:t>
            </a:r>
            <a:r>
              <a:rPr lang="fr-FR" dirty="0" smtClean="0"/>
              <a:t>par  </a:t>
            </a:r>
            <a:r>
              <a:rPr lang="fr-FR" i="1" dirty="0" smtClean="0"/>
              <a:t>Auteur</a:t>
            </a:r>
          </a:p>
          <a:p>
            <a:r>
              <a:rPr lang="fr-FR" dirty="0" smtClean="0"/>
              <a:t>Genre : </a:t>
            </a:r>
            <a:r>
              <a:rPr lang="fr-FR" i="1" dirty="0" err="1" smtClean="0"/>
              <a:t>Xxxx</a:t>
            </a:r>
            <a:r>
              <a:rPr lang="fr-FR" i="1" dirty="0" smtClean="0"/>
              <a:t>			</a:t>
            </a:r>
            <a:r>
              <a:rPr lang="fr-FR" dirty="0" smtClean="0"/>
              <a:t>ISBN : </a:t>
            </a:r>
            <a:r>
              <a:rPr lang="fr-FR" i="1" dirty="0" smtClean="0"/>
              <a:t>XXX-X-XXXX-XXXX-X</a:t>
            </a:r>
            <a:endParaRPr lang="fr-FR" i="1" dirty="0" smtClean="0"/>
          </a:p>
          <a:p>
            <a:r>
              <a:rPr lang="fr-FR" dirty="0" smtClean="0"/>
              <a:t>Date de publication : </a:t>
            </a:r>
            <a:r>
              <a:rPr lang="fr-FR" i="1" dirty="0" smtClean="0"/>
              <a:t>XX/XX/XXXX	</a:t>
            </a:r>
            <a:r>
              <a:rPr lang="fr-FR" dirty="0" smtClean="0"/>
              <a:t>Editeur : </a:t>
            </a:r>
            <a:r>
              <a:rPr lang="fr-FR" dirty="0" err="1" smtClean="0"/>
              <a:t>Xxxxx</a:t>
            </a:r>
            <a:endParaRPr lang="fr-FR" dirty="0" smtClean="0"/>
          </a:p>
        </p:txBody>
      </p:sp>
      <p:sp>
        <p:nvSpPr>
          <p:cNvPr id="36" name="Rechteck 35"/>
          <p:cNvSpPr/>
          <p:nvPr/>
        </p:nvSpPr>
        <p:spPr>
          <a:xfrm>
            <a:off x="1763688" y="1124744"/>
            <a:ext cx="704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/>
              <a:t>Série :</a:t>
            </a:r>
            <a:endParaRPr lang="fr-FR" sz="1600" dirty="0"/>
          </a:p>
        </p:txBody>
      </p:sp>
      <p:sp>
        <p:nvSpPr>
          <p:cNvPr id="37" name="Rechteck 36"/>
          <p:cNvSpPr/>
          <p:nvPr/>
        </p:nvSpPr>
        <p:spPr>
          <a:xfrm>
            <a:off x="2411760" y="1124744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uppieren 42"/>
          <p:cNvGrpSpPr/>
          <p:nvPr/>
        </p:nvGrpSpPr>
        <p:grpSpPr>
          <a:xfrm>
            <a:off x="323528" y="2448272"/>
            <a:ext cx="720080" cy="1080120"/>
            <a:chOff x="251520" y="2276872"/>
            <a:chExt cx="1296144" cy="1512168"/>
          </a:xfrm>
        </p:grpSpPr>
        <p:sp>
          <p:nvSpPr>
            <p:cNvPr id="38" name="Rechteck 37"/>
            <p:cNvSpPr/>
            <p:nvPr/>
          </p:nvSpPr>
          <p:spPr>
            <a:xfrm>
              <a:off x="251520" y="2276872"/>
              <a:ext cx="1296144" cy="1512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323528" y="3573016"/>
            <a:ext cx="8568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Présentation :</a:t>
            </a:r>
          </a:p>
          <a:p>
            <a:pPr algn="just"/>
            <a:r>
              <a:rPr lang="fr-FR" sz="1600" dirty="0" err="1"/>
              <a:t>Lorem</a:t>
            </a:r>
            <a:r>
              <a:rPr lang="fr-FR" sz="1600" dirty="0"/>
              <a:t> </a:t>
            </a:r>
            <a:r>
              <a:rPr lang="fr-FR" sz="1600" dirty="0" err="1"/>
              <a:t>ipsum</a:t>
            </a:r>
            <a:r>
              <a:rPr lang="fr-FR" sz="1600" dirty="0"/>
              <a:t> </a:t>
            </a:r>
            <a:r>
              <a:rPr lang="fr-FR" sz="1600" dirty="0" err="1"/>
              <a:t>dolor</a:t>
            </a:r>
            <a:r>
              <a:rPr lang="fr-FR" sz="1600" dirty="0"/>
              <a:t> </a:t>
            </a:r>
            <a:r>
              <a:rPr lang="fr-FR" sz="1600" dirty="0" err="1"/>
              <a:t>sit</a:t>
            </a:r>
            <a:r>
              <a:rPr lang="fr-FR" sz="1600" dirty="0"/>
              <a:t> </a:t>
            </a:r>
            <a:r>
              <a:rPr lang="fr-FR" sz="1600" dirty="0" err="1"/>
              <a:t>amet</a:t>
            </a:r>
            <a:r>
              <a:rPr lang="fr-FR" sz="1600" dirty="0"/>
              <a:t>, </a:t>
            </a:r>
            <a:r>
              <a:rPr lang="fr-FR" sz="1600" dirty="0" err="1"/>
              <a:t>consectetur</a:t>
            </a:r>
            <a:r>
              <a:rPr lang="fr-FR" sz="1600" dirty="0"/>
              <a:t> </a:t>
            </a:r>
            <a:r>
              <a:rPr lang="fr-FR" sz="1600" dirty="0" err="1"/>
              <a:t>adipiscing</a:t>
            </a:r>
            <a:r>
              <a:rPr lang="fr-FR" sz="1600" dirty="0"/>
              <a:t> </a:t>
            </a:r>
            <a:r>
              <a:rPr lang="fr-FR" sz="1600" dirty="0" err="1"/>
              <a:t>elit</a:t>
            </a:r>
            <a:r>
              <a:rPr lang="fr-FR" sz="1600" dirty="0"/>
              <a:t>. </a:t>
            </a:r>
            <a:r>
              <a:rPr lang="fr-FR" sz="1600" dirty="0" err="1"/>
              <a:t>Phasellus</a:t>
            </a:r>
            <a:r>
              <a:rPr lang="fr-FR" sz="1600" dirty="0"/>
              <a:t> </a:t>
            </a:r>
            <a:r>
              <a:rPr lang="fr-FR" sz="1600" dirty="0" err="1"/>
              <a:t>tempus</a:t>
            </a:r>
            <a:r>
              <a:rPr lang="fr-FR" sz="1600" dirty="0"/>
              <a:t> </a:t>
            </a:r>
            <a:r>
              <a:rPr lang="fr-FR" sz="1600" dirty="0" err="1"/>
              <a:t>congue</a:t>
            </a:r>
            <a:r>
              <a:rPr lang="fr-FR" sz="1600" dirty="0"/>
              <a:t> mollis. Nunc in </a:t>
            </a:r>
            <a:r>
              <a:rPr lang="fr-FR" sz="1600" dirty="0" err="1"/>
              <a:t>nulla</a:t>
            </a:r>
            <a:r>
              <a:rPr lang="fr-FR" sz="1600" dirty="0"/>
              <a:t> </a:t>
            </a:r>
            <a:r>
              <a:rPr lang="fr-FR" sz="1600" dirty="0" err="1"/>
              <a:t>dictum</a:t>
            </a:r>
            <a:r>
              <a:rPr lang="fr-FR" sz="1600" dirty="0"/>
              <a:t>, </a:t>
            </a:r>
            <a:r>
              <a:rPr lang="fr-FR" sz="1600" dirty="0" err="1"/>
              <a:t>lacinia</a:t>
            </a:r>
            <a:r>
              <a:rPr lang="fr-FR" sz="1600" dirty="0"/>
              <a:t> </a:t>
            </a:r>
            <a:r>
              <a:rPr lang="fr-FR" sz="1600" dirty="0" err="1"/>
              <a:t>turpis</a:t>
            </a:r>
            <a:r>
              <a:rPr lang="fr-FR" sz="1600" dirty="0"/>
              <a:t> non, </a:t>
            </a:r>
            <a:r>
              <a:rPr lang="fr-FR" sz="1600" dirty="0" err="1"/>
              <a:t>dapibus</a:t>
            </a:r>
            <a:r>
              <a:rPr lang="fr-FR" sz="1600" dirty="0"/>
              <a:t> </a:t>
            </a:r>
            <a:r>
              <a:rPr lang="fr-FR" sz="1600" dirty="0" err="1"/>
              <a:t>purus</a:t>
            </a:r>
            <a:r>
              <a:rPr lang="fr-FR" sz="1600" dirty="0"/>
              <a:t>. </a:t>
            </a:r>
            <a:r>
              <a:rPr lang="fr-FR" sz="1600" dirty="0" err="1"/>
              <a:t>Cras</a:t>
            </a:r>
            <a:r>
              <a:rPr lang="fr-FR" sz="1600" dirty="0"/>
              <a:t> id </a:t>
            </a:r>
            <a:r>
              <a:rPr lang="fr-FR" sz="1600" dirty="0" err="1"/>
              <a:t>lacinia</a:t>
            </a:r>
            <a:r>
              <a:rPr lang="fr-FR" sz="1600" dirty="0"/>
              <a:t> </a:t>
            </a:r>
            <a:r>
              <a:rPr lang="fr-FR" sz="1600" dirty="0" err="1"/>
              <a:t>odio</a:t>
            </a:r>
            <a:r>
              <a:rPr lang="fr-FR" sz="1600" dirty="0"/>
              <a:t>, vitae </a:t>
            </a:r>
            <a:r>
              <a:rPr lang="fr-FR" sz="1600" dirty="0" err="1"/>
              <a:t>aliquet</a:t>
            </a:r>
            <a:r>
              <a:rPr lang="fr-FR" sz="1600" dirty="0"/>
              <a:t> </a:t>
            </a:r>
            <a:r>
              <a:rPr lang="fr-FR" sz="1600" dirty="0" err="1"/>
              <a:t>odio</a:t>
            </a:r>
            <a:r>
              <a:rPr lang="fr-FR" sz="1600" dirty="0"/>
              <a:t>. In </a:t>
            </a:r>
            <a:r>
              <a:rPr lang="fr-FR" sz="1600" dirty="0" err="1"/>
              <a:t>sit</a:t>
            </a:r>
            <a:r>
              <a:rPr lang="fr-FR" sz="1600" dirty="0"/>
              <a:t> </a:t>
            </a:r>
            <a:r>
              <a:rPr lang="fr-FR" sz="1600" dirty="0" err="1"/>
              <a:t>amet</a:t>
            </a:r>
            <a:r>
              <a:rPr lang="fr-FR" sz="1600" dirty="0"/>
              <a:t> </a:t>
            </a:r>
            <a:r>
              <a:rPr lang="fr-FR" sz="1600" dirty="0" err="1"/>
              <a:t>ullamcorper</a:t>
            </a:r>
            <a:r>
              <a:rPr lang="fr-FR" sz="1600" dirty="0"/>
              <a:t> </a:t>
            </a:r>
            <a:r>
              <a:rPr lang="fr-FR" sz="1600" dirty="0" err="1"/>
              <a:t>odio</a:t>
            </a:r>
            <a:r>
              <a:rPr lang="fr-FR" sz="1600" dirty="0"/>
              <a:t>, </a:t>
            </a:r>
            <a:r>
              <a:rPr lang="fr-FR" sz="1600" dirty="0" err="1"/>
              <a:t>at</a:t>
            </a:r>
            <a:r>
              <a:rPr lang="fr-FR" sz="1600" dirty="0"/>
              <a:t> </a:t>
            </a:r>
            <a:r>
              <a:rPr lang="fr-FR" sz="1600" dirty="0" err="1"/>
              <a:t>interdum</a:t>
            </a:r>
            <a:r>
              <a:rPr lang="fr-FR" sz="1600" dirty="0"/>
              <a:t> </a:t>
            </a:r>
            <a:r>
              <a:rPr lang="fr-FR" sz="1600" dirty="0" err="1"/>
              <a:t>velit</a:t>
            </a:r>
            <a:r>
              <a:rPr lang="fr-FR" sz="1600" dirty="0"/>
              <a:t>. </a:t>
            </a:r>
            <a:r>
              <a:rPr lang="fr-FR" sz="1600" dirty="0" err="1"/>
              <a:t>Donec</a:t>
            </a:r>
            <a:r>
              <a:rPr lang="fr-FR" sz="1600" dirty="0"/>
              <a:t> a libero magna. </a:t>
            </a:r>
            <a:r>
              <a:rPr lang="fr-FR" sz="1600" dirty="0" err="1"/>
              <a:t>Phasellus</a:t>
            </a:r>
            <a:r>
              <a:rPr lang="fr-FR" sz="1600" dirty="0"/>
              <a:t> </a:t>
            </a:r>
            <a:r>
              <a:rPr lang="fr-FR" sz="1600" dirty="0" err="1"/>
              <a:t>dignissim</a:t>
            </a:r>
            <a:r>
              <a:rPr lang="fr-FR" sz="1600" dirty="0"/>
              <a:t> </a:t>
            </a:r>
            <a:r>
              <a:rPr lang="fr-FR" sz="1600" dirty="0" err="1"/>
              <a:t>sagittis</a:t>
            </a:r>
            <a:r>
              <a:rPr lang="fr-FR" sz="1600" dirty="0"/>
              <a:t> </a:t>
            </a:r>
            <a:r>
              <a:rPr lang="fr-FR" sz="1600" dirty="0" err="1"/>
              <a:t>dui</a:t>
            </a:r>
            <a:r>
              <a:rPr lang="fr-FR" sz="1600" dirty="0"/>
              <a:t>, vitae </a:t>
            </a:r>
            <a:r>
              <a:rPr lang="fr-FR" sz="1600" dirty="0" err="1"/>
              <a:t>interdum</a:t>
            </a:r>
            <a:r>
              <a:rPr lang="fr-FR" sz="1600" dirty="0"/>
              <a:t> erat </a:t>
            </a:r>
            <a:r>
              <a:rPr lang="fr-FR" sz="1600" dirty="0" err="1"/>
              <a:t>finibus</a:t>
            </a:r>
            <a:r>
              <a:rPr lang="fr-FR" sz="1600" dirty="0"/>
              <a:t> </a:t>
            </a:r>
            <a:r>
              <a:rPr lang="fr-FR" sz="1600" dirty="0" err="1"/>
              <a:t>sit</a:t>
            </a:r>
            <a:r>
              <a:rPr lang="fr-FR" sz="1600" dirty="0"/>
              <a:t> </a:t>
            </a:r>
            <a:r>
              <a:rPr lang="fr-FR" sz="1600" dirty="0" err="1"/>
              <a:t>amet</a:t>
            </a:r>
            <a:r>
              <a:rPr lang="fr-FR" sz="1600" dirty="0"/>
              <a:t>. Sed </a:t>
            </a:r>
            <a:r>
              <a:rPr lang="fr-FR" sz="1600" dirty="0" err="1"/>
              <a:t>vel</a:t>
            </a:r>
            <a:r>
              <a:rPr lang="fr-FR" sz="1600" dirty="0"/>
              <a:t> </a:t>
            </a:r>
            <a:r>
              <a:rPr lang="fr-FR" sz="1600" dirty="0" err="1"/>
              <a:t>vehicula</a:t>
            </a:r>
            <a:r>
              <a:rPr lang="fr-FR" sz="1600" dirty="0"/>
              <a:t> </a:t>
            </a:r>
            <a:r>
              <a:rPr lang="fr-FR" sz="1600" dirty="0" err="1"/>
              <a:t>lorem</a:t>
            </a:r>
            <a:r>
              <a:rPr lang="fr-FR" sz="1600" dirty="0"/>
              <a:t>, id </a:t>
            </a:r>
            <a:r>
              <a:rPr lang="fr-FR" sz="1600" dirty="0" err="1"/>
              <a:t>sodales</a:t>
            </a:r>
            <a:r>
              <a:rPr lang="fr-FR" sz="1600" dirty="0"/>
              <a:t> ante. </a:t>
            </a:r>
            <a:r>
              <a:rPr lang="fr-FR" sz="1600" dirty="0" err="1"/>
              <a:t>Praesent</a:t>
            </a:r>
            <a:r>
              <a:rPr lang="fr-FR" sz="1600" dirty="0"/>
              <a:t> </a:t>
            </a:r>
            <a:r>
              <a:rPr lang="fr-FR" sz="1600" dirty="0" err="1"/>
              <a:t>faucibus</a:t>
            </a:r>
            <a:r>
              <a:rPr lang="fr-FR" sz="1600" dirty="0"/>
              <a:t> erat non ante </a:t>
            </a:r>
            <a:r>
              <a:rPr lang="fr-FR" sz="1600" dirty="0" err="1"/>
              <a:t>pellentesque</a:t>
            </a:r>
            <a:r>
              <a:rPr lang="fr-FR" sz="1600" dirty="0"/>
              <a:t>, et </a:t>
            </a:r>
            <a:r>
              <a:rPr lang="fr-FR" sz="1600" dirty="0" err="1"/>
              <a:t>ultrices</a:t>
            </a:r>
            <a:r>
              <a:rPr lang="fr-FR" sz="1600" dirty="0"/>
              <a:t> </a:t>
            </a:r>
            <a:r>
              <a:rPr lang="fr-FR" sz="1600" dirty="0" err="1"/>
              <a:t>ligula</a:t>
            </a:r>
            <a:r>
              <a:rPr lang="fr-FR" sz="1600" dirty="0"/>
              <a:t> </a:t>
            </a:r>
            <a:r>
              <a:rPr lang="fr-FR" sz="1600" dirty="0" err="1"/>
              <a:t>sagittis</a:t>
            </a:r>
            <a:r>
              <a:rPr lang="fr-FR" sz="1600" dirty="0"/>
              <a:t>. Ut in </a:t>
            </a:r>
            <a:r>
              <a:rPr lang="fr-FR" sz="1600" dirty="0" err="1"/>
              <a:t>dolor</a:t>
            </a:r>
            <a:r>
              <a:rPr lang="fr-FR" sz="1600" dirty="0"/>
              <a:t> vitae </a:t>
            </a:r>
            <a:r>
              <a:rPr lang="fr-FR" sz="1600" dirty="0" err="1"/>
              <a:t>risus</a:t>
            </a:r>
            <a:r>
              <a:rPr lang="fr-FR" sz="1600" dirty="0"/>
              <a:t> </a:t>
            </a:r>
            <a:r>
              <a:rPr lang="fr-FR" sz="1600" dirty="0" err="1"/>
              <a:t>congue</a:t>
            </a:r>
            <a:r>
              <a:rPr lang="fr-FR" sz="1600" dirty="0"/>
              <a:t> </a:t>
            </a:r>
            <a:r>
              <a:rPr lang="fr-FR" sz="1600" dirty="0" err="1"/>
              <a:t>aliquet</a:t>
            </a:r>
            <a:r>
              <a:rPr lang="fr-FR" sz="1600" dirty="0"/>
              <a:t> id </a:t>
            </a:r>
            <a:r>
              <a:rPr lang="fr-FR" sz="1600" dirty="0" err="1"/>
              <a:t>quis</a:t>
            </a:r>
            <a:r>
              <a:rPr lang="fr-FR" sz="1600" dirty="0"/>
              <a:t> </a:t>
            </a:r>
            <a:r>
              <a:rPr lang="fr-FR" sz="1600" dirty="0" err="1"/>
              <a:t>arcu</a:t>
            </a:r>
            <a:r>
              <a:rPr lang="fr-FR" sz="1600" dirty="0"/>
              <a:t>. </a:t>
            </a:r>
          </a:p>
        </p:txBody>
      </p:sp>
      <p:sp>
        <p:nvSpPr>
          <p:cNvPr id="57" name="Rechteck 56"/>
          <p:cNvSpPr/>
          <p:nvPr/>
        </p:nvSpPr>
        <p:spPr>
          <a:xfrm>
            <a:off x="107504" y="5949280"/>
            <a:ext cx="8928992" cy="9087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Textfeld 57"/>
          <p:cNvSpPr txBox="1"/>
          <p:nvPr/>
        </p:nvSpPr>
        <p:spPr>
          <a:xfrm>
            <a:off x="251520" y="590465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Information du compte</a:t>
            </a:r>
            <a:endParaRPr lang="fr-FR" sz="1300" b="1" i="1" dirty="0"/>
          </a:p>
        </p:txBody>
      </p:sp>
      <p:sp>
        <p:nvSpPr>
          <p:cNvPr id="61" name="Textfeld 60"/>
          <p:cNvSpPr txBox="1"/>
          <p:nvPr/>
        </p:nvSpPr>
        <p:spPr>
          <a:xfrm>
            <a:off x="7380312" y="1556792"/>
            <a:ext cx="1512168" cy="2923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Lancer la recherche</a:t>
            </a:r>
            <a:endParaRPr lang="fr-FR" sz="1300" b="1" dirty="0"/>
          </a:p>
        </p:txBody>
      </p:sp>
      <p:sp>
        <p:nvSpPr>
          <p:cNvPr id="77" name="Rechteck 76"/>
          <p:cNvSpPr/>
          <p:nvPr/>
        </p:nvSpPr>
        <p:spPr>
          <a:xfrm>
            <a:off x="395536" y="522920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Disponibilité</a:t>
            </a:r>
            <a:r>
              <a:rPr lang="fr-FR" i="1" dirty="0" smtClean="0"/>
              <a:t> : 	Biblio 1 : X/Y (nb dispo/Nb total)</a:t>
            </a:r>
          </a:p>
          <a:p>
            <a:r>
              <a:rPr lang="fr-FR" i="1" dirty="0" smtClean="0"/>
              <a:t>		Biblio 2 : X/Y (nb dispo/Nb total)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7504" y="620688"/>
            <a:ext cx="8928992" cy="20162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P</a:t>
            </a:r>
            <a:r>
              <a:rPr lang="fr-FR" sz="1300" b="1" dirty="0" smtClean="0"/>
              <a:t>rêts </a:t>
            </a:r>
            <a:r>
              <a:rPr lang="fr-FR" sz="1300" b="1" dirty="0"/>
              <a:t>en cours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Information du compte</a:t>
            </a:r>
            <a:endParaRPr lang="fr-FR" sz="1300" b="1" i="1" dirty="0"/>
          </a:p>
        </p:txBody>
      </p:sp>
      <p:sp>
        <p:nvSpPr>
          <p:cNvPr id="19" name="Textfeld 18"/>
          <p:cNvSpPr txBox="1"/>
          <p:nvPr/>
        </p:nvSpPr>
        <p:spPr>
          <a:xfrm>
            <a:off x="1187624" y="69269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Titre				</a:t>
            </a:r>
            <a:r>
              <a:rPr lang="fr-FR" dirty="0" smtClean="0"/>
              <a:t>par  </a:t>
            </a:r>
            <a:r>
              <a:rPr lang="fr-FR" i="1" dirty="0" smtClean="0"/>
              <a:t>Auteur</a:t>
            </a:r>
          </a:p>
          <a:p>
            <a:r>
              <a:rPr lang="fr-FR" dirty="0" smtClean="0"/>
              <a:t>Genre : </a:t>
            </a:r>
            <a:r>
              <a:rPr lang="fr-FR" i="1" dirty="0" err="1" smtClean="0"/>
              <a:t>Xxxx</a:t>
            </a:r>
            <a:r>
              <a:rPr lang="fr-FR" i="1" dirty="0" smtClean="0"/>
              <a:t>			</a:t>
            </a:r>
            <a:r>
              <a:rPr lang="fr-FR" dirty="0" smtClean="0"/>
              <a:t>ISBN : </a:t>
            </a:r>
            <a:r>
              <a:rPr lang="fr-FR" i="1" dirty="0" smtClean="0"/>
              <a:t>XXX-X-XXXX-XXXX-X</a:t>
            </a:r>
            <a:endParaRPr lang="fr-FR" i="1" dirty="0" smtClean="0"/>
          </a:p>
          <a:p>
            <a:r>
              <a:rPr lang="fr-FR" dirty="0" smtClean="0"/>
              <a:t>Date de publication : </a:t>
            </a:r>
            <a:r>
              <a:rPr lang="fr-FR" i="1" dirty="0" smtClean="0"/>
              <a:t>XX/XX/XXXX	</a:t>
            </a:r>
            <a:r>
              <a:rPr lang="fr-FR" dirty="0" smtClean="0"/>
              <a:t>Editeur : </a:t>
            </a:r>
            <a:r>
              <a:rPr lang="fr-FR" dirty="0" err="1" smtClean="0"/>
              <a:t>Xxxxx</a:t>
            </a:r>
            <a:endParaRPr lang="fr-FR" dirty="0" smtClean="0"/>
          </a:p>
        </p:txBody>
      </p:sp>
      <p:grpSp>
        <p:nvGrpSpPr>
          <p:cNvPr id="20" name="Gruppieren 19"/>
          <p:cNvGrpSpPr/>
          <p:nvPr/>
        </p:nvGrpSpPr>
        <p:grpSpPr>
          <a:xfrm>
            <a:off x="323528" y="692696"/>
            <a:ext cx="720080" cy="1080120"/>
            <a:chOff x="251520" y="2276872"/>
            <a:chExt cx="1296144" cy="1512168"/>
          </a:xfrm>
        </p:grpSpPr>
        <p:sp>
          <p:nvSpPr>
            <p:cNvPr id="21" name="Rechteck 20"/>
            <p:cNvSpPr/>
            <p:nvPr/>
          </p:nvSpPr>
          <p:spPr>
            <a:xfrm>
              <a:off x="251520" y="2276872"/>
              <a:ext cx="1296144" cy="1512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24"/>
          <p:cNvSpPr txBox="1"/>
          <p:nvPr/>
        </p:nvSpPr>
        <p:spPr>
          <a:xfrm>
            <a:off x="5796136" y="2060848"/>
            <a:ext cx="2952328" cy="4770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600" b="1" dirty="0" smtClean="0"/>
          </a:p>
          <a:p>
            <a:pPr algn="ctr"/>
            <a:r>
              <a:rPr lang="fr-FR" sz="1300" b="1" dirty="0" smtClean="0"/>
              <a:t>Prolonger la période de prêt</a:t>
            </a:r>
          </a:p>
          <a:p>
            <a:pPr algn="ctr"/>
            <a:endParaRPr lang="fr-FR" sz="600" b="1" i="1" dirty="0"/>
          </a:p>
        </p:txBody>
      </p:sp>
      <p:sp>
        <p:nvSpPr>
          <p:cNvPr id="26" name="Rechteck 25"/>
          <p:cNvSpPr/>
          <p:nvPr/>
        </p:nvSpPr>
        <p:spPr>
          <a:xfrm>
            <a:off x="251520" y="213285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Début du prêt : XX/XX/XXXX</a:t>
            </a:r>
            <a:r>
              <a:rPr lang="fr-FR" b="1" dirty="0"/>
              <a:t> </a:t>
            </a:r>
            <a:r>
              <a:rPr lang="fr-FR" b="1" dirty="0" smtClean="0"/>
              <a:t>- </a:t>
            </a:r>
            <a:r>
              <a:rPr lang="fr-FR" b="1" dirty="0" smtClean="0"/>
              <a:t>Fin du prêt : XX/XX/XXXX</a:t>
            </a:r>
            <a:endParaRPr lang="fr-FR" b="1" dirty="0"/>
          </a:p>
        </p:txBody>
      </p:sp>
      <p:sp>
        <p:nvSpPr>
          <p:cNvPr id="27" name="Rechteck 26"/>
          <p:cNvSpPr/>
          <p:nvPr/>
        </p:nvSpPr>
        <p:spPr>
          <a:xfrm>
            <a:off x="107504" y="2780928"/>
            <a:ext cx="8928992" cy="20162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feld 27"/>
          <p:cNvSpPr txBox="1"/>
          <p:nvPr/>
        </p:nvSpPr>
        <p:spPr>
          <a:xfrm>
            <a:off x="1187624" y="285293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Titre				</a:t>
            </a:r>
            <a:r>
              <a:rPr lang="fr-FR" dirty="0" smtClean="0"/>
              <a:t>par  </a:t>
            </a:r>
            <a:r>
              <a:rPr lang="fr-FR" i="1" dirty="0" smtClean="0"/>
              <a:t>Auteur</a:t>
            </a:r>
          </a:p>
          <a:p>
            <a:r>
              <a:rPr lang="fr-FR" dirty="0" smtClean="0"/>
              <a:t>Genre : </a:t>
            </a:r>
            <a:r>
              <a:rPr lang="fr-FR" i="1" dirty="0" err="1" smtClean="0"/>
              <a:t>Xxxx</a:t>
            </a:r>
            <a:r>
              <a:rPr lang="fr-FR" i="1" dirty="0" smtClean="0"/>
              <a:t>			</a:t>
            </a:r>
            <a:r>
              <a:rPr lang="fr-FR" dirty="0" smtClean="0"/>
              <a:t>ISBN : </a:t>
            </a:r>
            <a:r>
              <a:rPr lang="fr-FR" i="1" dirty="0" smtClean="0"/>
              <a:t>XXX-X-XXXX-XXXX-X</a:t>
            </a:r>
            <a:endParaRPr lang="fr-FR" i="1" dirty="0" smtClean="0"/>
          </a:p>
          <a:p>
            <a:r>
              <a:rPr lang="fr-FR" dirty="0" smtClean="0"/>
              <a:t>Date de publication : </a:t>
            </a:r>
            <a:r>
              <a:rPr lang="fr-FR" i="1" dirty="0" smtClean="0"/>
              <a:t>XX/XX/XXXX	</a:t>
            </a:r>
            <a:r>
              <a:rPr lang="fr-FR" dirty="0" smtClean="0"/>
              <a:t>Editeur : </a:t>
            </a:r>
            <a:r>
              <a:rPr lang="fr-FR" dirty="0" err="1" smtClean="0"/>
              <a:t>Xxxxx</a:t>
            </a:r>
            <a:endParaRPr lang="fr-FR" dirty="0" smtClean="0"/>
          </a:p>
        </p:txBody>
      </p:sp>
      <p:grpSp>
        <p:nvGrpSpPr>
          <p:cNvPr id="29" name="Gruppieren 28"/>
          <p:cNvGrpSpPr/>
          <p:nvPr/>
        </p:nvGrpSpPr>
        <p:grpSpPr>
          <a:xfrm>
            <a:off x="323528" y="2852936"/>
            <a:ext cx="720080" cy="1080120"/>
            <a:chOff x="251520" y="2276872"/>
            <a:chExt cx="1296144" cy="1512168"/>
          </a:xfrm>
        </p:grpSpPr>
        <p:sp>
          <p:nvSpPr>
            <p:cNvPr id="30" name="Rechteck 29"/>
            <p:cNvSpPr/>
            <p:nvPr/>
          </p:nvSpPr>
          <p:spPr>
            <a:xfrm>
              <a:off x="251520" y="2276872"/>
              <a:ext cx="1296144" cy="1512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" name="Gerade Verbindung 30"/>
            <p:cNvCxnSpPr/>
            <p:nvPr/>
          </p:nvCxnSpPr>
          <p:spPr>
            <a:xfrm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/>
          <p:cNvSpPr txBox="1"/>
          <p:nvPr/>
        </p:nvSpPr>
        <p:spPr>
          <a:xfrm>
            <a:off x="5868144" y="4221088"/>
            <a:ext cx="2952328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Impossible de prolonger la période de prêt une seconde fois</a:t>
            </a:r>
            <a:endParaRPr lang="fr-FR" sz="1300" b="1" i="1" dirty="0"/>
          </a:p>
        </p:txBody>
      </p:sp>
      <p:sp>
        <p:nvSpPr>
          <p:cNvPr id="34" name="Rechteck 33"/>
          <p:cNvSpPr/>
          <p:nvPr/>
        </p:nvSpPr>
        <p:spPr>
          <a:xfrm>
            <a:off x="251520" y="429309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Début du prêt : XX/XX/XXXX - Fin du prêt : XX/XX/XXXX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Nom :</a:t>
            </a:r>
          </a:p>
          <a:p>
            <a:pPr algn="r"/>
            <a:r>
              <a:rPr lang="fr-FR" sz="2400" b="1" dirty="0" smtClean="0"/>
              <a:t>Prénom :</a:t>
            </a:r>
          </a:p>
          <a:p>
            <a:pPr algn="r"/>
            <a:r>
              <a:rPr lang="fr-FR" sz="2400" b="1" dirty="0" smtClean="0"/>
              <a:t>E-mail :</a:t>
            </a:r>
            <a:endParaRPr lang="fr-FR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3419872" y="2204864"/>
            <a:ext cx="230425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Modifier le compte</a:t>
            </a:r>
            <a:endParaRPr lang="fr-FR" sz="1300" b="1" dirty="0"/>
          </a:p>
        </p:txBody>
      </p:sp>
      <p:sp>
        <p:nvSpPr>
          <p:cNvPr id="26" name="Rechteck 2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8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9" name="Textfeld 28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Information du compte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716016" y="90872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LOOTENS</a:t>
            </a:r>
          </a:p>
          <a:p>
            <a:r>
              <a:rPr lang="fr-FR" sz="2400" dirty="0" smtClean="0"/>
              <a:t>Jérémy</a:t>
            </a:r>
          </a:p>
          <a:p>
            <a:r>
              <a:rPr lang="fr-FR" sz="2400" dirty="0" smtClean="0"/>
              <a:t>jeremylootens@gmail.com</a:t>
            </a:r>
            <a:endParaRPr lang="fr-F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Nom :</a:t>
            </a:r>
          </a:p>
          <a:p>
            <a:pPr algn="r"/>
            <a:r>
              <a:rPr lang="fr-FR" sz="2400" b="1" dirty="0" smtClean="0"/>
              <a:t>Prénom :</a:t>
            </a:r>
          </a:p>
          <a:p>
            <a:pPr algn="r"/>
            <a:r>
              <a:rPr lang="fr-FR" sz="2400" b="1" dirty="0" smtClean="0"/>
              <a:t>E-mail :</a:t>
            </a:r>
          </a:p>
          <a:p>
            <a:pPr algn="r"/>
            <a:r>
              <a:rPr lang="fr-FR" sz="2400" b="1" dirty="0" smtClean="0"/>
              <a:t>Nouveau mot de passe :</a:t>
            </a:r>
          </a:p>
          <a:p>
            <a:pPr algn="r"/>
            <a:r>
              <a:rPr lang="fr-FR" sz="2400" b="1" dirty="0" smtClean="0"/>
              <a:t>Confirmation du mot de passe :</a:t>
            </a:r>
          </a:p>
          <a:p>
            <a:pPr algn="r"/>
            <a:endParaRPr lang="fr-FR" sz="2400" b="1" dirty="0" smtClean="0"/>
          </a:p>
          <a:p>
            <a:endParaRPr lang="fr-FR" sz="2000" b="1" dirty="0"/>
          </a:p>
        </p:txBody>
      </p:sp>
      <p:sp>
        <p:nvSpPr>
          <p:cNvPr id="15" name="Rechteck 14"/>
          <p:cNvSpPr/>
          <p:nvPr/>
        </p:nvSpPr>
        <p:spPr>
          <a:xfrm>
            <a:off x="4716016" y="98072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hteck 15"/>
          <p:cNvSpPr/>
          <p:nvPr/>
        </p:nvSpPr>
        <p:spPr>
          <a:xfrm>
            <a:off x="4716016" y="170080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hteck 16"/>
          <p:cNvSpPr/>
          <p:nvPr/>
        </p:nvSpPr>
        <p:spPr>
          <a:xfrm>
            <a:off x="4716016" y="134076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hteck 17"/>
          <p:cNvSpPr/>
          <p:nvPr/>
        </p:nvSpPr>
        <p:spPr>
          <a:xfrm>
            <a:off x="4716016" y="206084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hteck 18"/>
          <p:cNvSpPr/>
          <p:nvPr/>
        </p:nvSpPr>
        <p:spPr>
          <a:xfrm>
            <a:off x="4716016" y="242088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feld 26"/>
          <p:cNvSpPr txBox="1"/>
          <p:nvPr/>
        </p:nvSpPr>
        <p:spPr>
          <a:xfrm>
            <a:off x="3275856" y="2996952"/>
            <a:ext cx="259228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Valider la modification du compte</a:t>
            </a:r>
            <a:endParaRPr lang="fr-FR" sz="1300" b="1" dirty="0"/>
          </a:p>
        </p:txBody>
      </p:sp>
      <p:sp>
        <p:nvSpPr>
          <p:cNvPr id="26" name="Rechteck 2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8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9" name="Textfeld 28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Information du compte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16016" y="97143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LOOTENS</a:t>
            </a:r>
            <a:endParaRPr lang="fr-FR" dirty="0"/>
          </a:p>
        </p:txBody>
      </p:sp>
      <p:sp>
        <p:nvSpPr>
          <p:cNvPr id="36" name="Textfeld 35"/>
          <p:cNvSpPr txBox="1"/>
          <p:nvPr/>
        </p:nvSpPr>
        <p:spPr>
          <a:xfrm>
            <a:off x="4716016" y="134076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Jérémy</a:t>
            </a:r>
            <a:endParaRPr lang="fr-FR" dirty="0"/>
          </a:p>
        </p:txBody>
      </p:sp>
      <p:sp>
        <p:nvSpPr>
          <p:cNvPr id="37" name="Textfeld 36"/>
          <p:cNvSpPr txBox="1"/>
          <p:nvPr/>
        </p:nvSpPr>
        <p:spPr>
          <a:xfrm>
            <a:off x="4716016" y="170080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jeremylootens@gmail.com</a:t>
            </a:r>
            <a:endParaRPr lang="fr-F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Bildschirmpräsentation (4:3)</PresentationFormat>
  <Paragraphs>91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Jérémy LOOTENS</dc:creator>
  <cp:lastModifiedBy>Jérémy LOOTENS</cp:lastModifiedBy>
  <cp:revision>27</cp:revision>
  <dcterms:created xsi:type="dcterms:W3CDTF">2018-06-04T13:54:04Z</dcterms:created>
  <dcterms:modified xsi:type="dcterms:W3CDTF">2018-06-04T17:32:18Z</dcterms:modified>
</cp:coreProperties>
</file>