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57" r:id="rId5"/>
    <p:sldId id="258" r:id="rId6"/>
    <p:sldId id="259" r:id="rId7"/>
    <p:sldId id="262" r:id="rId8"/>
    <p:sldId id="263" r:id="rId9"/>
  </p:sldIdLst>
  <p:sldSz cx="9144000" cy="6858000" type="screen4x3"/>
  <p:notesSz cx="7104063"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fr-FR"/>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fr-FR"/>
          </a:p>
        </p:txBody>
      </p:sp>
      <p:sp>
        <p:nvSpPr>
          <p:cNvPr id="4" name="Datumsplatzhalter 3"/>
          <p:cNvSpPr>
            <a:spLocks noGrp="1"/>
          </p:cNvSpPr>
          <p:nvPr>
            <p:ph type="dt" sz="half" idx="10"/>
          </p:nvPr>
        </p:nvSpPr>
        <p:spPr/>
        <p:txBody>
          <a:bodyPr/>
          <a:lstStyle/>
          <a:p>
            <a:fld id="{49211E1D-1FB6-46FD-AF96-A4F932C7C19E}" type="datetimeFigureOut">
              <a:rPr lang="fr-FR" smtClean="0"/>
              <a:pPr/>
              <a:t>01/10/2018</a:t>
            </a:fld>
            <a:endParaRPr lang="fr-FR" dirty="0"/>
          </a:p>
        </p:txBody>
      </p:sp>
      <p:sp>
        <p:nvSpPr>
          <p:cNvPr id="5" name="Fußzeilenplatzhalter 4"/>
          <p:cNvSpPr>
            <a:spLocks noGrp="1"/>
          </p:cNvSpPr>
          <p:nvPr>
            <p:ph type="ftr" sz="quarter" idx="11"/>
          </p:nvPr>
        </p:nvSpPr>
        <p:spPr/>
        <p:txBody>
          <a:bodyPr/>
          <a:lstStyle/>
          <a:p>
            <a:endParaRPr lang="fr-FR" dirty="0"/>
          </a:p>
        </p:txBody>
      </p:sp>
      <p:sp>
        <p:nvSpPr>
          <p:cNvPr id="6" name="Foliennummernplatzhalter 5"/>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fr-FR"/>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4" name="Datumsplatzhalter 3"/>
          <p:cNvSpPr>
            <a:spLocks noGrp="1"/>
          </p:cNvSpPr>
          <p:nvPr>
            <p:ph type="dt" sz="half" idx="10"/>
          </p:nvPr>
        </p:nvSpPr>
        <p:spPr/>
        <p:txBody>
          <a:bodyPr/>
          <a:lstStyle/>
          <a:p>
            <a:fld id="{49211E1D-1FB6-46FD-AF96-A4F932C7C19E}" type="datetimeFigureOut">
              <a:rPr lang="fr-FR" smtClean="0"/>
              <a:pPr/>
              <a:t>01/10/2018</a:t>
            </a:fld>
            <a:endParaRPr lang="fr-FR" dirty="0"/>
          </a:p>
        </p:txBody>
      </p:sp>
      <p:sp>
        <p:nvSpPr>
          <p:cNvPr id="5" name="Fußzeilenplatzhalter 4"/>
          <p:cNvSpPr>
            <a:spLocks noGrp="1"/>
          </p:cNvSpPr>
          <p:nvPr>
            <p:ph type="ftr" sz="quarter" idx="11"/>
          </p:nvPr>
        </p:nvSpPr>
        <p:spPr/>
        <p:txBody>
          <a:bodyPr/>
          <a:lstStyle/>
          <a:p>
            <a:endParaRPr lang="fr-FR" dirty="0"/>
          </a:p>
        </p:txBody>
      </p:sp>
      <p:sp>
        <p:nvSpPr>
          <p:cNvPr id="6" name="Foliennummernplatzhalter 5"/>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fr-FR"/>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4" name="Datumsplatzhalter 3"/>
          <p:cNvSpPr>
            <a:spLocks noGrp="1"/>
          </p:cNvSpPr>
          <p:nvPr>
            <p:ph type="dt" sz="half" idx="10"/>
          </p:nvPr>
        </p:nvSpPr>
        <p:spPr/>
        <p:txBody>
          <a:bodyPr/>
          <a:lstStyle/>
          <a:p>
            <a:fld id="{49211E1D-1FB6-46FD-AF96-A4F932C7C19E}" type="datetimeFigureOut">
              <a:rPr lang="fr-FR" smtClean="0"/>
              <a:pPr/>
              <a:t>01/10/2018</a:t>
            </a:fld>
            <a:endParaRPr lang="fr-FR" dirty="0"/>
          </a:p>
        </p:txBody>
      </p:sp>
      <p:sp>
        <p:nvSpPr>
          <p:cNvPr id="5" name="Fußzeilenplatzhalter 4"/>
          <p:cNvSpPr>
            <a:spLocks noGrp="1"/>
          </p:cNvSpPr>
          <p:nvPr>
            <p:ph type="ftr" sz="quarter" idx="11"/>
          </p:nvPr>
        </p:nvSpPr>
        <p:spPr/>
        <p:txBody>
          <a:bodyPr/>
          <a:lstStyle/>
          <a:p>
            <a:endParaRPr lang="fr-FR" dirty="0"/>
          </a:p>
        </p:txBody>
      </p:sp>
      <p:sp>
        <p:nvSpPr>
          <p:cNvPr id="6" name="Foliennummernplatzhalter 5"/>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fr-FR"/>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4" name="Datumsplatzhalter 3"/>
          <p:cNvSpPr>
            <a:spLocks noGrp="1"/>
          </p:cNvSpPr>
          <p:nvPr>
            <p:ph type="dt" sz="half" idx="10"/>
          </p:nvPr>
        </p:nvSpPr>
        <p:spPr/>
        <p:txBody>
          <a:bodyPr/>
          <a:lstStyle/>
          <a:p>
            <a:fld id="{49211E1D-1FB6-46FD-AF96-A4F932C7C19E}" type="datetimeFigureOut">
              <a:rPr lang="fr-FR" smtClean="0"/>
              <a:pPr/>
              <a:t>01/10/2018</a:t>
            </a:fld>
            <a:endParaRPr lang="fr-FR" dirty="0"/>
          </a:p>
        </p:txBody>
      </p:sp>
      <p:sp>
        <p:nvSpPr>
          <p:cNvPr id="5" name="Fußzeilenplatzhalter 4"/>
          <p:cNvSpPr>
            <a:spLocks noGrp="1"/>
          </p:cNvSpPr>
          <p:nvPr>
            <p:ph type="ftr" sz="quarter" idx="11"/>
          </p:nvPr>
        </p:nvSpPr>
        <p:spPr/>
        <p:txBody>
          <a:bodyPr/>
          <a:lstStyle/>
          <a:p>
            <a:endParaRPr lang="fr-FR" dirty="0"/>
          </a:p>
        </p:txBody>
      </p:sp>
      <p:sp>
        <p:nvSpPr>
          <p:cNvPr id="6" name="Foliennummernplatzhalter 5"/>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fr-F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49211E1D-1FB6-46FD-AF96-A4F932C7C19E}" type="datetimeFigureOut">
              <a:rPr lang="fr-FR" smtClean="0"/>
              <a:pPr/>
              <a:t>01/10/2018</a:t>
            </a:fld>
            <a:endParaRPr lang="fr-FR" dirty="0"/>
          </a:p>
        </p:txBody>
      </p:sp>
      <p:sp>
        <p:nvSpPr>
          <p:cNvPr id="5" name="Fußzeilenplatzhalter 4"/>
          <p:cNvSpPr>
            <a:spLocks noGrp="1"/>
          </p:cNvSpPr>
          <p:nvPr>
            <p:ph type="ftr" sz="quarter" idx="11"/>
          </p:nvPr>
        </p:nvSpPr>
        <p:spPr/>
        <p:txBody>
          <a:bodyPr/>
          <a:lstStyle/>
          <a:p>
            <a:endParaRPr lang="fr-FR" dirty="0"/>
          </a:p>
        </p:txBody>
      </p:sp>
      <p:sp>
        <p:nvSpPr>
          <p:cNvPr id="6" name="Foliennummernplatzhalter 5"/>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fr-FR"/>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5" name="Datumsplatzhalter 4"/>
          <p:cNvSpPr>
            <a:spLocks noGrp="1"/>
          </p:cNvSpPr>
          <p:nvPr>
            <p:ph type="dt" sz="half" idx="10"/>
          </p:nvPr>
        </p:nvSpPr>
        <p:spPr/>
        <p:txBody>
          <a:bodyPr/>
          <a:lstStyle/>
          <a:p>
            <a:fld id="{49211E1D-1FB6-46FD-AF96-A4F932C7C19E}" type="datetimeFigureOut">
              <a:rPr lang="fr-FR" smtClean="0"/>
              <a:pPr/>
              <a:t>01/10/2018</a:t>
            </a:fld>
            <a:endParaRPr lang="fr-FR" dirty="0"/>
          </a:p>
        </p:txBody>
      </p:sp>
      <p:sp>
        <p:nvSpPr>
          <p:cNvPr id="6" name="Fußzeilenplatzhalter 5"/>
          <p:cNvSpPr>
            <a:spLocks noGrp="1"/>
          </p:cNvSpPr>
          <p:nvPr>
            <p:ph type="ftr" sz="quarter" idx="11"/>
          </p:nvPr>
        </p:nvSpPr>
        <p:spPr/>
        <p:txBody>
          <a:bodyPr/>
          <a:lstStyle/>
          <a:p>
            <a:endParaRPr lang="fr-FR" dirty="0"/>
          </a:p>
        </p:txBody>
      </p:sp>
      <p:sp>
        <p:nvSpPr>
          <p:cNvPr id="7" name="Foliennummernplatzhalter 6"/>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fr-F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7" name="Datumsplatzhalter 6"/>
          <p:cNvSpPr>
            <a:spLocks noGrp="1"/>
          </p:cNvSpPr>
          <p:nvPr>
            <p:ph type="dt" sz="half" idx="10"/>
          </p:nvPr>
        </p:nvSpPr>
        <p:spPr/>
        <p:txBody>
          <a:bodyPr/>
          <a:lstStyle/>
          <a:p>
            <a:fld id="{49211E1D-1FB6-46FD-AF96-A4F932C7C19E}" type="datetimeFigureOut">
              <a:rPr lang="fr-FR" smtClean="0"/>
              <a:pPr/>
              <a:t>01/10/2018</a:t>
            </a:fld>
            <a:endParaRPr lang="fr-FR" dirty="0"/>
          </a:p>
        </p:txBody>
      </p:sp>
      <p:sp>
        <p:nvSpPr>
          <p:cNvPr id="8" name="Fußzeilenplatzhalter 7"/>
          <p:cNvSpPr>
            <a:spLocks noGrp="1"/>
          </p:cNvSpPr>
          <p:nvPr>
            <p:ph type="ftr" sz="quarter" idx="11"/>
          </p:nvPr>
        </p:nvSpPr>
        <p:spPr/>
        <p:txBody>
          <a:bodyPr/>
          <a:lstStyle/>
          <a:p>
            <a:endParaRPr lang="fr-FR" dirty="0"/>
          </a:p>
        </p:txBody>
      </p:sp>
      <p:sp>
        <p:nvSpPr>
          <p:cNvPr id="9" name="Foliennummernplatzhalter 8"/>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fr-FR"/>
          </a:p>
        </p:txBody>
      </p:sp>
      <p:sp>
        <p:nvSpPr>
          <p:cNvPr id="3" name="Datumsplatzhalter 2"/>
          <p:cNvSpPr>
            <a:spLocks noGrp="1"/>
          </p:cNvSpPr>
          <p:nvPr>
            <p:ph type="dt" sz="half" idx="10"/>
          </p:nvPr>
        </p:nvSpPr>
        <p:spPr/>
        <p:txBody>
          <a:bodyPr/>
          <a:lstStyle/>
          <a:p>
            <a:fld id="{49211E1D-1FB6-46FD-AF96-A4F932C7C19E}" type="datetimeFigureOut">
              <a:rPr lang="fr-FR" smtClean="0"/>
              <a:pPr/>
              <a:t>01/10/2018</a:t>
            </a:fld>
            <a:endParaRPr lang="fr-FR" dirty="0"/>
          </a:p>
        </p:txBody>
      </p:sp>
      <p:sp>
        <p:nvSpPr>
          <p:cNvPr id="4" name="Fußzeilenplatzhalter 3"/>
          <p:cNvSpPr>
            <a:spLocks noGrp="1"/>
          </p:cNvSpPr>
          <p:nvPr>
            <p:ph type="ftr" sz="quarter" idx="11"/>
          </p:nvPr>
        </p:nvSpPr>
        <p:spPr/>
        <p:txBody>
          <a:bodyPr/>
          <a:lstStyle/>
          <a:p>
            <a:endParaRPr lang="fr-FR" dirty="0"/>
          </a:p>
        </p:txBody>
      </p:sp>
      <p:sp>
        <p:nvSpPr>
          <p:cNvPr id="5" name="Foliennummernplatzhalter 4"/>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49211E1D-1FB6-46FD-AF96-A4F932C7C19E}" type="datetimeFigureOut">
              <a:rPr lang="fr-FR" smtClean="0"/>
              <a:pPr/>
              <a:t>01/10/2018</a:t>
            </a:fld>
            <a:endParaRPr lang="fr-FR" dirty="0"/>
          </a:p>
        </p:txBody>
      </p:sp>
      <p:sp>
        <p:nvSpPr>
          <p:cNvPr id="3" name="Fußzeilenplatzhalter 2"/>
          <p:cNvSpPr>
            <a:spLocks noGrp="1"/>
          </p:cNvSpPr>
          <p:nvPr>
            <p:ph type="ftr" sz="quarter" idx="11"/>
          </p:nvPr>
        </p:nvSpPr>
        <p:spPr/>
        <p:txBody>
          <a:bodyPr/>
          <a:lstStyle/>
          <a:p>
            <a:endParaRPr lang="fr-FR" dirty="0"/>
          </a:p>
        </p:txBody>
      </p:sp>
      <p:sp>
        <p:nvSpPr>
          <p:cNvPr id="4" name="Foliennummernplatzhalter 3"/>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fr-F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49211E1D-1FB6-46FD-AF96-A4F932C7C19E}" type="datetimeFigureOut">
              <a:rPr lang="fr-FR" smtClean="0"/>
              <a:pPr/>
              <a:t>01/10/2018</a:t>
            </a:fld>
            <a:endParaRPr lang="fr-FR" dirty="0"/>
          </a:p>
        </p:txBody>
      </p:sp>
      <p:sp>
        <p:nvSpPr>
          <p:cNvPr id="6" name="Fußzeilenplatzhalter 5"/>
          <p:cNvSpPr>
            <a:spLocks noGrp="1"/>
          </p:cNvSpPr>
          <p:nvPr>
            <p:ph type="ftr" sz="quarter" idx="11"/>
          </p:nvPr>
        </p:nvSpPr>
        <p:spPr/>
        <p:txBody>
          <a:bodyPr/>
          <a:lstStyle/>
          <a:p>
            <a:endParaRPr lang="fr-FR" dirty="0"/>
          </a:p>
        </p:txBody>
      </p:sp>
      <p:sp>
        <p:nvSpPr>
          <p:cNvPr id="7" name="Foliennummernplatzhalter 6"/>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fr-F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49211E1D-1FB6-46FD-AF96-A4F932C7C19E}" type="datetimeFigureOut">
              <a:rPr lang="fr-FR" smtClean="0"/>
              <a:pPr/>
              <a:t>01/10/2018</a:t>
            </a:fld>
            <a:endParaRPr lang="fr-FR" dirty="0"/>
          </a:p>
        </p:txBody>
      </p:sp>
      <p:sp>
        <p:nvSpPr>
          <p:cNvPr id="6" name="Fußzeilenplatzhalter 5"/>
          <p:cNvSpPr>
            <a:spLocks noGrp="1"/>
          </p:cNvSpPr>
          <p:nvPr>
            <p:ph type="ftr" sz="quarter" idx="11"/>
          </p:nvPr>
        </p:nvSpPr>
        <p:spPr/>
        <p:txBody>
          <a:bodyPr/>
          <a:lstStyle/>
          <a:p>
            <a:endParaRPr lang="fr-FR" dirty="0"/>
          </a:p>
        </p:txBody>
      </p:sp>
      <p:sp>
        <p:nvSpPr>
          <p:cNvPr id="7" name="Foliennummernplatzhalter 6"/>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fr-FR"/>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211E1D-1FB6-46FD-AF96-A4F932C7C19E}" type="datetimeFigureOut">
              <a:rPr lang="fr-FR" smtClean="0"/>
              <a:pPr/>
              <a:t>01/10/2018</a:t>
            </a:fld>
            <a:endParaRPr lang="fr-FR" dirty="0"/>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E9598-5F10-4853-9A0D-6F018B00CC54}" type="slidenum">
              <a:rPr lang="fr-FR" smtClean="0"/>
              <a:pPr/>
              <a:t>‹Nr.›</a:t>
            </a:fld>
            <a:endParaRPr lang="fr-F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0" y="0"/>
            <a:ext cx="9144000" cy="54868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descr="C:\Users\jerem\AppData\Local\Microsoft\Windows\INetCache\IE\R8WTYPM9\Buch-coloured[1].png"/>
          <p:cNvPicPr>
            <a:picLocks noChangeAspect="1" noChangeArrowheads="1"/>
          </p:cNvPicPr>
          <p:nvPr/>
        </p:nvPicPr>
        <p:blipFill>
          <a:blip r:embed="rId2" cstate="print"/>
          <a:srcRect/>
          <a:stretch>
            <a:fillRect/>
          </a:stretch>
        </p:blipFill>
        <p:spPr bwMode="auto">
          <a:xfrm>
            <a:off x="107504" y="0"/>
            <a:ext cx="539551" cy="505828"/>
          </a:xfrm>
          <a:prstGeom prst="rect">
            <a:avLst/>
          </a:prstGeom>
          <a:noFill/>
        </p:spPr>
      </p:pic>
      <p:sp>
        <p:nvSpPr>
          <p:cNvPr id="6" name="Textfeld 5"/>
          <p:cNvSpPr txBox="1"/>
          <p:nvPr/>
        </p:nvSpPr>
        <p:spPr>
          <a:xfrm>
            <a:off x="6516216" y="116632"/>
            <a:ext cx="1080120"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Se connecter</a:t>
            </a:r>
            <a:endParaRPr lang="fr-FR" sz="1300" b="1" dirty="0"/>
          </a:p>
        </p:txBody>
      </p:sp>
      <p:sp>
        <p:nvSpPr>
          <p:cNvPr id="7" name="Textfeld 6"/>
          <p:cNvSpPr txBox="1"/>
          <p:nvPr/>
        </p:nvSpPr>
        <p:spPr>
          <a:xfrm>
            <a:off x="7668344" y="116632"/>
            <a:ext cx="1368152"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Créer un compte</a:t>
            </a:r>
            <a:endParaRPr lang="fr-FR" sz="1300" b="1" dirty="0"/>
          </a:p>
        </p:txBody>
      </p:sp>
      <p:sp>
        <p:nvSpPr>
          <p:cNvPr id="8" name="Textfeld 7"/>
          <p:cNvSpPr txBox="1"/>
          <p:nvPr/>
        </p:nvSpPr>
        <p:spPr>
          <a:xfrm>
            <a:off x="539552" y="0"/>
            <a:ext cx="1008112" cy="523220"/>
          </a:xfrm>
          <a:prstGeom prst="rect">
            <a:avLst/>
          </a:prstGeom>
          <a:noFill/>
        </p:spPr>
        <p:txBody>
          <a:bodyPr wrap="square" rtlCol="0">
            <a:spAutoFit/>
          </a:bodyPr>
          <a:lstStyle/>
          <a:p>
            <a:r>
              <a:rPr lang="fr-FR" sz="2800" dirty="0" smtClean="0">
                <a:solidFill>
                  <a:schemeClr val="bg1"/>
                </a:solidFill>
              </a:rPr>
              <a:t>Biblio</a:t>
            </a:r>
            <a:endParaRPr lang="fr-FR" dirty="0">
              <a:solidFill>
                <a:schemeClr val="bg1"/>
              </a:solidFill>
            </a:endParaRPr>
          </a:p>
        </p:txBody>
      </p:sp>
      <p:sp>
        <p:nvSpPr>
          <p:cNvPr id="9" name="Textfeld 8"/>
          <p:cNvSpPr txBox="1"/>
          <p:nvPr/>
        </p:nvSpPr>
        <p:spPr>
          <a:xfrm>
            <a:off x="1547664" y="116632"/>
            <a:ext cx="194421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Parcourir la bibliothèque</a:t>
            </a:r>
            <a:endParaRPr lang="fr-FR" sz="1300" b="1" dirty="0"/>
          </a:p>
        </p:txBody>
      </p:sp>
      <p:sp>
        <p:nvSpPr>
          <p:cNvPr id="13" name="Textfeld 12"/>
          <p:cNvSpPr txBox="1"/>
          <p:nvPr/>
        </p:nvSpPr>
        <p:spPr>
          <a:xfrm>
            <a:off x="251520" y="764704"/>
            <a:ext cx="8712968" cy="954107"/>
          </a:xfrm>
          <a:prstGeom prst="rect">
            <a:avLst/>
          </a:prstGeom>
          <a:noFill/>
        </p:spPr>
        <p:txBody>
          <a:bodyPr wrap="square" rtlCol="0">
            <a:spAutoFit/>
          </a:bodyPr>
          <a:lstStyle/>
          <a:p>
            <a:pPr algn="ctr"/>
            <a:r>
              <a:rPr lang="fr-FR" sz="2800" b="1" dirty="0" smtClean="0"/>
              <a:t>Bienvenue sur « Biblio », le site des bibliothèques de «  Trifouilly-les-oies »</a:t>
            </a:r>
            <a:endParaRPr lang="fr-FR" sz="2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p:nvPr/>
        </p:nvSpPr>
        <p:spPr>
          <a:xfrm>
            <a:off x="107504" y="620688"/>
            <a:ext cx="8928992" cy="2808312"/>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Textfeld 13"/>
          <p:cNvSpPr txBox="1"/>
          <p:nvPr/>
        </p:nvSpPr>
        <p:spPr>
          <a:xfrm>
            <a:off x="323528" y="908720"/>
            <a:ext cx="4248472" cy="2616101"/>
          </a:xfrm>
          <a:prstGeom prst="rect">
            <a:avLst/>
          </a:prstGeom>
          <a:noFill/>
        </p:spPr>
        <p:txBody>
          <a:bodyPr wrap="square" rtlCol="0">
            <a:spAutoFit/>
          </a:bodyPr>
          <a:lstStyle/>
          <a:p>
            <a:pPr algn="r"/>
            <a:r>
              <a:rPr lang="fr-FR" sz="2400" b="1" dirty="0" smtClean="0"/>
              <a:t>Nom :</a:t>
            </a:r>
          </a:p>
          <a:p>
            <a:pPr algn="r"/>
            <a:r>
              <a:rPr lang="fr-FR" sz="2400" b="1" dirty="0" smtClean="0"/>
              <a:t>Prénom :</a:t>
            </a:r>
          </a:p>
          <a:p>
            <a:pPr algn="r"/>
            <a:r>
              <a:rPr lang="fr-FR" sz="2400" b="1" dirty="0" smtClean="0"/>
              <a:t>E-mail :</a:t>
            </a:r>
          </a:p>
          <a:p>
            <a:pPr algn="r"/>
            <a:r>
              <a:rPr lang="fr-FR" sz="2400" b="1" dirty="0" smtClean="0"/>
              <a:t>Mot de passe :</a:t>
            </a:r>
          </a:p>
          <a:p>
            <a:pPr algn="r"/>
            <a:r>
              <a:rPr lang="fr-FR" sz="2400" b="1" dirty="0" smtClean="0"/>
              <a:t>Confirmation du mot de passe :</a:t>
            </a:r>
          </a:p>
          <a:p>
            <a:pPr algn="r"/>
            <a:endParaRPr lang="fr-FR" sz="2400" b="1" dirty="0" smtClean="0"/>
          </a:p>
          <a:p>
            <a:endParaRPr lang="fr-FR" sz="2000" b="1" dirty="0"/>
          </a:p>
        </p:txBody>
      </p:sp>
      <p:sp>
        <p:nvSpPr>
          <p:cNvPr id="15" name="Rechteck 14"/>
          <p:cNvSpPr/>
          <p:nvPr/>
        </p:nvSpPr>
        <p:spPr>
          <a:xfrm>
            <a:off x="4716016" y="980728"/>
            <a:ext cx="2520280"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hteck 15"/>
          <p:cNvSpPr/>
          <p:nvPr/>
        </p:nvSpPr>
        <p:spPr>
          <a:xfrm>
            <a:off x="4716016" y="1700808"/>
            <a:ext cx="2520280"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Rechteck 16"/>
          <p:cNvSpPr/>
          <p:nvPr/>
        </p:nvSpPr>
        <p:spPr>
          <a:xfrm>
            <a:off x="4716016" y="1340768"/>
            <a:ext cx="2520280"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Rechteck 17"/>
          <p:cNvSpPr/>
          <p:nvPr/>
        </p:nvSpPr>
        <p:spPr>
          <a:xfrm>
            <a:off x="4716016" y="2060848"/>
            <a:ext cx="2520280"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Rechteck 18"/>
          <p:cNvSpPr/>
          <p:nvPr/>
        </p:nvSpPr>
        <p:spPr>
          <a:xfrm>
            <a:off x="4716016" y="2420888"/>
            <a:ext cx="2520280"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Rechteck 19"/>
          <p:cNvSpPr/>
          <p:nvPr/>
        </p:nvSpPr>
        <p:spPr>
          <a:xfrm>
            <a:off x="0" y="0"/>
            <a:ext cx="9144000" cy="54868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1" name="Picture 2" descr="C:\Users\jerem\AppData\Local\Microsoft\Windows\INetCache\IE\R8WTYPM9\Buch-coloured[1].png"/>
          <p:cNvPicPr>
            <a:picLocks noChangeAspect="1" noChangeArrowheads="1"/>
          </p:cNvPicPr>
          <p:nvPr/>
        </p:nvPicPr>
        <p:blipFill>
          <a:blip r:embed="rId2" cstate="print"/>
          <a:srcRect/>
          <a:stretch>
            <a:fillRect/>
          </a:stretch>
        </p:blipFill>
        <p:spPr bwMode="auto">
          <a:xfrm>
            <a:off x="107504" y="0"/>
            <a:ext cx="539551" cy="505828"/>
          </a:xfrm>
          <a:prstGeom prst="rect">
            <a:avLst/>
          </a:prstGeom>
          <a:noFill/>
        </p:spPr>
      </p:pic>
      <p:sp>
        <p:nvSpPr>
          <p:cNvPr id="22" name="Textfeld 21"/>
          <p:cNvSpPr txBox="1"/>
          <p:nvPr/>
        </p:nvSpPr>
        <p:spPr>
          <a:xfrm>
            <a:off x="6516216" y="116632"/>
            <a:ext cx="1080120"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Se connecter</a:t>
            </a:r>
            <a:endParaRPr lang="fr-FR" sz="1300" b="1" dirty="0"/>
          </a:p>
        </p:txBody>
      </p:sp>
      <p:sp>
        <p:nvSpPr>
          <p:cNvPr id="23" name="Textfeld 22"/>
          <p:cNvSpPr txBox="1"/>
          <p:nvPr/>
        </p:nvSpPr>
        <p:spPr>
          <a:xfrm>
            <a:off x="7668344" y="116632"/>
            <a:ext cx="1368152" cy="292388"/>
          </a:xfrm>
          <a:prstGeom prst="rect">
            <a:avLst/>
          </a:prstGeom>
          <a:solidFill>
            <a:schemeClr val="tx2">
              <a:lumMod val="20000"/>
              <a:lumOff val="80000"/>
            </a:schemeClr>
          </a:solidFill>
          <a:ln w="38100">
            <a:solidFill>
              <a:schemeClr val="tx1"/>
            </a:solidFill>
          </a:ln>
        </p:spPr>
        <p:txBody>
          <a:bodyPr wrap="square" rtlCol="0">
            <a:spAutoFit/>
          </a:bodyPr>
          <a:lstStyle/>
          <a:p>
            <a:pPr algn="ctr"/>
            <a:r>
              <a:rPr lang="fr-FR" sz="1300" b="1" dirty="0"/>
              <a:t>Créer un compte</a:t>
            </a:r>
          </a:p>
        </p:txBody>
      </p:sp>
      <p:sp>
        <p:nvSpPr>
          <p:cNvPr id="24" name="Textfeld 23"/>
          <p:cNvSpPr txBox="1"/>
          <p:nvPr/>
        </p:nvSpPr>
        <p:spPr>
          <a:xfrm>
            <a:off x="539552" y="0"/>
            <a:ext cx="1008112" cy="523220"/>
          </a:xfrm>
          <a:prstGeom prst="rect">
            <a:avLst/>
          </a:prstGeom>
          <a:noFill/>
        </p:spPr>
        <p:txBody>
          <a:bodyPr wrap="square" rtlCol="0">
            <a:spAutoFit/>
          </a:bodyPr>
          <a:lstStyle/>
          <a:p>
            <a:r>
              <a:rPr lang="fr-FR" sz="2800" dirty="0" smtClean="0">
                <a:solidFill>
                  <a:schemeClr val="bg1"/>
                </a:solidFill>
              </a:rPr>
              <a:t>Biblio</a:t>
            </a:r>
            <a:endParaRPr lang="fr-FR" dirty="0">
              <a:solidFill>
                <a:schemeClr val="bg1"/>
              </a:solidFill>
            </a:endParaRPr>
          </a:p>
        </p:txBody>
      </p:sp>
      <p:sp>
        <p:nvSpPr>
          <p:cNvPr id="25" name="Textfeld 24"/>
          <p:cNvSpPr txBox="1"/>
          <p:nvPr/>
        </p:nvSpPr>
        <p:spPr>
          <a:xfrm>
            <a:off x="1547664" y="116632"/>
            <a:ext cx="194421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Parcourir la bibliothèque</a:t>
            </a:r>
            <a:endParaRPr lang="fr-FR" sz="1300" b="1" dirty="0"/>
          </a:p>
        </p:txBody>
      </p:sp>
      <p:sp>
        <p:nvSpPr>
          <p:cNvPr id="27" name="Textfeld 26"/>
          <p:cNvSpPr txBox="1"/>
          <p:nvPr/>
        </p:nvSpPr>
        <p:spPr>
          <a:xfrm>
            <a:off x="3419872" y="2996952"/>
            <a:ext cx="230425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Valider la création du compte</a:t>
            </a:r>
            <a:endParaRPr lang="fr-FR" sz="13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p:nvPr/>
        </p:nvSpPr>
        <p:spPr>
          <a:xfrm>
            <a:off x="107504" y="620688"/>
            <a:ext cx="8928992" cy="1800200"/>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Textfeld 13"/>
          <p:cNvSpPr txBox="1"/>
          <p:nvPr/>
        </p:nvSpPr>
        <p:spPr>
          <a:xfrm>
            <a:off x="323528" y="908720"/>
            <a:ext cx="4248472" cy="830997"/>
          </a:xfrm>
          <a:prstGeom prst="rect">
            <a:avLst/>
          </a:prstGeom>
          <a:noFill/>
        </p:spPr>
        <p:txBody>
          <a:bodyPr wrap="square" rtlCol="0">
            <a:spAutoFit/>
          </a:bodyPr>
          <a:lstStyle/>
          <a:p>
            <a:pPr algn="r"/>
            <a:r>
              <a:rPr lang="fr-FR" sz="2400" b="1" dirty="0" smtClean="0"/>
              <a:t>E-mail :</a:t>
            </a:r>
          </a:p>
          <a:p>
            <a:pPr algn="r"/>
            <a:r>
              <a:rPr lang="fr-FR" sz="2400" b="1" dirty="0" smtClean="0"/>
              <a:t>Mot de passe :</a:t>
            </a:r>
            <a:endParaRPr lang="fr-FR" sz="2000" b="1" dirty="0"/>
          </a:p>
        </p:txBody>
      </p:sp>
      <p:sp>
        <p:nvSpPr>
          <p:cNvPr id="15" name="Rechteck 14"/>
          <p:cNvSpPr/>
          <p:nvPr/>
        </p:nvSpPr>
        <p:spPr>
          <a:xfrm>
            <a:off x="4716016" y="980728"/>
            <a:ext cx="2520280"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Rechteck 16"/>
          <p:cNvSpPr/>
          <p:nvPr/>
        </p:nvSpPr>
        <p:spPr>
          <a:xfrm>
            <a:off x="4716016" y="1340768"/>
            <a:ext cx="2520280"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Rechteck 19"/>
          <p:cNvSpPr/>
          <p:nvPr/>
        </p:nvSpPr>
        <p:spPr>
          <a:xfrm>
            <a:off x="0" y="0"/>
            <a:ext cx="9144000" cy="54868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1" name="Picture 2" descr="C:\Users\jerem\AppData\Local\Microsoft\Windows\INetCache\IE\R8WTYPM9\Buch-coloured[1].png"/>
          <p:cNvPicPr>
            <a:picLocks noChangeAspect="1" noChangeArrowheads="1"/>
          </p:cNvPicPr>
          <p:nvPr/>
        </p:nvPicPr>
        <p:blipFill>
          <a:blip r:embed="rId2" cstate="print"/>
          <a:srcRect/>
          <a:stretch>
            <a:fillRect/>
          </a:stretch>
        </p:blipFill>
        <p:spPr bwMode="auto">
          <a:xfrm>
            <a:off x="107504" y="0"/>
            <a:ext cx="539551" cy="505828"/>
          </a:xfrm>
          <a:prstGeom prst="rect">
            <a:avLst/>
          </a:prstGeom>
          <a:noFill/>
        </p:spPr>
      </p:pic>
      <p:sp>
        <p:nvSpPr>
          <p:cNvPr id="22" name="Textfeld 21"/>
          <p:cNvSpPr txBox="1"/>
          <p:nvPr/>
        </p:nvSpPr>
        <p:spPr>
          <a:xfrm>
            <a:off x="6516216" y="116632"/>
            <a:ext cx="1080120" cy="292388"/>
          </a:xfrm>
          <a:prstGeom prst="rect">
            <a:avLst/>
          </a:prstGeom>
          <a:solidFill>
            <a:schemeClr val="tx2">
              <a:lumMod val="20000"/>
              <a:lumOff val="80000"/>
            </a:schemeClr>
          </a:solidFill>
          <a:ln w="38100">
            <a:solidFill>
              <a:schemeClr val="tx1"/>
            </a:solidFill>
          </a:ln>
        </p:spPr>
        <p:txBody>
          <a:bodyPr wrap="square" rtlCol="0">
            <a:spAutoFit/>
          </a:bodyPr>
          <a:lstStyle/>
          <a:p>
            <a:pPr algn="ctr"/>
            <a:r>
              <a:rPr lang="fr-FR" sz="1300" b="1" dirty="0"/>
              <a:t>Se connecter</a:t>
            </a:r>
          </a:p>
        </p:txBody>
      </p:sp>
      <p:sp>
        <p:nvSpPr>
          <p:cNvPr id="23" name="Textfeld 22"/>
          <p:cNvSpPr txBox="1"/>
          <p:nvPr/>
        </p:nvSpPr>
        <p:spPr>
          <a:xfrm>
            <a:off x="7668344" y="116632"/>
            <a:ext cx="1368152"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a:t>Créer un compte</a:t>
            </a:r>
          </a:p>
        </p:txBody>
      </p:sp>
      <p:sp>
        <p:nvSpPr>
          <p:cNvPr id="24" name="Textfeld 23"/>
          <p:cNvSpPr txBox="1"/>
          <p:nvPr/>
        </p:nvSpPr>
        <p:spPr>
          <a:xfrm>
            <a:off x="539552" y="0"/>
            <a:ext cx="1008112" cy="523220"/>
          </a:xfrm>
          <a:prstGeom prst="rect">
            <a:avLst/>
          </a:prstGeom>
          <a:noFill/>
        </p:spPr>
        <p:txBody>
          <a:bodyPr wrap="square" rtlCol="0">
            <a:spAutoFit/>
          </a:bodyPr>
          <a:lstStyle/>
          <a:p>
            <a:r>
              <a:rPr lang="fr-FR" sz="2800" dirty="0" smtClean="0">
                <a:solidFill>
                  <a:schemeClr val="bg1"/>
                </a:solidFill>
              </a:rPr>
              <a:t>Biblio</a:t>
            </a:r>
            <a:endParaRPr lang="fr-FR" dirty="0">
              <a:solidFill>
                <a:schemeClr val="bg1"/>
              </a:solidFill>
            </a:endParaRPr>
          </a:p>
        </p:txBody>
      </p:sp>
      <p:sp>
        <p:nvSpPr>
          <p:cNvPr id="25" name="Textfeld 24"/>
          <p:cNvSpPr txBox="1"/>
          <p:nvPr/>
        </p:nvSpPr>
        <p:spPr>
          <a:xfrm>
            <a:off x="1547664" y="116632"/>
            <a:ext cx="194421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Parcourir la bibliothèque</a:t>
            </a:r>
            <a:endParaRPr lang="fr-FR" sz="1300" b="1" dirty="0"/>
          </a:p>
        </p:txBody>
      </p:sp>
      <p:sp>
        <p:nvSpPr>
          <p:cNvPr id="27" name="Textfeld 26"/>
          <p:cNvSpPr txBox="1"/>
          <p:nvPr/>
        </p:nvSpPr>
        <p:spPr>
          <a:xfrm>
            <a:off x="3419872" y="1916832"/>
            <a:ext cx="230425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Connexion</a:t>
            </a:r>
            <a:endParaRPr lang="fr-FR" sz="13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0" y="0"/>
            <a:ext cx="9144000" cy="54868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descr="C:\Users\jerem\AppData\Local\Microsoft\Windows\INetCache\IE\R8WTYPM9\Buch-coloured[1].png"/>
          <p:cNvPicPr>
            <a:picLocks noChangeAspect="1" noChangeArrowheads="1"/>
          </p:cNvPicPr>
          <p:nvPr/>
        </p:nvPicPr>
        <p:blipFill>
          <a:blip r:embed="rId2" cstate="print"/>
          <a:srcRect/>
          <a:stretch>
            <a:fillRect/>
          </a:stretch>
        </p:blipFill>
        <p:spPr bwMode="auto">
          <a:xfrm>
            <a:off x="107504" y="0"/>
            <a:ext cx="539551" cy="505828"/>
          </a:xfrm>
          <a:prstGeom prst="rect">
            <a:avLst/>
          </a:prstGeom>
          <a:noFill/>
        </p:spPr>
      </p:pic>
      <p:sp>
        <p:nvSpPr>
          <p:cNvPr id="6" name="Textfeld 5"/>
          <p:cNvSpPr txBox="1"/>
          <p:nvPr/>
        </p:nvSpPr>
        <p:spPr>
          <a:xfrm>
            <a:off x="7740352" y="116632"/>
            <a:ext cx="1296144"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Se déconnecter</a:t>
            </a:r>
            <a:endParaRPr lang="fr-FR" sz="1300" b="1" dirty="0"/>
          </a:p>
        </p:txBody>
      </p:sp>
      <p:sp>
        <p:nvSpPr>
          <p:cNvPr id="8" name="Textfeld 7"/>
          <p:cNvSpPr txBox="1"/>
          <p:nvPr/>
        </p:nvSpPr>
        <p:spPr>
          <a:xfrm>
            <a:off x="539552" y="0"/>
            <a:ext cx="1008112" cy="523220"/>
          </a:xfrm>
          <a:prstGeom prst="rect">
            <a:avLst/>
          </a:prstGeom>
          <a:noFill/>
        </p:spPr>
        <p:txBody>
          <a:bodyPr wrap="square" rtlCol="0">
            <a:spAutoFit/>
          </a:bodyPr>
          <a:lstStyle/>
          <a:p>
            <a:r>
              <a:rPr lang="fr-FR" sz="2800" dirty="0" smtClean="0">
                <a:solidFill>
                  <a:schemeClr val="bg1"/>
                </a:solidFill>
              </a:rPr>
              <a:t>Biblio</a:t>
            </a:r>
            <a:endParaRPr lang="fr-FR" dirty="0">
              <a:solidFill>
                <a:schemeClr val="bg1"/>
              </a:solidFill>
            </a:endParaRPr>
          </a:p>
        </p:txBody>
      </p:sp>
      <p:sp>
        <p:nvSpPr>
          <p:cNvPr id="10" name="Textfeld 9"/>
          <p:cNvSpPr txBox="1"/>
          <p:nvPr/>
        </p:nvSpPr>
        <p:spPr>
          <a:xfrm>
            <a:off x="1547664" y="116632"/>
            <a:ext cx="194421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Parcourir la bibliothèque</a:t>
            </a:r>
            <a:endParaRPr lang="fr-FR" sz="1300" b="1" dirty="0"/>
          </a:p>
        </p:txBody>
      </p:sp>
      <p:sp>
        <p:nvSpPr>
          <p:cNvPr id="11" name="Textfeld 10"/>
          <p:cNvSpPr txBox="1"/>
          <p:nvPr/>
        </p:nvSpPr>
        <p:spPr>
          <a:xfrm>
            <a:off x="3563888" y="116632"/>
            <a:ext cx="1152128"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Prêts en cours</a:t>
            </a:r>
            <a:endParaRPr lang="fr-FR" sz="1300" b="1" dirty="0"/>
          </a:p>
        </p:txBody>
      </p:sp>
      <p:sp>
        <p:nvSpPr>
          <p:cNvPr id="13" name="Textfeld 12"/>
          <p:cNvSpPr txBox="1"/>
          <p:nvPr/>
        </p:nvSpPr>
        <p:spPr>
          <a:xfrm>
            <a:off x="251520" y="764704"/>
            <a:ext cx="8712968" cy="954107"/>
          </a:xfrm>
          <a:prstGeom prst="rect">
            <a:avLst/>
          </a:prstGeom>
          <a:noFill/>
        </p:spPr>
        <p:txBody>
          <a:bodyPr wrap="square" rtlCol="0">
            <a:spAutoFit/>
          </a:bodyPr>
          <a:lstStyle/>
          <a:p>
            <a:pPr algn="ctr"/>
            <a:r>
              <a:rPr lang="fr-FR" sz="2800" b="1" dirty="0" smtClean="0"/>
              <a:t>Bienvenue sur « Biblio », le site des bibliothèques de «  Trifouilly-les-oies »</a:t>
            </a:r>
            <a:endParaRPr lang="fr-FR" sz="2800" b="1" dirty="0"/>
          </a:p>
        </p:txBody>
      </p:sp>
      <p:sp>
        <p:nvSpPr>
          <p:cNvPr id="21" name="Textfeld 20"/>
          <p:cNvSpPr txBox="1"/>
          <p:nvPr/>
        </p:nvSpPr>
        <p:spPr>
          <a:xfrm>
            <a:off x="5868144" y="116632"/>
            <a:ext cx="1800200"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Information du compte</a:t>
            </a:r>
            <a:endParaRPr lang="fr-FR" sz="1300" b="1"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0" y="0"/>
            <a:ext cx="9144000" cy="54868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descr="C:\Users\jerem\AppData\Local\Microsoft\Windows\INetCache\IE\R8WTYPM9\Buch-coloured[1].png"/>
          <p:cNvPicPr>
            <a:picLocks noChangeAspect="1" noChangeArrowheads="1"/>
          </p:cNvPicPr>
          <p:nvPr/>
        </p:nvPicPr>
        <p:blipFill>
          <a:blip r:embed="rId2" cstate="print"/>
          <a:srcRect/>
          <a:stretch>
            <a:fillRect/>
          </a:stretch>
        </p:blipFill>
        <p:spPr bwMode="auto">
          <a:xfrm>
            <a:off x="107504" y="0"/>
            <a:ext cx="539551" cy="505828"/>
          </a:xfrm>
          <a:prstGeom prst="rect">
            <a:avLst/>
          </a:prstGeom>
          <a:noFill/>
        </p:spPr>
      </p:pic>
      <p:sp>
        <p:nvSpPr>
          <p:cNvPr id="6" name="Textfeld 5"/>
          <p:cNvSpPr txBox="1"/>
          <p:nvPr/>
        </p:nvSpPr>
        <p:spPr>
          <a:xfrm>
            <a:off x="7740352" y="116632"/>
            <a:ext cx="1296144"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Se déconnecter</a:t>
            </a:r>
            <a:endParaRPr lang="fr-FR" sz="1300" b="1" dirty="0"/>
          </a:p>
        </p:txBody>
      </p:sp>
      <p:sp>
        <p:nvSpPr>
          <p:cNvPr id="8" name="Textfeld 7"/>
          <p:cNvSpPr txBox="1"/>
          <p:nvPr/>
        </p:nvSpPr>
        <p:spPr>
          <a:xfrm>
            <a:off x="539552" y="0"/>
            <a:ext cx="1008112" cy="523220"/>
          </a:xfrm>
          <a:prstGeom prst="rect">
            <a:avLst/>
          </a:prstGeom>
          <a:noFill/>
        </p:spPr>
        <p:txBody>
          <a:bodyPr wrap="square" rtlCol="0">
            <a:spAutoFit/>
          </a:bodyPr>
          <a:lstStyle/>
          <a:p>
            <a:r>
              <a:rPr lang="fr-FR" sz="2800" dirty="0" smtClean="0">
                <a:solidFill>
                  <a:schemeClr val="bg1"/>
                </a:solidFill>
              </a:rPr>
              <a:t>Biblio</a:t>
            </a:r>
            <a:endParaRPr lang="fr-FR" dirty="0">
              <a:solidFill>
                <a:schemeClr val="bg1"/>
              </a:solidFill>
            </a:endParaRPr>
          </a:p>
        </p:txBody>
      </p:sp>
      <p:sp>
        <p:nvSpPr>
          <p:cNvPr id="10" name="Textfeld 9"/>
          <p:cNvSpPr txBox="1"/>
          <p:nvPr/>
        </p:nvSpPr>
        <p:spPr>
          <a:xfrm>
            <a:off x="1547664" y="116632"/>
            <a:ext cx="1944216" cy="292388"/>
          </a:xfrm>
          <a:prstGeom prst="rect">
            <a:avLst/>
          </a:prstGeom>
          <a:solidFill>
            <a:schemeClr val="tx2">
              <a:lumMod val="20000"/>
              <a:lumOff val="80000"/>
            </a:schemeClr>
          </a:solidFill>
          <a:ln w="38100">
            <a:solidFill>
              <a:schemeClr val="tx1"/>
            </a:solidFill>
          </a:ln>
        </p:spPr>
        <p:txBody>
          <a:bodyPr wrap="square" rtlCol="0">
            <a:spAutoFit/>
          </a:bodyPr>
          <a:lstStyle/>
          <a:p>
            <a:pPr algn="ctr"/>
            <a:r>
              <a:rPr lang="fr-FR" sz="1300" b="1" dirty="0" smtClean="0"/>
              <a:t>Parcourir la bibliothèque</a:t>
            </a:r>
            <a:endParaRPr lang="fr-FR" sz="1300" b="1" dirty="0"/>
          </a:p>
        </p:txBody>
      </p:sp>
      <p:sp>
        <p:nvSpPr>
          <p:cNvPr id="11" name="Textfeld 10"/>
          <p:cNvSpPr txBox="1"/>
          <p:nvPr/>
        </p:nvSpPr>
        <p:spPr>
          <a:xfrm>
            <a:off x="3563888" y="116632"/>
            <a:ext cx="1152128"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Prêts en cours</a:t>
            </a:r>
            <a:endParaRPr lang="fr-FR" sz="1300" b="1" dirty="0"/>
          </a:p>
        </p:txBody>
      </p:sp>
      <p:sp>
        <p:nvSpPr>
          <p:cNvPr id="12" name="Rechteck 11"/>
          <p:cNvSpPr/>
          <p:nvPr/>
        </p:nvSpPr>
        <p:spPr>
          <a:xfrm>
            <a:off x="107504" y="620688"/>
            <a:ext cx="8928992" cy="936104"/>
          </a:xfrm>
          <a:prstGeom prst="rect">
            <a:avLst/>
          </a:prstGeom>
          <a:solidFill>
            <a:schemeClr val="tx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Textfeld 13"/>
          <p:cNvSpPr txBox="1"/>
          <p:nvPr/>
        </p:nvSpPr>
        <p:spPr>
          <a:xfrm>
            <a:off x="107504" y="620688"/>
            <a:ext cx="1656184" cy="369332"/>
          </a:xfrm>
          <a:prstGeom prst="rect">
            <a:avLst/>
          </a:prstGeom>
          <a:noFill/>
        </p:spPr>
        <p:txBody>
          <a:bodyPr wrap="square" rtlCol="0">
            <a:spAutoFit/>
          </a:bodyPr>
          <a:lstStyle/>
          <a:p>
            <a:r>
              <a:rPr lang="fr-FR" b="1" dirty="0" smtClean="0">
                <a:solidFill>
                  <a:schemeClr val="bg1"/>
                </a:solidFill>
              </a:rPr>
              <a:t>Recherche :</a:t>
            </a:r>
            <a:endParaRPr lang="fr-FR" b="1" dirty="0">
              <a:solidFill>
                <a:schemeClr val="bg1"/>
              </a:solidFill>
            </a:endParaRPr>
          </a:p>
        </p:txBody>
      </p:sp>
      <p:sp>
        <p:nvSpPr>
          <p:cNvPr id="15" name="Textfeld 14"/>
          <p:cNvSpPr txBox="1"/>
          <p:nvPr/>
        </p:nvSpPr>
        <p:spPr>
          <a:xfrm>
            <a:off x="107504" y="1124744"/>
            <a:ext cx="720080" cy="338554"/>
          </a:xfrm>
          <a:prstGeom prst="rect">
            <a:avLst/>
          </a:prstGeom>
          <a:noFill/>
        </p:spPr>
        <p:txBody>
          <a:bodyPr wrap="square" rtlCol="0">
            <a:spAutoFit/>
          </a:bodyPr>
          <a:lstStyle/>
          <a:p>
            <a:r>
              <a:rPr lang="fr-FR" sz="1600" dirty="0" smtClean="0"/>
              <a:t>Titre :</a:t>
            </a:r>
            <a:endParaRPr lang="fr-FR" sz="1600" dirty="0"/>
          </a:p>
        </p:txBody>
      </p:sp>
      <p:sp>
        <p:nvSpPr>
          <p:cNvPr id="18" name="Textfeld 17"/>
          <p:cNvSpPr txBox="1"/>
          <p:nvPr/>
        </p:nvSpPr>
        <p:spPr>
          <a:xfrm>
            <a:off x="1763688" y="1124744"/>
            <a:ext cx="860557" cy="338554"/>
          </a:xfrm>
          <a:prstGeom prst="rect">
            <a:avLst/>
          </a:prstGeom>
          <a:noFill/>
        </p:spPr>
        <p:txBody>
          <a:bodyPr wrap="none" rtlCol="0">
            <a:spAutoFit/>
          </a:bodyPr>
          <a:lstStyle/>
          <a:p>
            <a:r>
              <a:rPr lang="fr-FR" sz="1600" dirty="0" smtClean="0"/>
              <a:t>Auteur :</a:t>
            </a:r>
            <a:endParaRPr lang="fr-FR" sz="1600" dirty="0"/>
          </a:p>
        </p:txBody>
      </p:sp>
      <p:sp>
        <p:nvSpPr>
          <p:cNvPr id="20" name="Textfeld 19"/>
          <p:cNvSpPr txBox="1"/>
          <p:nvPr/>
        </p:nvSpPr>
        <p:spPr>
          <a:xfrm>
            <a:off x="5292080" y="1124744"/>
            <a:ext cx="883575" cy="338554"/>
          </a:xfrm>
          <a:prstGeom prst="rect">
            <a:avLst/>
          </a:prstGeom>
          <a:noFill/>
        </p:spPr>
        <p:txBody>
          <a:bodyPr wrap="none" rtlCol="0">
            <a:spAutoFit/>
          </a:bodyPr>
          <a:lstStyle/>
          <a:p>
            <a:r>
              <a:rPr lang="fr-FR" sz="1600" dirty="0" smtClean="0"/>
              <a:t>Langue :</a:t>
            </a:r>
            <a:endParaRPr lang="fr-FR" sz="1600" dirty="0"/>
          </a:p>
        </p:txBody>
      </p:sp>
      <p:sp>
        <p:nvSpPr>
          <p:cNvPr id="21" name="Textfeld 20"/>
          <p:cNvSpPr txBox="1"/>
          <p:nvPr/>
        </p:nvSpPr>
        <p:spPr>
          <a:xfrm>
            <a:off x="3563888" y="1124744"/>
            <a:ext cx="797526" cy="338554"/>
          </a:xfrm>
          <a:prstGeom prst="rect">
            <a:avLst/>
          </a:prstGeom>
          <a:noFill/>
        </p:spPr>
        <p:txBody>
          <a:bodyPr wrap="none" rtlCol="0">
            <a:spAutoFit/>
          </a:bodyPr>
          <a:lstStyle/>
          <a:p>
            <a:r>
              <a:rPr lang="fr-FR" sz="1600" dirty="0" smtClean="0"/>
              <a:t>Genre :</a:t>
            </a:r>
            <a:endParaRPr lang="fr-FR" sz="1600" dirty="0"/>
          </a:p>
        </p:txBody>
      </p:sp>
      <p:sp>
        <p:nvSpPr>
          <p:cNvPr id="22" name="Rechteck 21"/>
          <p:cNvSpPr/>
          <p:nvPr/>
        </p:nvSpPr>
        <p:spPr>
          <a:xfrm>
            <a:off x="755576" y="1124744"/>
            <a:ext cx="100811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27" name="Gruppieren 26"/>
          <p:cNvGrpSpPr/>
          <p:nvPr/>
        </p:nvGrpSpPr>
        <p:grpSpPr>
          <a:xfrm>
            <a:off x="4283968" y="1124744"/>
            <a:ext cx="1008112" cy="288032"/>
            <a:chOff x="4788024" y="1772816"/>
            <a:chExt cx="1008112" cy="288032"/>
          </a:xfrm>
        </p:grpSpPr>
        <p:sp>
          <p:nvSpPr>
            <p:cNvPr id="23" name="Rechteck 22"/>
            <p:cNvSpPr/>
            <p:nvPr/>
          </p:nvSpPr>
          <p:spPr>
            <a:xfrm>
              <a:off x="4788024" y="1772816"/>
              <a:ext cx="100811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050" name="Picture 2"/>
            <p:cNvPicPr>
              <a:picLocks noChangeAspect="1" noChangeArrowheads="1"/>
            </p:cNvPicPr>
            <p:nvPr/>
          </p:nvPicPr>
          <p:blipFill>
            <a:blip r:embed="rId3" cstate="print"/>
            <a:srcRect/>
            <a:stretch>
              <a:fillRect/>
            </a:stretch>
          </p:blipFill>
          <p:spPr bwMode="auto">
            <a:xfrm>
              <a:off x="5580112" y="1772816"/>
              <a:ext cx="215652" cy="288032"/>
            </a:xfrm>
            <a:prstGeom prst="rect">
              <a:avLst/>
            </a:prstGeom>
            <a:noFill/>
            <a:ln w="9525">
              <a:noFill/>
              <a:miter lim="800000"/>
              <a:headEnd/>
              <a:tailEnd/>
            </a:ln>
          </p:spPr>
        </p:pic>
        <p:sp>
          <p:nvSpPr>
            <p:cNvPr id="24" name="Rechteck 23"/>
            <p:cNvSpPr/>
            <p:nvPr/>
          </p:nvSpPr>
          <p:spPr>
            <a:xfrm>
              <a:off x="4788024" y="1772816"/>
              <a:ext cx="100811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noFill/>
              </a:endParaRPr>
            </a:p>
          </p:txBody>
        </p:sp>
      </p:grpSp>
      <p:sp>
        <p:nvSpPr>
          <p:cNvPr id="28" name="Rechteck 27"/>
          <p:cNvSpPr/>
          <p:nvPr/>
        </p:nvSpPr>
        <p:spPr>
          <a:xfrm>
            <a:off x="2555776" y="1124744"/>
            <a:ext cx="100811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29" name="Gruppieren 28"/>
          <p:cNvGrpSpPr/>
          <p:nvPr/>
        </p:nvGrpSpPr>
        <p:grpSpPr>
          <a:xfrm>
            <a:off x="6156176" y="1124744"/>
            <a:ext cx="1008112" cy="288032"/>
            <a:chOff x="4788024" y="1772816"/>
            <a:chExt cx="1008112" cy="288032"/>
          </a:xfrm>
        </p:grpSpPr>
        <p:sp>
          <p:nvSpPr>
            <p:cNvPr id="30" name="Rechteck 29"/>
            <p:cNvSpPr/>
            <p:nvPr/>
          </p:nvSpPr>
          <p:spPr>
            <a:xfrm>
              <a:off x="4788024" y="1772816"/>
              <a:ext cx="100811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1" name="Picture 2"/>
            <p:cNvPicPr>
              <a:picLocks noChangeAspect="1" noChangeArrowheads="1"/>
            </p:cNvPicPr>
            <p:nvPr/>
          </p:nvPicPr>
          <p:blipFill>
            <a:blip r:embed="rId3" cstate="print"/>
            <a:srcRect/>
            <a:stretch>
              <a:fillRect/>
            </a:stretch>
          </p:blipFill>
          <p:spPr bwMode="auto">
            <a:xfrm>
              <a:off x="5580112" y="1772816"/>
              <a:ext cx="215652" cy="288032"/>
            </a:xfrm>
            <a:prstGeom prst="rect">
              <a:avLst/>
            </a:prstGeom>
            <a:noFill/>
            <a:ln w="9525">
              <a:noFill/>
              <a:miter lim="800000"/>
              <a:headEnd/>
              <a:tailEnd/>
            </a:ln>
          </p:spPr>
        </p:pic>
        <p:sp>
          <p:nvSpPr>
            <p:cNvPr id="32" name="Rechteck 31"/>
            <p:cNvSpPr/>
            <p:nvPr/>
          </p:nvSpPr>
          <p:spPr>
            <a:xfrm>
              <a:off x="4788024" y="1772816"/>
              <a:ext cx="100811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noFill/>
              </a:endParaRPr>
            </a:p>
          </p:txBody>
        </p:sp>
      </p:grpSp>
      <p:sp>
        <p:nvSpPr>
          <p:cNvPr id="33" name="Rechteck 32"/>
          <p:cNvSpPr/>
          <p:nvPr/>
        </p:nvSpPr>
        <p:spPr>
          <a:xfrm>
            <a:off x="107504" y="1916832"/>
            <a:ext cx="8928992" cy="3501008"/>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 name="Textfeld 33"/>
          <p:cNvSpPr txBox="1"/>
          <p:nvPr/>
        </p:nvSpPr>
        <p:spPr>
          <a:xfrm>
            <a:off x="107504" y="1556792"/>
            <a:ext cx="1656184" cy="369332"/>
          </a:xfrm>
          <a:prstGeom prst="rect">
            <a:avLst/>
          </a:prstGeom>
          <a:noFill/>
        </p:spPr>
        <p:txBody>
          <a:bodyPr wrap="square" rtlCol="0">
            <a:spAutoFit/>
          </a:bodyPr>
          <a:lstStyle/>
          <a:p>
            <a:r>
              <a:rPr lang="fr-FR" b="1" dirty="0" smtClean="0"/>
              <a:t>Résultats :</a:t>
            </a:r>
            <a:endParaRPr lang="fr-FR" b="1" dirty="0"/>
          </a:p>
        </p:txBody>
      </p:sp>
      <p:sp>
        <p:nvSpPr>
          <p:cNvPr id="35" name="Textfeld 34"/>
          <p:cNvSpPr txBox="1"/>
          <p:nvPr/>
        </p:nvSpPr>
        <p:spPr>
          <a:xfrm>
            <a:off x="1187624" y="1988840"/>
            <a:ext cx="7704856" cy="923330"/>
          </a:xfrm>
          <a:prstGeom prst="rect">
            <a:avLst/>
          </a:prstGeom>
          <a:noFill/>
        </p:spPr>
        <p:txBody>
          <a:bodyPr wrap="square" rtlCol="0">
            <a:spAutoFit/>
          </a:bodyPr>
          <a:lstStyle/>
          <a:p>
            <a:r>
              <a:rPr lang="fr-FR" i="1" dirty="0" smtClean="0"/>
              <a:t>Titre				</a:t>
            </a:r>
            <a:r>
              <a:rPr lang="fr-FR" dirty="0" smtClean="0"/>
              <a:t>par  </a:t>
            </a:r>
            <a:r>
              <a:rPr lang="fr-FR" i="1" dirty="0" smtClean="0"/>
              <a:t>Auteur</a:t>
            </a:r>
          </a:p>
          <a:p>
            <a:r>
              <a:rPr lang="fr-FR" dirty="0" smtClean="0"/>
              <a:t>Genre : </a:t>
            </a:r>
            <a:r>
              <a:rPr lang="fr-FR" i="1" dirty="0" smtClean="0"/>
              <a:t>Xxxx			</a:t>
            </a:r>
            <a:r>
              <a:rPr lang="fr-FR" dirty="0" smtClean="0"/>
              <a:t>ISBN : </a:t>
            </a:r>
            <a:r>
              <a:rPr lang="fr-FR" i="1" dirty="0" smtClean="0"/>
              <a:t>XXX-X-XXXX-XXXX-X</a:t>
            </a:r>
          </a:p>
          <a:p>
            <a:r>
              <a:rPr lang="fr-FR" dirty="0" smtClean="0"/>
              <a:t>Date de publication : </a:t>
            </a:r>
            <a:r>
              <a:rPr lang="fr-FR" i="1" dirty="0" smtClean="0"/>
              <a:t>XX/XX/XXXX	</a:t>
            </a:r>
            <a:r>
              <a:rPr lang="fr-FR" dirty="0" smtClean="0"/>
              <a:t>Editeur : Xxxxx</a:t>
            </a:r>
          </a:p>
        </p:txBody>
      </p:sp>
      <p:grpSp>
        <p:nvGrpSpPr>
          <p:cNvPr id="43" name="Gruppieren 42"/>
          <p:cNvGrpSpPr/>
          <p:nvPr/>
        </p:nvGrpSpPr>
        <p:grpSpPr>
          <a:xfrm>
            <a:off x="323528" y="1988840"/>
            <a:ext cx="720080" cy="1080120"/>
            <a:chOff x="251520" y="2276872"/>
            <a:chExt cx="1296144" cy="1512168"/>
          </a:xfrm>
        </p:grpSpPr>
        <p:sp>
          <p:nvSpPr>
            <p:cNvPr id="38" name="Rechteck 37"/>
            <p:cNvSpPr/>
            <p:nvPr/>
          </p:nvSpPr>
          <p:spPr>
            <a:xfrm>
              <a:off x="251520" y="2276872"/>
              <a:ext cx="1296144" cy="151216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40" name="Gerade Verbindung 39"/>
            <p:cNvCxnSpPr/>
            <p:nvPr/>
          </p:nvCxnSpPr>
          <p:spPr>
            <a:xfrm>
              <a:off x="251520" y="2276872"/>
              <a:ext cx="1296144" cy="1512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Gerade Verbindung 41"/>
            <p:cNvCxnSpPr/>
            <p:nvPr/>
          </p:nvCxnSpPr>
          <p:spPr>
            <a:xfrm flipH="1">
              <a:off x="251520" y="2276872"/>
              <a:ext cx="1296144" cy="1512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6" name="Textfeld 55"/>
          <p:cNvSpPr txBox="1"/>
          <p:nvPr/>
        </p:nvSpPr>
        <p:spPr>
          <a:xfrm>
            <a:off x="323528" y="3113584"/>
            <a:ext cx="8568952" cy="1600438"/>
          </a:xfrm>
          <a:prstGeom prst="rect">
            <a:avLst/>
          </a:prstGeom>
          <a:noFill/>
        </p:spPr>
        <p:txBody>
          <a:bodyPr wrap="square" rtlCol="0">
            <a:spAutoFit/>
          </a:bodyPr>
          <a:lstStyle/>
          <a:p>
            <a:pPr algn="just"/>
            <a:r>
              <a:rPr lang="fr-FR" dirty="0" smtClean="0"/>
              <a:t>Présentation :</a:t>
            </a:r>
          </a:p>
          <a:p>
            <a:pPr algn="just"/>
            <a:r>
              <a:rPr lang="fr-FR" sz="1600" dirty="0"/>
              <a:t>Lorem ipsum dolor sit amet, consectetur adipiscing elit. Phasellus tempus congue mollis. Nunc in nulla dictum, lacinia turpis non, dapibus purus. Cras id lacinia odio, vitae aliquet odio. In sit amet ullamcorper odio, at interdum velit. Donec a libero magna. Phasellus dignissim sagittis dui, vitae interdum erat finibus sit amet. Sed vel vehicula lorem, id sodales ante. Praesent faucibus erat non ante pellentesque, et ultrices ligula sagittis. Ut in dolor vitae risus congue aliquet id quis arcu. </a:t>
            </a:r>
          </a:p>
        </p:txBody>
      </p:sp>
      <p:sp>
        <p:nvSpPr>
          <p:cNvPr id="57" name="Rechteck 56"/>
          <p:cNvSpPr/>
          <p:nvPr/>
        </p:nvSpPr>
        <p:spPr>
          <a:xfrm>
            <a:off x="107504" y="5517232"/>
            <a:ext cx="8928992" cy="1340768"/>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8" name="Textfeld 57"/>
          <p:cNvSpPr txBox="1"/>
          <p:nvPr/>
        </p:nvSpPr>
        <p:spPr>
          <a:xfrm>
            <a:off x="251520" y="5589240"/>
            <a:ext cx="8640960" cy="369332"/>
          </a:xfrm>
          <a:prstGeom prst="rect">
            <a:avLst/>
          </a:prstGeom>
          <a:noFill/>
        </p:spPr>
        <p:txBody>
          <a:bodyPr wrap="square" rtlCol="0">
            <a:spAutoFit/>
          </a:bodyPr>
          <a:lstStyle/>
          <a:p>
            <a:pPr algn="ctr"/>
            <a:r>
              <a:rPr lang="fr-FR" b="1" dirty="0" smtClean="0"/>
              <a:t>…</a:t>
            </a:r>
            <a:endParaRPr lang="fr-FR" b="1" dirty="0"/>
          </a:p>
        </p:txBody>
      </p:sp>
      <p:sp>
        <p:nvSpPr>
          <p:cNvPr id="60" name="Textfeld 59"/>
          <p:cNvSpPr txBox="1"/>
          <p:nvPr/>
        </p:nvSpPr>
        <p:spPr>
          <a:xfrm>
            <a:off x="5868144" y="116632"/>
            <a:ext cx="1800200"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Information du compte</a:t>
            </a:r>
            <a:endParaRPr lang="fr-FR" sz="1300" b="1" i="1" dirty="0"/>
          </a:p>
        </p:txBody>
      </p:sp>
      <p:sp>
        <p:nvSpPr>
          <p:cNvPr id="61" name="Textfeld 60"/>
          <p:cNvSpPr txBox="1"/>
          <p:nvPr/>
        </p:nvSpPr>
        <p:spPr>
          <a:xfrm>
            <a:off x="7380312" y="1124744"/>
            <a:ext cx="1512168" cy="292388"/>
          </a:xfrm>
          <a:prstGeom prst="rect">
            <a:avLst/>
          </a:prstGeom>
          <a:solidFill>
            <a:schemeClr val="bg1">
              <a:lumMod val="75000"/>
            </a:schemeClr>
          </a:solidFill>
          <a:ln w="19050">
            <a:solidFill>
              <a:schemeClr val="tx1"/>
            </a:solidFill>
          </a:ln>
        </p:spPr>
        <p:txBody>
          <a:bodyPr wrap="square" rtlCol="0">
            <a:spAutoFit/>
          </a:bodyPr>
          <a:lstStyle/>
          <a:p>
            <a:pPr algn="ctr"/>
            <a:r>
              <a:rPr lang="fr-FR" sz="1300" b="1" dirty="0" smtClean="0"/>
              <a:t>Lancer la recherche</a:t>
            </a:r>
            <a:endParaRPr lang="fr-FR" sz="1300" b="1" dirty="0"/>
          </a:p>
        </p:txBody>
      </p:sp>
      <p:sp>
        <p:nvSpPr>
          <p:cNvPr id="77" name="Rechteck 76"/>
          <p:cNvSpPr/>
          <p:nvPr/>
        </p:nvSpPr>
        <p:spPr>
          <a:xfrm>
            <a:off x="395536" y="4769768"/>
            <a:ext cx="8424936" cy="646331"/>
          </a:xfrm>
          <a:prstGeom prst="rect">
            <a:avLst/>
          </a:prstGeom>
        </p:spPr>
        <p:txBody>
          <a:bodyPr wrap="square">
            <a:spAutoFit/>
          </a:bodyPr>
          <a:lstStyle/>
          <a:p>
            <a:r>
              <a:rPr lang="fr-FR" dirty="0" smtClean="0"/>
              <a:t>Disponibilité</a:t>
            </a:r>
            <a:r>
              <a:rPr lang="fr-FR" i="1" dirty="0" smtClean="0"/>
              <a:t> :   Biblio 1 : 0   </a:t>
            </a:r>
            <a:r>
              <a:rPr lang="fr-FR" sz="1100" i="1" dirty="0" smtClean="0"/>
              <a:t>Prochaine date de retour : XX/XX/XXXX   XX Personnes sur liste d’attente</a:t>
            </a:r>
            <a:endParaRPr lang="fr-FR" i="1" dirty="0" smtClean="0"/>
          </a:p>
          <a:p>
            <a:r>
              <a:rPr lang="fr-FR" i="1" dirty="0" smtClean="0"/>
              <a:t>	          Biblio 2 : X</a:t>
            </a:r>
            <a:endParaRPr lang="fr-FR" dirty="0"/>
          </a:p>
        </p:txBody>
      </p:sp>
      <p:sp>
        <p:nvSpPr>
          <p:cNvPr id="37" name="Textfeld 36"/>
          <p:cNvSpPr txBox="1"/>
          <p:nvPr/>
        </p:nvSpPr>
        <p:spPr>
          <a:xfrm>
            <a:off x="7380312" y="4797152"/>
            <a:ext cx="1296144"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Réserver</a:t>
            </a:r>
            <a:endParaRPr lang="fr-FR" sz="13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hteck 34"/>
          <p:cNvSpPr/>
          <p:nvPr/>
        </p:nvSpPr>
        <p:spPr>
          <a:xfrm>
            <a:off x="107504" y="908720"/>
            <a:ext cx="8928992" cy="1728192"/>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hteck 4"/>
          <p:cNvSpPr/>
          <p:nvPr/>
        </p:nvSpPr>
        <p:spPr>
          <a:xfrm>
            <a:off x="0" y="0"/>
            <a:ext cx="9144000" cy="54868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descr="C:\Users\jerem\AppData\Local\Microsoft\Windows\INetCache\IE\R8WTYPM9\Buch-coloured[1].png"/>
          <p:cNvPicPr>
            <a:picLocks noChangeAspect="1" noChangeArrowheads="1"/>
          </p:cNvPicPr>
          <p:nvPr/>
        </p:nvPicPr>
        <p:blipFill>
          <a:blip r:embed="rId2" cstate="print"/>
          <a:srcRect/>
          <a:stretch>
            <a:fillRect/>
          </a:stretch>
        </p:blipFill>
        <p:spPr bwMode="auto">
          <a:xfrm>
            <a:off x="107504" y="0"/>
            <a:ext cx="539551" cy="505828"/>
          </a:xfrm>
          <a:prstGeom prst="rect">
            <a:avLst/>
          </a:prstGeom>
          <a:noFill/>
        </p:spPr>
      </p:pic>
      <p:sp>
        <p:nvSpPr>
          <p:cNvPr id="6" name="Textfeld 5"/>
          <p:cNvSpPr txBox="1"/>
          <p:nvPr/>
        </p:nvSpPr>
        <p:spPr>
          <a:xfrm>
            <a:off x="7740352" y="116632"/>
            <a:ext cx="1296144"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Se déconnecter</a:t>
            </a:r>
            <a:endParaRPr lang="fr-FR" sz="1300" b="1" dirty="0"/>
          </a:p>
        </p:txBody>
      </p:sp>
      <p:sp>
        <p:nvSpPr>
          <p:cNvPr id="8" name="Textfeld 7"/>
          <p:cNvSpPr txBox="1"/>
          <p:nvPr/>
        </p:nvSpPr>
        <p:spPr>
          <a:xfrm>
            <a:off x="539552" y="0"/>
            <a:ext cx="1008112" cy="523220"/>
          </a:xfrm>
          <a:prstGeom prst="rect">
            <a:avLst/>
          </a:prstGeom>
          <a:noFill/>
        </p:spPr>
        <p:txBody>
          <a:bodyPr wrap="square" rtlCol="0">
            <a:spAutoFit/>
          </a:bodyPr>
          <a:lstStyle/>
          <a:p>
            <a:r>
              <a:rPr lang="fr-FR" sz="2800" dirty="0" smtClean="0">
                <a:solidFill>
                  <a:schemeClr val="bg1"/>
                </a:solidFill>
              </a:rPr>
              <a:t>Biblio</a:t>
            </a:r>
            <a:endParaRPr lang="fr-FR" dirty="0">
              <a:solidFill>
                <a:schemeClr val="bg1"/>
              </a:solidFill>
            </a:endParaRPr>
          </a:p>
        </p:txBody>
      </p:sp>
      <p:sp>
        <p:nvSpPr>
          <p:cNvPr id="10" name="Textfeld 9"/>
          <p:cNvSpPr txBox="1"/>
          <p:nvPr/>
        </p:nvSpPr>
        <p:spPr>
          <a:xfrm>
            <a:off x="1547664" y="116632"/>
            <a:ext cx="194421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Parcourir la bibliothèque</a:t>
            </a:r>
            <a:endParaRPr lang="fr-FR" sz="1300" b="1" dirty="0"/>
          </a:p>
        </p:txBody>
      </p:sp>
      <p:sp>
        <p:nvSpPr>
          <p:cNvPr id="11" name="Textfeld 10"/>
          <p:cNvSpPr txBox="1"/>
          <p:nvPr/>
        </p:nvSpPr>
        <p:spPr>
          <a:xfrm>
            <a:off x="3563888" y="116632"/>
            <a:ext cx="1152128" cy="292388"/>
          </a:xfrm>
          <a:prstGeom prst="rect">
            <a:avLst/>
          </a:prstGeom>
          <a:solidFill>
            <a:schemeClr val="tx2">
              <a:lumMod val="20000"/>
              <a:lumOff val="80000"/>
            </a:schemeClr>
          </a:solidFill>
          <a:ln w="38100">
            <a:solidFill>
              <a:schemeClr val="tx1"/>
            </a:solidFill>
          </a:ln>
        </p:spPr>
        <p:txBody>
          <a:bodyPr wrap="square" rtlCol="0">
            <a:spAutoFit/>
          </a:bodyPr>
          <a:lstStyle/>
          <a:p>
            <a:pPr algn="ctr"/>
            <a:r>
              <a:rPr lang="fr-FR" sz="1300" b="1" dirty="0" smtClean="0"/>
              <a:t>Prêts </a:t>
            </a:r>
            <a:r>
              <a:rPr lang="fr-FR" sz="1300" b="1" dirty="0"/>
              <a:t>en cours</a:t>
            </a:r>
          </a:p>
        </p:txBody>
      </p:sp>
      <p:sp>
        <p:nvSpPr>
          <p:cNvPr id="12" name="Textfeld 11"/>
          <p:cNvSpPr txBox="1"/>
          <p:nvPr/>
        </p:nvSpPr>
        <p:spPr>
          <a:xfrm>
            <a:off x="5868144" y="116632"/>
            <a:ext cx="1800200"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Information du compte</a:t>
            </a:r>
            <a:endParaRPr lang="fr-FR" sz="1300" b="1" i="1" dirty="0"/>
          </a:p>
        </p:txBody>
      </p:sp>
      <p:sp>
        <p:nvSpPr>
          <p:cNvPr id="19" name="Textfeld 18"/>
          <p:cNvSpPr txBox="1"/>
          <p:nvPr/>
        </p:nvSpPr>
        <p:spPr>
          <a:xfrm>
            <a:off x="1187624" y="980728"/>
            <a:ext cx="7704856" cy="923330"/>
          </a:xfrm>
          <a:prstGeom prst="rect">
            <a:avLst/>
          </a:prstGeom>
          <a:noFill/>
        </p:spPr>
        <p:txBody>
          <a:bodyPr wrap="square" rtlCol="0">
            <a:spAutoFit/>
          </a:bodyPr>
          <a:lstStyle/>
          <a:p>
            <a:r>
              <a:rPr lang="fr-FR" i="1" dirty="0" smtClean="0"/>
              <a:t>Titre				</a:t>
            </a:r>
            <a:r>
              <a:rPr lang="fr-FR" dirty="0" smtClean="0"/>
              <a:t>par  </a:t>
            </a:r>
            <a:r>
              <a:rPr lang="fr-FR" i="1" dirty="0" smtClean="0"/>
              <a:t>Auteur</a:t>
            </a:r>
          </a:p>
          <a:p>
            <a:r>
              <a:rPr lang="fr-FR" dirty="0" smtClean="0"/>
              <a:t>Genre : </a:t>
            </a:r>
            <a:r>
              <a:rPr lang="fr-FR" i="1" dirty="0" smtClean="0"/>
              <a:t>Xxxx			</a:t>
            </a:r>
            <a:r>
              <a:rPr lang="fr-FR" dirty="0" smtClean="0"/>
              <a:t>ISBN : </a:t>
            </a:r>
            <a:r>
              <a:rPr lang="fr-FR" i="1" dirty="0" smtClean="0"/>
              <a:t>XXX-X-XXXX-XXXX-X</a:t>
            </a:r>
          </a:p>
          <a:p>
            <a:r>
              <a:rPr lang="fr-FR" dirty="0" smtClean="0"/>
              <a:t>Date de publication : </a:t>
            </a:r>
            <a:r>
              <a:rPr lang="fr-FR" i="1" dirty="0" smtClean="0"/>
              <a:t>XX/XX/XXXX	</a:t>
            </a:r>
            <a:r>
              <a:rPr lang="fr-FR" dirty="0" smtClean="0"/>
              <a:t>Editeur : Xxxxx</a:t>
            </a:r>
          </a:p>
        </p:txBody>
      </p:sp>
      <p:grpSp>
        <p:nvGrpSpPr>
          <p:cNvPr id="20" name="Gruppieren 19"/>
          <p:cNvGrpSpPr/>
          <p:nvPr/>
        </p:nvGrpSpPr>
        <p:grpSpPr>
          <a:xfrm>
            <a:off x="323528" y="980728"/>
            <a:ext cx="720080" cy="1080120"/>
            <a:chOff x="251520" y="2276872"/>
            <a:chExt cx="1296144" cy="1512168"/>
          </a:xfrm>
        </p:grpSpPr>
        <p:sp>
          <p:nvSpPr>
            <p:cNvPr id="21" name="Rechteck 20"/>
            <p:cNvSpPr/>
            <p:nvPr/>
          </p:nvSpPr>
          <p:spPr>
            <a:xfrm>
              <a:off x="251520" y="2276872"/>
              <a:ext cx="1296144" cy="151216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22" name="Gerade Verbindung 21"/>
            <p:cNvCxnSpPr/>
            <p:nvPr/>
          </p:nvCxnSpPr>
          <p:spPr>
            <a:xfrm>
              <a:off x="251520" y="2276872"/>
              <a:ext cx="1296144" cy="1512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flipH="1">
              <a:off x="251520" y="2276872"/>
              <a:ext cx="1296144" cy="1512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Textfeld 24"/>
          <p:cNvSpPr txBox="1"/>
          <p:nvPr/>
        </p:nvSpPr>
        <p:spPr>
          <a:xfrm>
            <a:off x="5796136" y="2060848"/>
            <a:ext cx="2952328" cy="477054"/>
          </a:xfrm>
          <a:prstGeom prst="rect">
            <a:avLst/>
          </a:prstGeom>
          <a:solidFill>
            <a:schemeClr val="tx2">
              <a:lumMod val="60000"/>
              <a:lumOff val="40000"/>
            </a:schemeClr>
          </a:solidFill>
          <a:ln w="19050">
            <a:solidFill>
              <a:schemeClr val="tx1"/>
            </a:solidFill>
          </a:ln>
        </p:spPr>
        <p:txBody>
          <a:bodyPr wrap="square" rtlCol="0">
            <a:spAutoFit/>
          </a:bodyPr>
          <a:lstStyle/>
          <a:p>
            <a:pPr algn="ctr"/>
            <a:endParaRPr lang="fr-FR" sz="600" b="1" dirty="0" smtClean="0"/>
          </a:p>
          <a:p>
            <a:pPr algn="ctr"/>
            <a:r>
              <a:rPr lang="fr-FR" sz="1300" b="1" dirty="0" smtClean="0"/>
              <a:t>Prolonger la période de prêt</a:t>
            </a:r>
          </a:p>
          <a:p>
            <a:pPr algn="ctr"/>
            <a:endParaRPr lang="fr-FR" sz="600" b="1" i="1" dirty="0"/>
          </a:p>
        </p:txBody>
      </p:sp>
      <p:sp>
        <p:nvSpPr>
          <p:cNvPr id="26" name="Rechteck 25"/>
          <p:cNvSpPr/>
          <p:nvPr/>
        </p:nvSpPr>
        <p:spPr>
          <a:xfrm>
            <a:off x="251520" y="2132856"/>
            <a:ext cx="6264696" cy="369332"/>
          </a:xfrm>
          <a:prstGeom prst="rect">
            <a:avLst/>
          </a:prstGeom>
        </p:spPr>
        <p:txBody>
          <a:bodyPr wrap="square">
            <a:spAutoFit/>
          </a:bodyPr>
          <a:lstStyle/>
          <a:p>
            <a:r>
              <a:rPr lang="fr-FR" b="1" dirty="0" smtClean="0"/>
              <a:t>Début du prêt : XX/XX/XXXX</a:t>
            </a:r>
            <a:r>
              <a:rPr lang="fr-FR" b="1" dirty="0"/>
              <a:t> </a:t>
            </a:r>
            <a:r>
              <a:rPr lang="fr-FR" b="1" dirty="0" smtClean="0"/>
              <a:t>- Fin du prêt : XX/XX/XXXX</a:t>
            </a:r>
            <a:endParaRPr lang="fr-FR" b="1" dirty="0"/>
          </a:p>
        </p:txBody>
      </p:sp>
      <p:sp>
        <p:nvSpPr>
          <p:cNvPr id="27" name="Rechteck 26"/>
          <p:cNvSpPr/>
          <p:nvPr/>
        </p:nvSpPr>
        <p:spPr>
          <a:xfrm>
            <a:off x="107504" y="2708920"/>
            <a:ext cx="8928992" cy="1728192"/>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Textfeld 27"/>
          <p:cNvSpPr txBox="1"/>
          <p:nvPr/>
        </p:nvSpPr>
        <p:spPr>
          <a:xfrm>
            <a:off x="1187624" y="2780928"/>
            <a:ext cx="7704856" cy="923330"/>
          </a:xfrm>
          <a:prstGeom prst="rect">
            <a:avLst/>
          </a:prstGeom>
          <a:noFill/>
        </p:spPr>
        <p:txBody>
          <a:bodyPr wrap="square" rtlCol="0">
            <a:spAutoFit/>
          </a:bodyPr>
          <a:lstStyle/>
          <a:p>
            <a:r>
              <a:rPr lang="fr-FR" i="1" dirty="0" smtClean="0"/>
              <a:t>Titre				</a:t>
            </a:r>
            <a:r>
              <a:rPr lang="fr-FR" dirty="0" smtClean="0"/>
              <a:t>par  </a:t>
            </a:r>
            <a:r>
              <a:rPr lang="fr-FR" i="1" dirty="0" smtClean="0"/>
              <a:t>Auteur</a:t>
            </a:r>
          </a:p>
          <a:p>
            <a:r>
              <a:rPr lang="fr-FR" dirty="0" smtClean="0"/>
              <a:t>Genre : </a:t>
            </a:r>
            <a:r>
              <a:rPr lang="fr-FR" i="1" dirty="0" smtClean="0"/>
              <a:t>Xxxx			</a:t>
            </a:r>
            <a:r>
              <a:rPr lang="fr-FR" dirty="0" smtClean="0"/>
              <a:t>ISBN : </a:t>
            </a:r>
            <a:r>
              <a:rPr lang="fr-FR" i="1" dirty="0" smtClean="0"/>
              <a:t>XXX-X-XXXX-XXXX-X</a:t>
            </a:r>
          </a:p>
          <a:p>
            <a:r>
              <a:rPr lang="fr-FR" dirty="0" smtClean="0"/>
              <a:t>Date de publication : </a:t>
            </a:r>
            <a:r>
              <a:rPr lang="fr-FR" i="1" dirty="0" smtClean="0"/>
              <a:t>XX/XX/XXXX	</a:t>
            </a:r>
            <a:r>
              <a:rPr lang="fr-FR" dirty="0" smtClean="0"/>
              <a:t>Editeur : Xxxxx</a:t>
            </a:r>
          </a:p>
        </p:txBody>
      </p:sp>
      <p:grpSp>
        <p:nvGrpSpPr>
          <p:cNvPr id="29" name="Gruppieren 28"/>
          <p:cNvGrpSpPr/>
          <p:nvPr/>
        </p:nvGrpSpPr>
        <p:grpSpPr>
          <a:xfrm>
            <a:off x="323528" y="2780928"/>
            <a:ext cx="720080" cy="1080120"/>
            <a:chOff x="251520" y="2276872"/>
            <a:chExt cx="1296144" cy="1512168"/>
          </a:xfrm>
        </p:grpSpPr>
        <p:sp>
          <p:nvSpPr>
            <p:cNvPr id="30" name="Rechteck 29"/>
            <p:cNvSpPr/>
            <p:nvPr/>
          </p:nvSpPr>
          <p:spPr>
            <a:xfrm>
              <a:off x="251520" y="2276872"/>
              <a:ext cx="1296144" cy="151216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31" name="Gerade Verbindung 30"/>
            <p:cNvCxnSpPr/>
            <p:nvPr/>
          </p:nvCxnSpPr>
          <p:spPr>
            <a:xfrm>
              <a:off x="251520" y="2276872"/>
              <a:ext cx="1296144" cy="1512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 Verbindung 31"/>
            <p:cNvCxnSpPr/>
            <p:nvPr/>
          </p:nvCxnSpPr>
          <p:spPr>
            <a:xfrm flipH="1">
              <a:off x="251520" y="2276872"/>
              <a:ext cx="1296144" cy="1512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Textfeld 32"/>
          <p:cNvSpPr txBox="1"/>
          <p:nvPr/>
        </p:nvSpPr>
        <p:spPr>
          <a:xfrm>
            <a:off x="5868144" y="3861048"/>
            <a:ext cx="2952328" cy="492443"/>
          </a:xfrm>
          <a:prstGeom prst="rect">
            <a:avLst/>
          </a:prstGeom>
          <a:solidFill>
            <a:schemeClr val="bg1">
              <a:lumMod val="75000"/>
            </a:schemeClr>
          </a:solidFill>
          <a:ln w="19050">
            <a:solidFill>
              <a:schemeClr val="tx1"/>
            </a:solidFill>
          </a:ln>
        </p:spPr>
        <p:txBody>
          <a:bodyPr wrap="square" rtlCol="0">
            <a:spAutoFit/>
          </a:bodyPr>
          <a:lstStyle/>
          <a:p>
            <a:pPr algn="ctr"/>
            <a:r>
              <a:rPr lang="fr-FR" sz="1300" b="1" dirty="0" smtClean="0"/>
              <a:t>Impossible de prolonger la période de prêt une seconde fois</a:t>
            </a:r>
            <a:endParaRPr lang="fr-FR" sz="1300" b="1" i="1" dirty="0"/>
          </a:p>
        </p:txBody>
      </p:sp>
      <p:sp>
        <p:nvSpPr>
          <p:cNvPr id="34" name="Rechteck 33"/>
          <p:cNvSpPr/>
          <p:nvPr/>
        </p:nvSpPr>
        <p:spPr>
          <a:xfrm>
            <a:off x="251520" y="3933056"/>
            <a:ext cx="6264696" cy="369332"/>
          </a:xfrm>
          <a:prstGeom prst="rect">
            <a:avLst/>
          </a:prstGeom>
        </p:spPr>
        <p:txBody>
          <a:bodyPr wrap="square">
            <a:spAutoFit/>
          </a:bodyPr>
          <a:lstStyle/>
          <a:p>
            <a:r>
              <a:rPr lang="fr-FR" b="1" dirty="0" smtClean="0"/>
              <a:t>Début du prêt : XX/XX/XXXX - Fin du prêt : XX/XX/XXXX</a:t>
            </a:r>
            <a:endParaRPr lang="fr-FR" b="1" dirty="0"/>
          </a:p>
        </p:txBody>
      </p:sp>
      <p:sp>
        <p:nvSpPr>
          <p:cNvPr id="36" name="Textfeld 35"/>
          <p:cNvSpPr txBox="1"/>
          <p:nvPr/>
        </p:nvSpPr>
        <p:spPr>
          <a:xfrm>
            <a:off x="107504" y="548680"/>
            <a:ext cx="1656184" cy="369332"/>
          </a:xfrm>
          <a:prstGeom prst="rect">
            <a:avLst/>
          </a:prstGeom>
          <a:noFill/>
        </p:spPr>
        <p:txBody>
          <a:bodyPr wrap="square" rtlCol="0">
            <a:spAutoFit/>
          </a:bodyPr>
          <a:lstStyle/>
          <a:p>
            <a:r>
              <a:rPr lang="fr-FR" b="1" dirty="0" smtClean="0"/>
              <a:t>Prêt en cours :</a:t>
            </a:r>
            <a:endParaRPr lang="fr-FR" b="1" dirty="0"/>
          </a:p>
        </p:txBody>
      </p:sp>
      <p:sp>
        <p:nvSpPr>
          <p:cNvPr id="37" name="Textfeld 36"/>
          <p:cNvSpPr txBox="1"/>
          <p:nvPr/>
        </p:nvSpPr>
        <p:spPr>
          <a:xfrm>
            <a:off x="107504" y="4437112"/>
            <a:ext cx="2376264" cy="369332"/>
          </a:xfrm>
          <a:prstGeom prst="rect">
            <a:avLst/>
          </a:prstGeom>
          <a:noFill/>
        </p:spPr>
        <p:txBody>
          <a:bodyPr wrap="square" rtlCol="0">
            <a:spAutoFit/>
          </a:bodyPr>
          <a:lstStyle/>
          <a:p>
            <a:r>
              <a:rPr lang="fr-FR" b="1" dirty="0" smtClean="0"/>
              <a:t>Sur liste d’attente :</a:t>
            </a:r>
            <a:endParaRPr lang="fr-FR" b="1" dirty="0"/>
          </a:p>
        </p:txBody>
      </p:sp>
      <p:sp>
        <p:nvSpPr>
          <p:cNvPr id="38" name="Rechteck 37"/>
          <p:cNvSpPr/>
          <p:nvPr/>
        </p:nvSpPr>
        <p:spPr>
          <a:xfrm>
            <a:off x="107504" y="4797152"/>
            <a:ext cx="8928992" cy="2016224"/>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Textfeld 38"/>
          <p:cNvSpPr txBox="1"/>
          <p:nvPr/>
        </p:nvSpPr>
        <p:spPr>
          <a:xfrm>
            <a:off x="1187624" y="4869160"/>
            <a:ext cx="7704856" cy="923330"/>
          </a:xfrm>
          <a:prstGeom prst="rect">
            <a:avLst/>
          </a:prstGeom>
          <a:noFill/>
        </p:spPr>
        <p:txBody>
          <a:bodyPr wrap="square" rtlCol="0">
            <a:spAutoFit/>
          </a:bodyPr>
          <a:lstStyle/>
          <a:p>
            <a:r>
              <a:rPr lang="fr-FR" i="1" dirty="0" smtClean="0"/>
              <a:t>Titre				</a:t>
            </a:r>
            <a:r>
              <a:rPr lang="fr-FR" dirty="0" smtClean="0"/>
              <a:t>par  </a:t>
            </a:r>
            <a:r>
              <a:rPr lang="fr-FR" i="1" dirty="0" smtClean="0"/>
              <a:t>Auteur</a:t>
            </a:r>
          </a:p>
          <a:p>
            <a:r>
              <a:rPr lang="fr-FR" dirty="0" smtClean="0"/>
              <a:t>Genre : </a:t>
            </a:r>
            <a:r>
              <a:rPr lang="fr-FR" i="1" dirty="0" smtClean="0"/>
              <a:t>Xxxx			</a:t>
            </a:r>
            <a:r>
              <a:rPr lang="fr-FR" dirty="0" smtClean="0"/>
              <a:t>ISBN : </a:t>
            </a:r>
            <a:r>
              <a:rPr lang="fr-FR" i="1" dirty="0" smtClean="0"/>
              <a:t>XXX-X-XXXX-XXXX-X</a:t>
            </a:r>
          </a:p>
          <a:p>
            <a:r>
              <a:rPr lang="fr-FR" dirty="0" smtClean="0"/>
              <a:t>Date de publication : </a:t>
            </a:r>
            <a:r>
              <a:rPr lang="fr-FR" i="1" dirty="0" smtClean="0"/>
              <a:t>XX/XX/XXXX	</a:t>
            </a:r>
            <a:r>
              <a:rPr lang="fr-FR" dirty="0" smtClean="0"/>
              <a:t>Editeur : Xxxxx</a:t>
            </a:r>
          </a:p>
        </p:txBody>
      </p:sp>
      <p:grpSp>
        <p:nvGrpSpPr>
          <p:cNvPr id="40" name="Gruppieren 39"/>
          <p:cNvGrpSpPr/>
          <p:nvPr/>
        </p:nvGrpSpPr>
        <p:grpSpPr>
          <a:xfrm>
            <a:off x="323528" y="4869160"/>
            <a:ext cx="720080" cy="1080120"/>
            <a:chOff x="251520" y="2276872"/>
            <a:chExt cx="1296144" cy="1512168"/>
          </a:xfrm>
        </p:grpSpPr>
        <p:sp>
          <p:nvSpPr>
            <p:cNvPr id="41" name="Rechteck 40"/>
            <p:cNvSpPr/>
            <p:nvPr/>
          </p:nvSpPr>
          <p:spPr>
            <a:xfrm>
              <a:off x="251520" y="2276872"/>
              <a:ext cx="1296144" cy="151216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42" name="Gerade Verbindung 41"/>
            <p:cNvCxnSpPr/>
            <p:nvPr/>
          </p:nvCxnSpPr>
          <p:spPr>
            <a:xfrm>
              <a:off x="251520" y="2276872"/>
              <a:ext cx="1296144" cy="1512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Gerade Verbindung 42"/>
            <p:cNvCxnSpPr/>
            <p:nvPr/>
          </p:nvCxnSpPr>
          <p:spPr>
            <a:xfrm flipH="1">
              <a:off x="251520" y="2276872"/>
              <a:ext cx="1296144" cy="1512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5" name="Rechteck 44"/>
          <p:cNvSpPr/>
          <p:nvPr/>
        </p:nvSpPr>
        <p:spPr>
          <a:xfrm>
            <a:off x="251520" y="6021288"/>
            <a:ext cx="6264696" cy="615553"/>
          </a:xfrm>
          <a:prstGeom prst="rect">
            <a:avLst/>
          </a:prstGeom>
        </p:spPr>
        <p:txBody>
          <a:bodyPr wrap="square">
            <a:spAutoFit/>
          </a:bodyPr>
          <a:lstStyle/>
          <a:p>
            <a:r>
              <a:rPr lang="fr-FR" b="1" dirty="0" smtClean="0"/>
              <a:t>Date de la réservation : XX/XX/XXXX</a:t>
            </a:r>
          </a:p>
          <a:p>
            <a:r>
              <a:rPr lang="fr-FR" sz="1600" b="1" dirty="0" smtClean="0"/>
              <a:t>Prochaine date de retour : XX/XX/XXXX – Position sur liste d’attente XX.</a:t>
            </a:r>
            <a:endParaRPr lang="fr-FR" sz="1600" b="1" dirty="0"/>
          </a:p>
        </p:txBody>
      </p:sp>
      <p:sp>
        <p:nvSpPr>
          <p:cNvPr id="46" name="Textfeld 45"/>
          <p:cNvSpPr txBox="1"/>
          <p:nvPr/>
        </p:nvSpPr>
        <p:spPr>
          <a:xfrm>
            <a:off x="6732240" y="6237312"/>
            <a:ext cx="2088232" cy="477054"/>
          </a:xfrm>
          <a:prstGeom prst="rect">
            <a:avLst/>
          </a:prstGeom>
          <a:solidFill>
            <a:schemeClr val="tx2">
              <a:lumMod val="60000"/>
              <a:lumOff val="40000"/>
            </a:schemeClr>
          </a:solidFill>
          <a:ln w="19050">
            <a:solidFill>
              <a:schemeClr val="tx1"/>
            </a:solidFill>
          </a:ln>
        </p:spPr>
        <p:txBody>
          <a:bodyPr wrap="square" rtlCol="0">
            <a:spAutoFit/>
          </a:bodyPr>
          <a:lstStyle/>
          <a:p>
            <a:pPr algn="ctr"/>
            <a:endParaRPr lang="fr-FR" sz="600" b="1" dirty="0" smtClean="0"/>
          </a:p>
          <a:p>
            <a:pPr algn="ctr"/>
            <a:r>
              <a:rPr lang="fr-FR" sz="1300" b="1" dirty="0" smtClean="0"/>
              <a:t>Annuler la réservation</a:t>
            </a:r>
          </a:p>
          <a:p>
            <a:pPr algn="ctr"/>
            <a:endParaRPr lang="fr-FR" sz="600" b="1"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p:nvPr/>
        </p:nvSpPr>
        <p:spPr>
          <a:xfrm>
            <a:off x="107504" y="620688"/>
            <a:ext cx="8928992" cy="2808312"/>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Textfeld 13"/>
          <p:cNvSpPr txBox="1"/>
          <p:nvPr/>
        </p:nvSpPr>
        <p:spPr>
          <a:xfrm>
            <a:off x="323528" y="908720"/>
            <a:ext cx="4248472" cy="1200329"/>
          </a:xfrm>
          <a:prstGeom prst="rect">
            <a:avLst/>
          </a:prstGeom>
          <a:noFill/>
        </p:spPr>
        <p:txBody>
          <a:bodyPr wrap="square" rtlCol="0">
            <a:spAutoFit/>
          </a:bodyPr>
          <a:lstStyle/>
          <a:p>
            <a:pPr algn="r"/>
            <a:r>
              <a:rPr lang="fr-FR" sz="2400" b="1" dirty="0" smtClean="0"/>
              <a:t>Nom :</a:t>
            </a:r>
          </a:p>
          <a:p>
            <a:pPr algn="r"/>
            <a:r>
              <a:rPr lang="fr-FR" sz="2400" b="1" dirty="0" smtClean="0"/>
              <a:t>Prénom :</a:t>
            </a:r>
          </a:p>
          <a:p>
            <a:pPr algn="r"/>
            <a:r>
              <a:rPr lang="fr-FR" sz="2400" b="1" dirty="0" smtClean="0"/>
              <a:t>E-mail :</a:t>
            </a:r>
            <a:endParaRPr lang="fr-FR" sz="2000" b="1" dirty="0"/>
          </a:p>
        </p:txBody>
      </p:sp>
      <p:sp>
        <p:nvSpPr>
          <p:cNvPr id="27" name="Textfeld 26"/>
          <p:cNvSpPr txBox="1"/>
          <p:nvPr/>
        </p:nvSpPr>
        <p:spPr>
          <a:xfrm>
            <a:off x="3419872" y="2204864"/>
            <a:ext cx="230425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Modifier le compte</a:t>
            </a:r>
            <a:endParaRPr lang="fr-FR" sz="1300" b="1" dirty="0"/>
          </a:p>
        </p:txBody>
      </p:sp>
      <p:sp>
        <p:nvSpPr>
          <p:cNvPr id="26" name="Rechteck 25"/>
          <p:cNvSpPr/>
          <p:nvPr/>
        </p:nvSpPr>
        <p:spPr>
          <a:xfrm>
            <a:off x="0" y="0"/>
            <a:ext cx="9144000" cy="54868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8" name="Picture 2" descr="C:\Users\jerem\AppData\Local\Microsoft\Windows\INetCache\IE\R8WTYPM9\Buch-coloured[1].png"/>
          <p:cNvPicPr>
            <a:picLocks noChangeAspect="1" noChangeArrowheads="1"/>
          </p:cNvPicPr>
          <p:nvPr/>
        </p:nvPicPr>
        <p:blipFill>
          <a:blip r:embed="rId2" cstate="print"/>
          <a:srcRect/>
          <a:stretch>
            <a:fillRect/>
          </a:stretch>
        </p:blipFill>
        <p:spPr bwMode="auto">
          <a:xfrm>
            <a:off x="107504" y="0"/>
            <a:ext cx="539551" cy="505828"/>
          </a:xfrm>
          <a:prstGeom prst="rect">
            <a:avLst/>
          </a:prstGeom>
          <a:noFill/>
        </p:spPr>
      </p:pic>
      <p:sp>
        <p:nvSpPr>
          <p:cNvPr id="29" name="Textfeld 28"/>
          <p:cNvSpPr txBox="1"/>
          <p:nvPr/>
        </p:nvSpPr>
        <p:spPr>
          <a:xfrm>
            <a:off x="7740352" y="116632"/>
            <a:ext cx="1296144"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Se déconnecter</a:t>
            </a:r>
            <a:endParaRPr lang="fr-FR" sz="1300" b="1" dirty="0"/>
          </a:p>
        </p:txBody>
      </p:sp>
      <p:sp>
        <p:nvSpPr>
          <p:cNvPr id="30" name="Textfeld 29"/>
          <p:cNvSpPr txBox="1"/>
          <p:nvPr/>
        </p:nvSpPr>
        <p:spPr>
          <a:xfrm>
            <a:off x="539552" y="0"/>
            <a:ext cx="1008112" cy="523220"/>
          </a:xfrm>
          <a:prstGeom prst="rect">
            <a:avLst/>
          </a:prstGeom>
          <a:noFill/>
        </p:spPr>
        <p:txBody>
          <a:bodyPr wrap="square" rtlCol="0">
            <a:spAutoFit/>
          </a:bodyPr>
          <a:lstStyle/>
          <a:p>
            <a:r>
              <a:rPr lang="fr-FR" sz="2800" dirty="0" smtClean="0">
                <a:solidFill>
                  <a:schemeClr val="bg1"/>
                </a:solidFill>
              </a:rPr>
              <a:t>Biblio</a:t>
            </a:r>
            <a:endParaRPr lang="fr-FR" dirty="0">
              <a:solidFill>
                <a:schemeClr val="bg1"/>
              </a:solidFill>
            </a:endParaRPr>
          </a:p>
        </p:txBody>
      </p:sp>
      <p:sp>
        <p:nvSpPr>
          <p:cNvPr id="31" name="Textfeld 30"/>
          <p:cNvSpPr txBox="1"/>
          <p:nvPr/>
        </p:nvSpPr>
        <p:spPr>
          <a:xfrm>
            <a:off x="1547664" y="116632"/>
            <a:ext cx="194421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Parcourir la bibliothèque</a:t>
            </a:r>
            <a:endParaRPr lang="fr-FR" sz="1300" b="1" dirty="0"/>
          </a:p>
        </p:txBody>
      </p:sp>
      <p:sp>
        <p:nvSpPr>
          <p:cNvPr id="32" name="Textfeld 31"/>
          <p:cNvSpPr txBox="1"/>
          <p:nvPr/>
        </p:nvSpPr>
        <p:spPr>
          <a:xfrm>
            <a:off x="3563888" y="116632"/>
            <a:ext cx="1152128"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Prêts en cours</a:t>
            </a:r>
            <a:endParaRPr lang="fr-FR" sz="1300" b="1" dirty="0"/>
          </a:p>
        </p:txBody>
      </p:sp>
      <p:sp>
        <p:nvSpPr>
          <p:cNvPr id="33" name="Textfeld 32"/>
          <p:cNvSpPr txBox="1"/>
          <p:nvPr/>
        </p:nvSpPr>
        <p:spPr>
          <a:xfrm>
            <a:off x="5868144" y="116632"/>
            <a:ext cx="1800200" cy="292388"/>
          </a:xfrm>
          <a:prstGeom prst="rect">
            <a:avLst/>
          </a:prstGeom>
          <a:solidFill>
            <a:schemeClr val="tx2">
              <a:lumMod val="20000"/>
              <a:lumOff val="80000"/>
            </a:schemeClr>
          </a:solidFill>
          <a:ln w="38100">
            <a:solidFill>
              <a:schemeClr val="tx1"/>
            </a:solidFill>
          </a:ln>
        </p:spPr>
        <p:txBody>
          <a:bodyPr wrap="square" rtlCol="0">
            <a:spAutoFit/>
          </a:bodyPr>
          <a:lstStyle/>
          <a:p>
            <a:pPr algn="ctr"/>
            <a:r>
              <a:rPr lang="fr-FR" sz="1300" b="1" dirty="0"/>
              <a:t>Information du compte</a:t>
            </a:r>
          </a:p>
        </p:txBody>
      </p:sp>
      <p:sp>
        <p:nvSpPr>
          <p:cNvPr id="34" name="Textfeld 33"/>
          <p:cNvSpPr txBox="1"/>
          <p:nvPr/>
        </p:nvSpPr>
        <p:spPr>
          <a:xfrm>
            <a:off x="4716016" y="908720"/>
            <a:ext cx="3672408" cy="1200329"/>
          </a:xfrm>
          <a:prstGeom prst="rect">
            <a:avLst/>
          </a:prstGeom>
          <a:noFill/>
        </p:spPr>
        <p:txBody>
          <a:bodyPr wrap="square" rtlCol="0">
            <a:spAutoFit/>
          </a:bodyPr>
          <a:lstStyle/>
          <a:p>
            <a:r>
              <a:rPr lang="fr-FR" sz="2400" dirty="0" smtClean="0"/>
              <a:t>LOOTENS</a:t>
            </a:r>
          </a:p>
          <a:p>
            <a:r>
              <a:rPr lang="fr-FR" sz="2400" dirty="0" smtClean="0"/>
              <a:t>Jérémy</a:t>
            </a:r>
          </a:p>
          <a:p>
            <a:r>
              <a:rPr lang="fr-FR" sz="2400" dirty="0" smtClean="0"/>
              <a:t>jeremylootens@gmail.com</a:t>
            </a:r>
            <a:endParaRPr lang="fr-F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p:nvPr/>
        </p:nvSpPr>
        <p:spPr>
          <a:xfrm>
            <a:off x="107504" y="620688"/>
            <a:ext cx="8928992" cy="2808312"/>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Textfeld 13"/>
          <p:cNvSpPr txBox="1"/>
          <p:nvPr/>
        </p:nvSpPr>
        <p:spPr>
          <a:xfrm>
            <a:off x="323528" y="908720"/>
            <a:ext cx="4248472" cy="2616101"/>
          </a:xfrm>
          <a:prstGeom prst="rect">
            <a:avLst/>
          </a:prstGeom>
          <a:noFill/>
        </p:spPr>
        <p:txBody>
          <a:bodyPr wrap="square" rtlCol="0">
            <a:spAutoFit/>
          </a:bodyPr>
          <a:lstStyle/>
          <a:p>
            <a:pPr algn="r"/>
            <a:r>
              <a:rPr lang="fr-FR" sz="2400" b="1" dirty="0" smtClean="0"/>
              <a:t>Nom :</a:t>
            </a:r>
          </a:p>
          <a:p>
            <a:pPr algn="r"/>
            <a:r>
              <a:rPr lang="fr-FR" sz="2400" b="1" dirty="0" smtClean="0"/>
              <a:t>Prénom :</a:t>
            </a:r>
          </a:p>
          <a:p>
            <a:pPr algn="r"/>
            <a:r>
              <a:rPr lang="fr-FR" sz="2400" b="1" dirty="0" smtClean="0"/>
              <a:t>E-mail :</a:t>
            </a:r>
          </a:p>
          <a:p>
            <a:pPr algn="r"/>
            <a:r>
              <a:rPr lang="fr-FR" sz="2400" b="1" dirty="0" smtClean="0"/>
              <a:t>Nouveau mot de passe :</a:t>
            </a:r>
          </a:p>
          <a:p>
            <a:pPr algn="r"/>
            <a:r>
              <a:rPr lang="fr-FR" sz="2400" b="1" dirty="0" smtClean="0"/>
              <a:t>Confirmation du mot de passe :</a:t>
            </a:r>
          </a:p>
          <a:p>
            <a:pPr algn="r"/>
            <a:endParaRPr lang="fr-FR" sz="2400" b="1" dirty="0" smtClean="0"/>
          </a:p>
          <a:p>
            <a:endParaRPr lang="fr-FR" sz="2000" b="1" dirty="0"/>
          </a:p>
        </p:txBody>
      </p:sp>
      <p:sp>
        <p:nvSpPr>
          <p:cNvPr id="15" name="Rechteck 14"/>
          <p:cNvSpPr/>
          <p:nvPr/>
        </p:nvSpPr>
        <p:spPr>
          <a:xfrm>
            <a:off x="4716016" y="980728"/>
            <a:ext cx="2736304"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hteck 15"/>
          <p:cNvSpPr/>
          <p:nvPr/>
        </p:nvSpPr>
        <p:spPr>
          <a:xfrm>
            <a:off x="4716016" y="1700808"/>
            <a:ext cx="2736304"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Rechteck 16"/>
          <p:cNvSpPr/>
          <p:nvPr/>
        </p:nvSpPr>
        <p:spPr>
          <a:xfrm>
            <a:off x="4716016" y="1340768"/>
            <a:ext cx="2736304"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Rechteck 17"/>
          <p:cNvSpPr/>
          <p:nvPr/>
        </p:nvSpPr>
        <p:spPr>
          <a:xfrm>
            <a:off x="4716016" y="2060848"/>
            <a:ext cx="2736304"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Rechteck 18"/>
          <p:cNvSpPr/>
          <p:nvPr/>
        </p:nvSpPr>
        <p:spPr>
          <a:xfrm>
            <a:off x="4716016" y="2420888"/>
            <a:ext cx="2736304"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7" name="Textfeld 26"/>
          <p:cNvSpPr txBox="1"/>
          <p:nvPr/>
        </p:nvSpPr>
        <p:spPr>
          <a:xfrm>
            <a:off x="3275856" y="2996952"/>
            <a:ext cx="2592288"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Valider la modification du compte</a:t>
            </a:r>
            <a:endParaRPr lang="fr-FR" sz="1300" b="1" dirty="0"/>
          </a:p>
        </p:txBody>
      </p:sp>
      <p:sp>
        <p:nvSpPr>
          <p:cNvPr id="26" name="Rechteck 25"/>
          <p:cNvSpPr/>
          <p:nvPr/>
        </p:nvSpPr>
        <p:spPr>
          <a:xfrm>
            <a:off x="0" y="0"/>
            <a:ext cx="9144000" cy="54868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8" name="Picture 2" descr="C:\Users\jerem\AppData\Local\Microsoft\Windows\INetCache\IE\R8WTYPM9\Buch-coloured[1].png"/>
          <p:cNvPicPr>
            <a:picLocks noChangeAspect="1" noChangeArrowheads="1"/>
          </p:cNvPicPr>
          <p:nvPr/>
        </p:nvPicPr>
        <p:blipFill>
          <a:blip r:embed="rId2" cstate="print"/>
          <a:srcRect/>
          <a:stretch>
            <a:fillRect/>
          </a:stretch>
        </p:blipFill>
        <p:spPr bwMode="auto">
          <a:xfrm>
            <a:off x="107504" y="0"/>
            <a:ext cx="539551" cy="505828"/>
          </a:xfrm>
          <a:prstGeom prst="rect">
            <a:avLst/>
          </a:prstGeom>
          <a:noFill/>
        </p:spPr>
      </p:pic>
      <p:sp>
        <p:nvSpPr>
          <p:cNvPr id="29" name="Textfeld 28"/>
          <p:cNvSpPr txBox="1"/>
          <p:nvPr/>
        </p:nvSpPr>
        <p:spPr>
          <a:xfrm>
            <a:off x="7740352" y="116632"/>
            <a:ext cx="1296144"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Se déconnecter</a:t>
            </a:r>
            <a:endParaRPr lang="fr-FR" sz="1300" b="1" dirty="0"/>
          </a:p>
        </p:txBody>
      </p:sp>
      <p:sp>
        <p:nvSpPr>
          <p:cNvPr id="30" name="Textfeld 29"/>
          <p:cNvSpPr txBox="1"/>
          <p:nvPr/>
        </p:nvSpPr>
        <p:spPr>
          <a:xfrm>
            <a:off x="539552" y="0"/>
            <a:ext cx="1008112" cy="523220"/>
          </a:xfrm>
          <a:prstGeom prst="rect">
            <a:avLst/>
          </a:prstGeom>
          <a:noFill/>
        </p:spPr>
        <p:txBody>
          <a:bodyPr wrap="square" rtlCol="0">
            <a:spAutoFit/>
          </a:bodyPr>
          <a:lstStyle/>
          <a:p>
            <a:r>
              <a:rPr lang="fr-FR" sz="2800" dirty="0" smtClean="0">
                <a:solidFill>
                  <a:schemeClr val="bg1"/>
                </a:solidFill>
              </a:rPr>
              <a:t>Biblio</a:t>
            </a:r>
            <a:endParaRPr lang="fr-FR" dirty="0">
              <a:solidFill>
                <a:schemeClr val="bg1"/>
              </a:solidFill>
            </a:endParaRPr>
          </a:p>
        </p:txBody>
      </p:sp>
      <p:sp>
        <p:nvSpPr>
          <p:cNvPr id="31" name="Textfeld 30"/>
          <p:cNvSpPr txBox="1"/>
          <p:nvPr/>
        </p:nvSpPr>
        <p:spPr>
          <a:xfrm>
            <a:off x="1547664" y="116632"/>
            <a:ext cx="194421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Parcourir la bibliothèque</a:t>
            </a:r>
            <a:endParaRPr lang="fr-FR" sz="1300" b="1" dirty="0"/>
          </a:p>
        </p:txBody>
      </p:sp>
      <p:sp>
        <p:nvSpPr>
          <p:cNvPr id="32" name="Textfeld 31"/>
          <p:cNvSpPr txBox="1"/>
          <p:nvPr/>
        </p:nvSpPr>
        <p:spPr>
          <a:xfrm>
            <a:off x="3563888" y="116632"/>
            <a:ext cx="1152128"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Prêts en cours</a:t>
            </a:r>
            <a:endParaRPr lang="fr-FR" sz="1300" b="1" dirty="0"/>
          </a:p>
        </p:txBody>
      </p:sp>
      <p:sp>
        <p:nvSpPr>
          <p:cNvPr id="33" name="Textfeld 32"/>
          <p:cNvSpPr txBox="1"/>
          <p:nvPr/>
        </p:nvSpPr>
        <p:spPr>
          <a:xfrm>
            <a:off x="5868144" y="116632"/>
            <a:ext cx="1800200" cy="292388"/>
          </a:xfrm>
          <a:prstGeom prst="rect">
            <a:avLst/>
          </a:prstGeom>
          <a:solidFill>
            <a:schemeClr val="tx2">
              <a:lumMod val="20000"/>
              <a:lumOff val="80000"/>
            </a:schemeClr>
          </a:solidFill>
          <a:ln w="38100">
            <a:solidFill>
              <a:schemeClr val="tx1"/>
            </a:solidFill>
          </a:ln>
        </p:spPr>
        <p:txBody>
          <a:bodyPr wrap="square" rtlCol="0">
            <a:spAutoFit/>
          </a:bodyPr>
          <a:lstStyle/>
          <a:p>
            <a:pPr algn="ctr"/>
            <a:r>
              <a:rPr lang="fr-FR" sz="1300" b="1" dirty="0"/>
              <a:t>Information du compte</a:t>
            </a:r>
          </a:p>
        </p:txBody>
      </p:sp>
      <p:sp>
        <p:nvSpPr>
          <p:cNvPr id="35" name="Textfeld 34"/>
          <p:cNvSpPr txBox="1"/>
          <p:nvPr/>
        </p:nvSpPr>
        <p:spPr>
          <a:xfrm>
            <a:off x="4716016" y="971436"/>
            <a:ext cx="1080120" cy="338554"/>
          </a:xfrm>
          <a:prstGeom prst="rect">
            <a:avLst/>
          </a:prstGeom>
          <a:noFill/>
        </p:spPr>
        <p:txBody>
          <a:bodyPr wrap="square" rtlCol="0">
            <a:spAutoFit/>
          </a:bodyPr>
          <a:lstStyle/>
          <a:p>
            <a:r>
              <a:rPr lang="fr-FR" sz="1600" dirty="0" smtClean="0"/>
              <a:t>LOOTENS</a:t>
            </a:r>
            <a:endParaRPr lang="fr-FR" dirty="0"/>
          </a:p>
        </p:txBody>
      </p:sp>
      <p:sp>
        <p:nvSpPr>
          <p:cNvPr id="36" name="Textfeld 35"/>
          <p:cNvSpPr txBox="1"/>
          <p:nvPr/>
        </p:nvSpPr>
        <p:spPr>
          <a:xfrm>
            <a:off x="4716016" y="1340768"/>
            <a:ext cx="864096" cy="338554"/>
          </a:xfrm>
          <a:prstGeom prst="rect">
            <a:avLst/>
          </a:prstGeom>
          <a:noFill/>
        </p:spPr>
        <p:txBody>
          <a:bodyPr wrap="square" rtlCol="0">
            <a:spAutoFit/>
          </a:bodyPr>
          <a:lstStyle/>
          <a:p>
            <a:r>
              <a:rPr lang="fr-FR" sz="1600" dirty="0" smtClean="0"/>
              <a:t>Jérémy</a:t>
            </a:r>
            <a:endParaRPr lang="fr-FR" dirty="0"/>
          </a:p>
        </p:txBody>
      </p:sp>
      <p:sp>
        <p:nvSpPr>
          <p:cNvPr id="37" name="Textfeld 36"/>
          <p:cNvSpPr txBox="1"/>
          <p:nvPr/>
        </p:nvSpPr>
        <p:spPr>
          <a:xfrm>
            <a:off x="4716016" y="1700808"/>
            <a:ext cx="2808312" cy="338554"/>
          </a:xfrm>
          <a:prstGeom prst="rect">
            <a:avLst/>
          </a:prstGeom>
          <a:noFill/>
        </p:spPr>
        <p:txBody>
          <a:bodyPr wrap="square" rtlCol="0">
            <a:spAutoFit/>
          </a:bodyPr>
          <a:lstStyle/>
          <a:p>
            <a:r>
              <a:rPr lang="fr-FR" sz="1600" dirty="0" smtClean="0"/>
              <a:t>jeremylootens@gmail.com</a:t>
            </a:r>
            <a:endParaRPr lang="fr-FR" sz="1600" dirty="0"/>
          </a:p>
        </p:txBody>
      </p:sp>
    </p:spTree>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360</Words>
  <Application>Microsoft Office PowerPoint</Application>
  <PresentationFormat>Bildschirmpräsentation (4:3)</PresentationFormat>
  <Paragraphs>100</Paragraphs>
  <Slides>8</Slides>
  <Notes>0</Notes>
  <HiddenSlides>0</HiddenSlides>
  <MMClips>0</MMClips>
  <ScaleCrop>false</ScaleCrop>
  <HeadingPairs>
    <vt:vector size="4" baseType="variant">
      <vt:variant>
        <vt:lpstr>Design</vt:lpstr>
      </vt:variant>
      <vt:variant>
        <vt:i4>1</vt:i4>
      </vt:variant>
      <vt:variant>
        <vt:lpstr>Folientitel</vt:lpstr>
      </vt:variant>
      <vt:variant>
        <vt:i4>8</vt:i4>
      </vt:variant>
    </vt:vector>
  </HeadingPairs>
  <TitlesOfParts>
    <vt:vector size="9" baseType="lpstr">
      <vt:lpstr>Larissa-Design</vt:lpstr>
      <vt:lpstr>Folie 1</vt:lpstr>
      <vt:lpstr>Folie 2</vt:lpstr>
      <vt:lpstr>Folie 3</vt:lpstr>
      <vt:lpstr>Folie 4</vt:lpstr>
      <vt:lpstr>Folie 5</vt:lpstr>
      <vt:lpstr>Folie 6</vt:lpstr>
      <vt:lpstr>Folie 7</vt:lpstr>
      <vt:lpstr>Folie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Jérémy LOOTENS</dc:creator>
  <cp:lastModifiedBy>Jérémy LOOTENS</cp:lastModifiedBy>
  <cp:revision>36</cp:revision>
  <dcterms:created xsi:type="dcterms:W3CDTF">2018-06-04T13:54:04Z</dcterms:created>
  <dcterms:modified xsi:type="dcterms:W3CDTF">2018-10-01T12:24:19Z</dcterms:modified>
</cp:coreProperties>
</file>