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2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E254-4BFE-4DC3-A1C5-AD0DA256311E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394-CA8F-4CCD-A5ED-FEC07A3B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2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E254-4BFE-4DC3-A1C5-AD0DA256311E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394-CA8F-4CCD-A5ED-FEC07A3B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6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E254-4BFE-4DC3-A1C5-AD0DA256311E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394-CA8F-4CCD-A5ED-FEC07A3B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9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E254-4BFE-4DC3-A1C5-AD0DA256311E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394-CA8F-4CCD-A5ED-FEC07A3B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8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E254-4BFE-4DC3-A1C5-AD0DA256311E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394-CA8F-4CCD-A5ED-FEC07A3B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E254-4BFE-4DC3-A1C5-AD0DA256311E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394-CA8F-4CCD-A5ED-FEC07A3B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2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E254-4BFE-4DC3-A1C5-AD0DA256311E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394-CA8F-4CCD-A5ED-FEC07A3B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9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E254-4BFE-4DC3-A1C5-AD0DA256311E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394-CA8F-4CCD-A5ED-FEC07A3B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5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E254-4BFE-4DC3-A1C5-AD0DA256311E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394-CA8F-4CCD-A5ED-FEC07A3B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0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E254-4BFE-4DC3-A1C5-AD0DA256311E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394-CA8F-4CCD-A5ED-FEC07A3B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6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E254-4BFE-4DC3-A1C5-AD0DA256311E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394-CA8F-4CCD-A5ED-FEC07A3B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4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7E254-4BFE-4DC3-A1C5-AD0DA256311E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13394-CA8F-4CCD-A5ED-FEC07A3B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3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2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508" y="982639"/>
            <a:ext cx="7948983" cy="544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5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2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50" y="951326"/>
            <a:ext cx="6545442" cy="34127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92" y="386154"/>
            <a:ext cx="4004026" cy="38173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952" y="1520345"/>
            <a:ext cx="4004026" cy="38173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330" y="2745100"/>
            <a:ext cx="4004026" cy="381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3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2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" t="2943" r="-433" b="-481"/>
          <a:stretch/>
        </p:blipFill>
        <p:spPr>
          <a:xfrm>
            <a:off x="1207953" y="524022"/>
            <a:ext cx="9776093" cy="580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1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2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25" y="209869"/>
            <a:ext cx="10823150" cy="643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9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2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2" r="13231"/>
          <a:stretch/>
        </p:blipFill>
        <p:spPr>
          <a:xfrm>
            <a:off x="617542" y="161964"/>
            <a:ext cx="10956915" cy="653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4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2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8" y="111662"/>
            <a:ext cx="11794964" cy="663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27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Schmitz</dc:creator>
  <cp:lastModifiedBy>Michael Schmitz</cp:lastModifiedBy>
  <cp:revision>8</cp:revision>
  <dcterms:created xsi:type="dcterms:W3CDTF">2016-08-07T23:46:09Z</dcterms:created>
  <dcterms:modified xsi:type="dcterms:W3CDTF">2016-08-08T00:20:40Z</dcterms:modified>
</cp:coreProperties>
</file>