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690" r:id="rId3"/>
  </p:sldMasterIdLst>
  <p:notesMasterIdLst>
    <p:notesMasterId r:id="rId34"/>
  </p:notesMasterIdLst>
  <p:sldIdLst>
    <p:sldId id="256" r:id="rId4"/>
    <p:sldId id="257" r:id="rId5"/>
    <p:sldId id="258" r:id="rId6"/>
    <p:sldId id="284" r:id="rId7"/>
    <p:sldId id="285" r:id="rId8"/>
    <p:sldId id="279" r:id="rId9"/>
    <p:sldId id="280" r:id="rId10"/>
    <p:sldId id="281" r:id="rId11"/>
    <p:sldId id="282" r:id="rId12"/>
    <p:sldId id="28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67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107" d="100"/>
          <a:sy n="107" d="100"/>
        </p:scale>
        <p:origin x="8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4-4205-A808-678948111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4-4205-A808-678948111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282464528"/>
        <c:axId val="282465088"/>
      </c:barChart>
      <c:catAx>
        <c:axId val="28246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2465088"/>
        <c:crosses val="autoZero"/>
        <c:auto val="1"/>
        <c:lblAlgn val="ctr"/>
        <c:lblOffset val="100"/>
        <c:noMultiLvlLbl val="0"/>
      </c:catAx>
      <c:valAx>
        <c:axId val="28246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246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0E-4150-9CE9-0851C1728A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0E-4150-9CE9-0851C1728AFD}"/>
              </c:ext>
            </c:extLst>
          </c:dPt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E-4150-9CE9-0851C172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20C45-6093-4C77-8FCB-CC1BC63CC1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5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0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5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1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0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55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5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0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2017/6/1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Node.js</a:t>
            </a:r>
            <a:r>
              <a:rPr kumimoji="1" lang="zh-CN" altLang="en-US" dirty="0" smtClean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1503" y="910683"/>
            <a:ext cx="7564951" cy="760955"/>
          </a:xfrm>
        </p:spPr>
        <p:txBody>
          <a:bodyPr/>
          <a:lstStyle/>
          <a:p>
            <a:r>
              <a:rPr lang="zh-CN" altLang="en-US" dirty="0" smtClean="0"/>
              <a:t>毕业论文答辩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961464"/>
          </a:xfrm>
        </p:spPr>
        <p:txBody>
          <a:bodyPr/>
          <a:lstStyle/>
          <a:p>
            <a:r>
              <a:rPr kumimoji="1" lang="zh-CN" altLang="en-US" sz="6600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毕业设计（论文）管理系统</a:t>
            </a:r>
            <a:endParaRPr kumimoji="1" lang="zh-CN" altLang="en-US" sz="6600" dirty="0">
              <a:solidFill>
                <a:srgbClr val="77767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kumimoji="1" lang="zh-CN" altLang="en-US" sz="20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：王昭顺教授</a:t>
            </a:r>
            <a:r>
              <a:rPr lang="en-US" altLang="zh-CN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28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  琦</a:t>
            </a:r>
            <a:endParaRPr lang="zh-CN" altLang="en-US" sz="28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81" y="1004484"/>
            <a:ext cx="574581" cy="5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kumimoji="1" lang="zh-CN" altLang="en-US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zh-CN" altLang="en-US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kumimoji="1" lang="zh-CN" altLang="en-US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kumimoji="1" lang="zh-CN" altLang="en-US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kumimoji="1" lang="zh-CN" altLang="en-US" sz="2000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11509" y="910683"/>
            <a:ext cx="7564951" cy="760955"/>
          </a:xfrm>
        </p:spPr>
        <p:txBody>
          <a:bodyPr/>
          <a:lstStyle/>
          <a:p>
            <a:r>
              <a:rPr lang="zh-CN" altLang="en-US" dirty="0" smtClean="0"/>
              <a:t>毕业论文答辩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87" y="1004484"/>
            <a:ext cx="574581" cy="573351"/>
          </a:xfrm>
          <a:prstGeom prst="rect">
            <a:avLst/>
          </a:prstGeom>
        </p:spPr>
      </p:pic>
      <p:sp>
        <p:nvSpPr>
          <p:cNvPr id="1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</p:spPr>
        <p:txBody>
          <a:bodyPr/>
          <a:lstStyle/>
          <a:p>
            <a:r>
              <a:rPr lang="zh-CN" altLang="en-US" sz="28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：王昭顺教授</a:t>
            </a:r>
            <a:r>
              <a:rPr lang="en-US" altLang="zh-CN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zh-CN" altLang="en-US" sz="2800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  琦</a:t>
            </a:r>
            <a:endParaRPr lang="zh-CN" altLang="en-US" sz="2800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82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6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9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60" name="图表 259"/>
          <p:cNvGraphicFramePr/>
          <p:nvPr>
            <p:extLst>
              <p:ext uri="{D42A27DB-BD31-4B8C-83A1-F6EECF244321}">
                <p14:modId xmlns:p14="http://schemas.microsoft.com/office/powerpoint/2010/main" val="1982945082"/>
              </p:ext>
            </p:extLst>
          </p:nvPr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图片 26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" y="622860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grpSp>
        <p:nvGrpSpPr>
          <p:cNvPr id="539" name="组 538"/>
          <p:cNvGrpSpPr/>
          <p:nvPr/>
        </p:nvGrpSpPr>
        <p:grpSpPr>
          <a:xfrm>
            <a:off x="641822" y="2113080"/>
            <a:ext cx="2676451" cy="2677592"/>
            <a:chOff x="523291" y="2113080"/>
            <a:chExt cx="2676451" cy="2677592"/>
          </a:xfrm>
        </p:grpSpPr>
        <p:sp>
          <p:nvSpPr>
            <p:cNvPr id="314" name="椭圆 313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26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86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91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8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19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椭圆 520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4" name="矩形 5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38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组 539"/>
          <p:cNvGrpSpPr/>
          <p:nvPr/>
        </p:nvGrpSpPr>
        <p:grpSpPr>
          <a:xfrm>
            <a:off x="3393224" y="2113080"/>
            <a:ext cx="2676451" cy="2677592"/>
            <a:chOff x="523291" y="2113080"/>
            <a:chExt cx="2676451" cy="2677592"/>
          </a:xfrm>
        </p:grpSpPr>
        <p:sp>
          <p:nvSpPr>
            <p:cNvPr id="541" name="椭圆 540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44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01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6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5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98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椭圆 599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96" name="矩形 595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97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组 608"/>
          <p:cNvGrpSpPr/>
          <p:nvPr/>
        </p:nvGrpSpPr>
        <p:grpSpPr>
          <a:xfrm>
            <a:off x="6144626" y="2113080"/>
            <a:ext cx="2676451" cy="2677592"/>
            <a:chOff x="523291" y="2113080"/>
            <a:chExt cx="2676451" cy="2677592"/>
          </a:xfrm>
        </p:grpSpPr>
        <p:sp>
          <p:nvSpPr>
            <p:cNvPr id="610" name="椭圆 609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1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70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75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4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667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9" name="椭圆 668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65" name="矩形 664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666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组 677"/>
          <p:cNvGrpSpPr/>
          <p:nvPr/>
        </p:nvGrpSpPr>
        <p:grpSpPr>
          <a:xfrm>
            <a:off x="8896029" y="2113080"/>
            <a:ext cx="2676451" cy="2677592"/>
            <a:chOff x="523291" y="2113080"/>
            <a:chExt cx="2676451" cy="2677592"/>
          </a:xfrm>
        </p:grpSpPr>
        <p:sp>
          <p:nvSpPr>
            <p:cNvPr id="679" name="椭圆 678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82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2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9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44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33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736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8" name="椭圆 737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34" name="矩形 7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735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671733" y="0"/>
            <a:ext cx="42333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00277" y="1168399"/>
            <a:ext cx="33762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30%</a:t>
            </a:r>
            <a:endParaRPr kumimoji="1" lang="zh-CN" altLang="en-US" sz="115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7358320" y="3260418"/>
            <a:ext cx="244169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</p:txBody>
      </p:sp>
      <p:graphicFrame>
        <p:nvGraphicFramePr>
          <p:cNvPr id="317" name="图表 316"/>
          <p:cNvGraphicFramePr/>
          <p:nvPr>
            <p:extLst>
              <p:ext uri="{D42A27DB-BD31-4B8C-83A1-F6EECF244321}">
                <p14:modId xmlns:p14="http://schemas.microsoft.com/office/powerpoint/2010/main" val="1469834481"/>
              </p:ext>
            </p:extLst>
          </p:nvPr>
        </p:nvGraphicFramePr>
        <p:xfrm>
          <a:off x="1068897" y="1290734"/>
          <a:ext cx="4957032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sp>
        <p:nvSpPr>
          <p:cNvPr id="283" name="菱形 282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7" name="矩形 316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18" name="矩形 317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319" name="矩形 318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20" name="矩形 319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321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0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7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8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4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5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4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355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椭圆 356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8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359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椭圆 360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2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363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椭圆 36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6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367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0" name="矩形 369"/>
          <p:cNvSpPr/>
          <p:nvPr/>
        </p:nvSpPr>
        <p:spPr>
          <a:xfrm>
            <a:off x="389392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1" name="矩形 370"/>
          <p:cNvSpPr/>
          <p:nvPr/>
        </p:nvSpPr>
        <p:spPr>
          <a:xfrm>
            <a:off x="621215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2" name="矩形 371"/>
          <p:cNvSpPr/>
          <p:nvPr/>
        </p:nvSpPr>
        <p:spPr>
          <a:xfrm>
            <a:off x="389392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3" name="矩形 372"/>
          <p:cNvSpPr/>
          <p:nvPr/>
        </p:nvSpPr>
        <p:spPr>
          <a:xfrm>
            <a:off x="621215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62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6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65" name="平行四边形 64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4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2663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8" name="矩形 77"/>
          <p:cNvSpPr/>
          <p:nvPr/>
        </p:nvSpPr>
        <p:spPr>
          <a:xfrm>
            <a:off x="5382400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8691649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8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479448" y="5109821"/>
            <a:ext cx="1981835" cy="161214"/>
            <a:chOff x="5479448" y="5109821"/>
            <a:chExt cx="1981835" cy="161214"/>
          </a:xfrm>
        </p:grpSpPr>
        <p:cxnSp>
          <p:nvCxnSpPr>
            <p:cNvPr id="87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平行四边形 88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平行四边形 90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69186" y="5109821"/>
            <a:ext cx="1981835" cy="161214"/>
            <a:chOff x="8769186" y="5109821"/>
            <a:chExt cx="1981835" cy="161214"/>
          </a:xfrm>
        </p:grpSpPr>
        <p:cxnSp>
          <p:nvCxnSpPr>
            <p:cNvPr id="93" name="直接连接符 47"/>
            <p:cNvCxnSpPr/>
            <p:nvPr/>
          </p:nvCxnSpPr>
          <p:spPr>
            <a:xfrm>
              <a:off x="87691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48"/>
            <p:cNvCxnSpPr/>
            <p:nvPr/>
          </p:nvCxnSpPr>
          <p:spPr>
            <a:xfrm>
              <a:off x="99883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平行四边形 94"/>
            <p:cNvSpPr/>
            <p:nvPr/>
          </p:nvSpPr>
          <p:spPr>
            <a:xfrm flipH="1">
              <a:off x="971326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9650232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773589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0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882545" y="219581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40%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70895" y="2620559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2" name="矩形 91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1010245" y="3482065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99" name="矩形 98"/>
          <p:cNvSpPr/>
          <p:nvPr/>
        </p:nvSpPr>
        <p:spPr>
          <a:xfrm>
            <a:off x="9005952" y="3904093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100" name="组合 22"/>
          <p:cNvGrpSpPr/>
          <p:nvPr/>
        </p:nvGrpSpPr>
        <p:grpSpPr>
          <a:xfrm>
            <a:off x="1075650" y="2263974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101400" y="2724711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35" name="任意多边形 6"/>
          <p:cNvSpPr/>
          <p:nvPr/>
        </p:nvSpPr>
        <p:spPr>
          <a:xfrm>
            <a:off x="2173161" y="3941451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590405" y="308399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任意多边形 11"/>
          <p:cNvSpPr/>
          <p:nvPr/>
        </p:nvSpPr>
        <p:spPr>
          <a:xfrm>
            <a:off x="3750646" y="3065012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5328132" y="394145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15"/>
          <p:cNvSpPr/>
          <p:nvPr/>
        </p:nvSpPr>
        <p:spPr>
          <a:xfrm>
            <a:off x="2173161" y="2192368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3750646" y="1320145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7277029" y="2704716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7320413" y="4913370"/>
            <a:ext cx="428738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87" name="矩形 86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9" name="矩形 88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90" name="组 89"/>
          <p:cNvGrpSpPr/>
          <p:nvPr/>
        </p:nvGrpSpPr>
        <p:grpSpPr>
          <a:xfrm>
            <a:off x="7404366" y="4165969"/>
            <a:ext cx="1981835" cy="161214"/>
            <a:chOff x="5479448" y="5109821"/>
            <a:chExt cx="1981835" cy="161214"/>
          </a:xfrm>
        </p:grpSpPr>
        <p:cxnSp>
          <p:nvCxnSpPr>
            <p:cNvPr id="91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平行四边形 93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6" y="2043115"/>
            <a:ext cx="4603715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74715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98919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 smtClean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工作亮点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 smtClean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r>
              <a:rPr lang="en-US" altLang="zh-CN" dirty="0" smtClean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110738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5400000">
            <a:off x="6074702" y="551434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2" y="220912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74702" y="331086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2" y="44126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59211"/>
              </p:ext>
            </p:extLst>
          </p:nvPr>
        </p:nvGraphicFramePr>
        <p:xfrm>
          <a:off x="1295397" y="1075265"/>
          <a:ext cx="9897536" cy="328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>
                  <a:extLst>
                    <a:ext uri="{9D8B030D-6E8A-4147-A177-3AD203B41FA5}">
                      <a16:colId xmlns:a16="http://schemas.microsoft.com/office/drawing/2014/main" val="8964924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7133053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15455747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8611853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71042119"/>
                    </a:ext>
                  </a:extLst>
                </a:gridCol>
              </a:tblGrid>
              <a:tr h="102988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73329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2504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24966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72353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14178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37470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1202677" y="4589408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1499530" y="5025672"/>
            <a:ext cx="969340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81" name="直接连接符 9"/>
          <p:cNvCxnSpPr/>
          <p:nvPr/>
        </p:nvCxnSpPr>
        <p:spPr>
          <a:xfrm>
            <a:off x="4126073" y="4964390"/>
            <a:ext cx="27559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902196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642883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8383569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954796" y="4490337"/>
            <a:ext cx="10282409" cy="161214"/>
            <a:chOff x="954796" y="4490337"/>
            <a:chExt cx="10282409" cy="161214"/>
          </a:xfrm>
        </p:grpSpPr>
        <p:cxnSp>
          <p:nvCxnSpPr>
            <p:cNvPr id="27" name="直接连接符 42"/>
            <p:cNvCxnSpPr/>
            <p:nvPr/>
          </p:nvCxnSpPr>
          <p:spPr>
            <a:xfrm>
              <a:off x="6324283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/>
            <p:cNvSpPr/>
            <p:nvPr/>
          </p:nvSpPr>
          <p:spPr>
            <a:xfrm flipH="1">
              <a:off x="6049161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5986129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6109486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2"/>
            <p:cNvCxnSpPr/>
            <p:nvPr/>
          </p:nvCxnSpPr>
          <p:spPr>
            <a:xfrm>
              <a:off x="954796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6" y="1562130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61" y="1564618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02" y="1064245"/>
            <a:ext cx="5380197" cy="3024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370" y="3545047"/>
            <a:ext cx="66592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912551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171418" y="1085427"/>
            <a:ext cx="4419600" cy="4419600"/>
            <a:chOff x="1107861" y="1329267"/>
            <a:chExt cx="4419600" cy="4419600"/>
          </a:xfrm>
        </p:grpSpPr>
        <p:sp>
          <p:nvSpPr>
            <p:cNvPr id="15" name="等腰三角形 6"/>
            <p:cNvSpPr/>
            <p:nvPr/>
          </p:nvSpPr>
          <p:spPr>
            <a:xfrm>
              <a:off x="1107861" y="1329267"/>
              <a:ext cx="4419600" cy="4419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等腰三角形 11"/>
            <p:cNvSpPr/>
            <p:nvPr/>
          </p:nvSpPr>
          <p:spPr>
            <a:xfrm>
              <a:off x="1264494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矩形 16"/>
          <p:cNvSpPr/>
          <p:nvPr/>
        </p:nvSpPr>
        <p:spPr>
          <a:xfrm>
            <a:off x="3586744" y="2085457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586744" y="3262435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3586744" y="4439412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383109" y="2059230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383109" y="3249321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383109" y="4439412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23" name="椭圆 22"/>
          <p:cNvSpPr/>
          <p:nvPr/>
        </p:nvSpPr>
        <p:spPr>
          <a:xfrm>
            <a:off x="1284554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84554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284554" y="3517084"/>
            <a:ext cx="2560317" cy="697916"/>
            <a:chOff x="1053200" y="3517084"/>
            <a:chExt cx="2560317" cy="697916"/>
          </a:xfrm>
        </p:grpSpPr>
        <p:sp>
          <p:nvSpPr>
            <p:cNvPr id="5" name="矩形 4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59" name="组合 22"/>
          <p:cNvGrpSpPr/>
          <p:nvPr/>
        </p:nvGrpSpPr>
        <p:grpSpPr>
          <a:xfrm>
            <a:off x="1883084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椭圆 67"/>
          <p:cNvSpPr/>
          <p:nvPr/>
        </p:nvSpPr>
        <p:spPr>
          <a:xfrm>
            <a:off x="4719981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19981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0" name="组 69"/>
          <p:cNvGrpSpPr/>
          <p:nvPr/>
        </p:nvGrpSpPr>
        <p:grpSpPr>
          <a:xfrm>
            <a:off x="4719981" y="3517084"/>
            <a:ext cx="2560317" cy="697916"/>
            <a:chOff x="1053200" y="3517084"/>
            <a:chExt cx="2560317" cy="697916"/>
          </a:xfrm>
        </p:grpSpPr>
        <p:sp>
          <p:nvSpPr>
            <p:cNvPr id="79" name="矩形 78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71" name="组合 22"/>
          <p:cNvGrpSpPr/>
          <p:nvPr/>
        </p:nvGrpSpPr>
        <p:grpSpPr>
          <a:xfrm>
            <a:off x="5318511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椭圆 95"/>
          <p:cNvSpPr/>
          <p:nvPr/>
        </p:nvSpPr>
        <p:spPr>
          <a:xfrm>
            <a:off x="8155408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155408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8155408" y="3517084"/>
            <a:ext cx="2560317" cy="697916"/>
            <a:chOff x="1053200" y="3517084"/>
            <a:chExt cx="2560317" cy="697916"/>
          </a:xfrm>
        </p:grpSpPr>
        <p:sp>
          <p:nvSpPr>
            <p:cNvPr id="107" name="矩形 106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9" name="组合 22"/>
          <p:cNvGrpSpPr/>
          <p:nvPr/>
        </p:nvGrpSpPr>
        <p:grpSpPr>
          <a:xfrm>
            <a:off x="8753938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44" name="任意多边形 32"/>
          <p:cNvSpPr/>
          <p:nvPr/>
        </p:nvSpPr>
        <p:spPr>
          <a:xfrm flipV="1">
            <a:off x="998273" y="4705602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17"/>
          <p:cNvSpPr/>
          <p:nvPr/>
        </p:nvSpPr>
        <p:spPr>
          <a:xfrm flipH="1">
            <a:off x="998273" y="2845351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31"/>
          <p:cNvSpPr/>
          <p:nvPr/>
        </p:nvSpPr>
        <p:spPr>
          <a:xfrm flipH="1">
            <a:off x="1188122" y="1547587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19"/>
          <p:cNvGrpSpPr/>
          <p:nvPr/>
        </p:nvGrpSpPr>
        <p:grpSpPr>
          <a:xfrm>
            <a:off x="1485666" y="1424460"/>
            <a:ext cx="4012370" cy="4012370"/>
            <a:chOff x="115601" y="285647"/>
            <a:chExt cx="5848985" cy="5848985"/>
          </a:xfrm>
          <a:effectLst>
            <a:outerShdw dist="88900" dir="2700000" algn="tl" rotWithShape="0">
              <a:prstClr val="black">
                <a:alpha val="8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118408" y="310643"/>
              <a:ext cx="5845838" cy="58209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115601" y="285647"/>
              <a:ext cx="5848985" cy="5848985"/>
              <a:chOff x="0" y="5"/>
              <a:chExt cx="291" cy="291"/>
            </a:xfrm>
            <a:solidFill>
              <a:srgbClr val="0378B0"/>
            </a:solidFill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0" y="41"/>
                <a:ext cx="194" cy="255"/>
              </a:xfrm>
              <a:custGeom>
                <a:avLst/>
                <a:gdLst>
                  <a:gd name="T0" fmla="*/ 80 w 80"/>
                  <a:gd name="T1" fmla="*/ 85 h 105"/>
                  <a:gd name="T2" fmla="*/ 74 w 80"/>
                  <a:gd name="T3" fmla="*/ 80 h 105"/>
                  <a:gd name="T4" fmla="*/ 72 w 80"/>
                  <a:gd name="T5" fmla="*/ 69 h 105"/>
                  <a:gd name="T6" fmla="*/ 75 w 80"/>
                  <a:gd name="T7" fmla="*/ 63 h 105"/>
                  <a:gd name="T8" fmla="*/ 72 w 80"/>
                  <a:gd name="T9" fmla="*/ 63 h 105"/>
                  <a:gd name="T10" fmla="*/ 67 w 80"/>
                  <a:gd name="T11" fmla="*/ 57 h 105"/>
                  <a:gd name="T12" fmla="*/ 63 w 80"/>
                  <a:gd name="T13" fmla="*/ 55 h 105"/>
                  <a:gd name="T14" fmla="*/ 53 w 80"/>
                  <a:gd name="T15" fmla="*/ 52 h 105"/>
                  <a:gd name="T16" fmla="*/ 45 w 80"/>
                  <a:gd name="T17" fmla="*/ 39 h 105"/>
                  <a:gd name="T18" fmla="*/ 41 w 80"/>
                  <a:gd name="T19" fmla="*/ 31 h 105"/>
                  <a:gd name="T20" fmla="*/ 42 w 80"/>
                  <a:gd name="T21" fmla="*/ 20 h 105"/>
                  <a:gd name="T22" fmla="*/ 36 w 80"/>
                  <a:gd name="T23" fmla="*/ 10 h 105"/>
                  <a:gd name="T24" fmla="*/ 29 w 80"/>
                  <a:gd name="T25" fmla="*/ 8 h 105"/>
                  <a:gd name="T26" fmla="*/ 25 w 80"/>
                  <a:gd name="T27" fmla="*/ 12 h 105"/>
                  <a:gd name="T28" fmla="*/ 19 w 80"/>
                  <a:gd name="T29" fmla="*/ 19 h 105"/>
                  <a:gd name="T30" fmla="*/ 22 w 80"/>
                  <a:gd name="T31" fmla="*/ 12 h 105"/>
                  <a:gd name="T32" fmla="*/ 20 w 80"/>
                  <a:gd name="T33" fmla="*/ 13 h 105"/>
                  <a:gd name="T34" fmla="*/ 19 w 80"/>
                  <a:gd name="T35" fmla="*/ 9 h 105"/>
                  <a:gd name="T36" fmla="*/ 23 w 80"/>
                  <a:gd name="T37" fmla="*/ 5 h 105"/>
                  <a:gd name="T38" fmla="*/ 20 w 80"/>
                  <a:gd name="T39" fmla="*/ 5 h 105"/>
                  <a:gd name="T40" fmla="*/ 20 w 80"/>
                  <a:gd name="T41" fmla="*/ 2 h 105"/>
                  <a:gd name="T42" fmla="*/ 23 w 80"/>
                  <a:gd name="T43" fmla="*/ 2 h 105"/>
                  <a:gd name="T44" fmla="*/ 21 w 80"/>
                  <a:gd name="T45" fmla="*/ 0 h 105"/>
                  <a:gd name="T46" fmla="*/ 0 w 80"/>
                  <a:gd name="T47" fmla="*/ 45 h 105"/>
                  <a:gd name="T48" fmla="*/ 60 w 80"/>
                  <a:gd name="T49" fmla="*/ 105 h 105"/>
                  <a:gd name="T50" fmla="*/ 72 w 80"/>
                  <a:gd name="T51" fmla="*/ 104 h 105"/>
                  <a:gd name="T52" fmla="*/ 80 w 80"/>
                  <a:gd name="T53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0" h="105">
                    <a:moveTo>
                      <a:pt x="80" y="85"/>
                    </a:moveTo>
                    <a:cubicBezTo>
                      <a:pt x="78" y="83"/>
                      <a:pt x="76" y="82"/>
                      <a:pt x="74" y="80"/>
                    </a:cubicBezTo>
                    <a:cubicBezTo>
                      <a:pt x="73" y="77"/>
                      <a:pt x="73" y="73"/>
                      <a:pt x="72" y="69"/>
                    </a:cubicBezTo>
                    <a:cubicBezTo>
                      <a:pt x="73" y="67"/>
                      <a:pt x="74" y="65"/>
                      <a:pt x="75" y="63"/>
                    </a:cubicBezTo>
                    <a:cubicBezTo>
                      <a:pt x="74" y="63"/>
                      <a:pt x="73" y="63"/>
                      <a:pt x="72" y="63"/>
                    </a:cubicBezTo>
                    <a:cubicBezTo>
                      <a:pt x="70" y="61"/>
                      <a:pt x="69" y="59"/>
                      <a:pt x="67" y="57"/>
                    </a:cubicBezTo>
                    <a:cubicBezTo>
                      <a:pt x="66" y="56"/>
                      <a:pt x="64" y="56"/>
                      <a:pt x="63" y="55"/>
                    </a:cubicBezTo>
                    <a:cubicBezTo>
                      <a:pt x="60" y="54"/>
                      <a:pt x="56" y="53"/>
                      <a:pt x="53" y="52"/>
                    </a:cubicBezTo>
                    <a:cubicBezTo>
                      <a:pt x="50" y="47"/>
                      <a:pt x="48" y="43"/>
                      <a:pt x="45" y="39"/>
                    </a:cubicBezTo>
                    <a:cubicBezTo>
                      <a:pt x="44" y="36"/>
                      <a:pt x="42" y="33"/>
                      <a:pt x="41" y="31"/>
                    </a:cubicBezTo>
                    <a:cubicBezTo>
                      <a:pt x="41" y="27"/>
                      <a:pt x="41" y="23"/>
                      <a:pt x="42" y="20"/>
                    </a:cubicBezTo>
                    <a:cubicBezTo>
                      <a:pt x="40" y="16"/>
                      <a:pt x="38" y="13"/>
                      <a:pt x="36" y="10"/>
                    </a:cubicBezTo>
                    <a:cubicBezTo>
                      <a:pt x="34" y="9"/>
                      <a:pt x="31" y="9"/>
                      <a:pt x="29" y="8"/>
                    </a:cubicBezTo>
                    <a:cubicBezTo>
                      <a:pt x="28" y="9"/>
                      <a:pt x="26" y="10"/>
                      <a:pt x="25" y="12"/>
                    </a:cubicBezTo>
                    <a:cubicBezTo>
                      <a:pt x="22" y="14"/>
                      <a:pt x="20" y="16"/>
                      <a:pt x="19" y="19"/>
                    </a:cubicBezTo>
                    <a:cubicBezTo>
                      <a:pt x="20" y="16"/>
                      <a:pt x="21" y="14"/>
                      <a:pt x="22" y="12"/>
                    </a:cubicBezTo>
                    <a:cubicBezTo>
                      <a:pt x="22" y="12"/>
                      <a:pt x="21" y="13"/>
                      <a:pt x="20" y="13"/>
                    </a:cubicBezTo>
                    <a:cubicBezTo>
                      <a:pt x="20" y="11"/>
                      <a:pt x="20" y="10"/>
                      <a:pt x="19" y="9"/>
                    </a:cubicBezTo>
                    <a:cubicBezTo>
                      <a:pt x="20" y="7"/>
                      <a:pt x="21" y="6"/>
                      <a:pt x="23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21" y="2"/>
                      <a:pt x="22" y="2"/>
                      <a:pt x="23" y="2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8" y="11"/>
                      <a:pt x="0" y="27"/>
                      <a:pt x="0" y="45"/>
                    </a:cubicBezTo>
                    <a:cubicBezTo>
                      <a:pt x="0" y="78"/>
                      <a:pt x="27" y="105"/>
                      <a:pt x="60" y="105"/>
                    </a:cubicBezTo>
                    <a:cubicBezTo>
                      <a:pt x="64" y="105"/>
                      <a:pt x="68" y="105"/>
                      <a:pt x="72" y="104"/>
                    </a:cubicBezTo>
                    <a:cubicBezTo>
                      <a:pt x="74" y="100"/>
                      <a:pt x="77" y="93"/>
                      <a:pt x="80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67" y="5"/>
                <a:ext cx="224" cy="283"/>
              </a:xfrm>
              <a:custGeom>
                <a:avLst/>
                <a:gdLst>
                  <a:gd name="T0" fmla="*/ 32 w 92"/>
                  <a:gd name="T1" fmla="*/ 0 h 117"/>
                  <a:gd name="T2" fmla="*/ 0 w 92"/>
                  <a:gd name="T3" fmla="*/ 10 h 117"/>
                  <a:gd name="T4" fmla="*/ 11 w 92"/>
                  <a:gd name="T5" fmla="*/ 13 h 117"/>
                  <a:gd name="T6" fmla="*/ 17 w 92"/>
                  <a:gd name="T7" fmla="*/ 11 h 117"/>
                  <a:gd name="T8" fmla="*/ 26 w 92"/>
                  <a:gd name="T9" fmla="*/ 13 h 117"/>
                  <a:gd name="T10" fmla="*/ 47 w 92"/>
                  <a:gd name="T11" fmla="*/ 13 h 117"/>
                  <a:gd name="T12" fmla="*/ 49 w 92"/>
                  <a:gd name="T13" fmla="*/ 19 h 117"/>
                  <a:gd name="T14" fmla="*/ 40 w 92"/>
                  <a:gd name="T15" fmla="*/ 20 h 117"/>
                  <a:gd name="T16" fmla="*/ 38 w 92"/>
                  <a:gd name="T17" fmla="*/ 24 h 117"/>
                  <a:gd name="T18" fmla="*/ 48 w 92"/>
                  <a:gd name="T19" fmla="*/ 32 h 117"/>
                  <a:gd name="T20" fmla="*/ 50 w 92"/>
                  <a:gd name="T21" fmla="*/ 32 h 117"/>
                  <a:gd name="T22" fmla="*/ 50 w 92"/>
                  <a:gd name="T23" fmla="*/ 22 h 117"/>
                  <a:gd name="T24" fmla="*/ 56 w 92"/>
                  <a:gd name="T25" fmla="*/ 23 h 117"/>
                  <a:gd name="T26" fmla="*/ 59 w 92"/>
                  <a:gd name="T27" fmla="*/ 29 h 117"/>
                  <a:gd name="T28" fmla="*/ 61 w 92"/>
                  <a:gd name="T29" fmla="*/ 28 h 117"/>
                  <a:gd name="T30" fmla="*/ 67 w 92"/>
                  <a:gd name="T31" fmla="*/ 43 h 117"/>
                  <a:gd name="T32" fmla="*/ 60 w 92"/>
                  <a:gd name="T33" fmla="*/ 45 h 117"/>
                  <a:gd name="T34" fmla="*/ 53 w 92"/>
                  <a:gd name="T35" fmla="*/ 49 h 117"/>
                  <a:gd name="T36" fmla="*/ 48 w 92"/>
                  <a:gd name="T37" fmla="*/ 57 h 117"/>
                  <a:gd name="T38" fmla="*/ 48 w 92"/>
                  <a:gd name="T39" fmla="*/ 61 h 117"/>
                  <a:gd name="T40" fmla="*/ 45 w 92"/>
                  <a:gd name="T41" fmla="*/ 62 h 117"/>
                  <a:gd name="T42" fmla="*/ 44 w 92"/>
                  <a:gd name="T43" fmla="*/ 57 h 117"/>
                  <a:gd name="T44" fmla="*/ 34 w 92"/>
                  <a:gd name="T45" fmla="*/ 58 h 117"/>
                  <a:gd name="T46" fmla="*/ 32 w 92"/>
                  <a:gd name="T47" fmla="*/ 64 h 117"/>
                  <a:gd name="T48" fmla="*/ 35 w 92"/>
                  <a:gd name="T49" fmla="*/ 68 h 117"/>
                  <a:gd name="T50" fmla="*/ 38 w 92"/>
                  <a:gd name="T51" fmla="*/ 65 h 117"/>
                  <a:gd name="T52" fmla="*/ 42 w 92"/>
                  <a:gd name="T53" fmla="*/ 65 h 117"/>
                  <a:gd name="T54" fmla="*/ 40 w 92"/>
                  <a:gd name="T55" fmla="*/ 70 h 117"/>
                  <a:gd name="T56" fmla="*/ 44 w 92"/>
                  <a:gd name="T57" fmla="*/ 70 h 117"/>
                  <a:gd name="T58" fmla="*/ 45 w 92"/>
                  <a:gd name="T59" fmla="*/ 76 h 117"/>
                  <a:gd name="T60" fmla="*/ 48 w 92"/>
                  <a:gd name="T61" fmla="*/ 76 h 117"/>
                  <a:gd name="T62" fmla="*/ 50 w 92"/>
                  <a:gd name="T63" fmla="*/ 73 h 117"/>
                  <a:gd name="T64" fmla="*/ 62 w 92"/>
                  <a:gd name="T65" fmla="*/ 74 h 117"/>
                  <a:gd name="T66" fmla="*/ 68 w 92"/>
                  <a:gd name="T67" fmla="*/ 79 h 117"/>
                  <a:gd name="T68" fmla="*/ 68 w 92"/>
                  <a:gd name="T69" fmla="*/ 84 h 117"/>
                  <a:gd name="T70" fmla="*/ 73 w 92"/>
                  <a:gd name="T71" fmla="*/ 86 h 117"/>
                  <a:gd name="T72" fmla="*/ 70 w 92"/>
                  <a:gd name="T73" fmla="*/ 99 h 117"/>
                  <a:gd name="T74" fmla="*/ 66 w 92"/>
                  <a:gd name="T75" fmla="*/ 101 h 117"/>
                  <a:gd name="T76" fmla="*/ 65 w 92"/>
                  <a:gd name="T77" fmla="*/ 105 h 117"/>
                  <a:gd name="T78" fmla="*/ 53 w 92"/>
                  <a:gd name="T79" fmla="*/ 116 h 117"/>
                  <a:gd name="T80" fmla="*/ 53 w 92"/>
                  <a:gd name="T81" fmla="*/ 117 h 117"/>
                  <a:gd name="T82" fmla="*/ 92 w 92"/>
                  <a:gd name="T83" fmla="*/ 60 h 117"/>
                  <a:gd name="T84" fmla="*/ 32 w 92"/>
                  <a:gd name="T8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17">
                    <a:moveTo>
                      <a:pt x="32" y="0"/>
                    </a:moveTo>
                    <a:cubicBezTo>
                      <a:pt x="20" y="0"/>
                      <a:pt x="9" y="4"/>
                      <a:pt x="0" y="10"/>
                    </a:cubicBezTo>
                    <a:cubicBezTo>
                      <a:pt x="4" y="11"/>
                      <a:pt x="7" y="12"/>
                      <a:pt x="11" y="13"/>
                    </a:cubicBezTo>
                    <a:cubicBezTo>
                      <a:pt x="13" y="12"/>
                      <a:pt x="15" y="11"/>
                      <a:pt x="17" y="11"/>
                    </a:cubicBezTo>
                    <a:cubicBezTo>
                      <a:pt x="20" y="11"/>
                      <a:pt x="23" y="12"/>
                      <a:pt x="26" y="13"/>
                    </a:cubicBezTo>
                    <a:cubicBezTo>
                      <a:pt x="34" y="13"/>
                      <a:pt x="41" y="12"/>
                      <a:pt x="47" y="13"/>
                    </a:cubicBezTo>
                    <a:cubicBezTo>
                      <a:pt x="48" y="14"/>
                      <a:pt x="48" y="17"/>
                      <a:pt x="49" y="19"/>
                    </a:cubicBezTo>
                    <a:cubicBezTo>
                      <a:pt x="46" y="19"/>
                      <a:pt x="43" y="20"/>
                      <a:pt x="40" y="20"/>
                    </a:cubicBezTo>
                    <a:cubicBezTo>
                      <a:pt x="39" y="21"/>
                      <a:pt x="39" y="22"/>
                      <a:pt x="38" y="24"/>
                    </a:cubicBezTo>
                    <a:cubicBezTo>
                      <a:pt x="41" y="26"/>
                      <a:pt x="45" y="29"/>
                      <a:pt x="48" y="32"/>
                    </a:cubicBezTo>
                    <a:cubicBezTo>
                      <a:pt x="48" y="32"/>
                      <a:pt x="49" y="32"/>
                      <a:pt x="50" y="32"/>
                    </a:cubicBezTo>
                    <a:cubicBezTo>
                      <a:pt x="50" y="29"/>
                      <a:pt x="50" y="25"/>
                      <a:pt x="50" y="22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7" y="25"/>
                      <a:pt x="58" y="27"/>
                      <a:pt x="59" y="29"/>
                    </a:cubicBezTo>
                    <a:cubicBezTo>
                      <a:pt x="59" y="29"/>
                      <a:pt x="60" y="28"/>
                      <a:pt x="61" y="28"/>
                    </a:cubicBezTo>
                    <a:cubicBezTo>
                      <a:pt x="63" y="33"/>
                      <a:pt x="65" y="38"/>
                      <a:pt x="67" y="43"/>
                    </a:cubicBezTo>
                    <a:cubicBezTo>
                      <a:pt x="65" y="43"/>
                      <a:pt x="63" y="44"/>
                      <a:pt x="60" y="45"/>
                    </a:cubicBezTo>
                    <a:cubicBezTo>
                      <a:pt x="58" y="46"/>
                      <a:pt x="56" y="47"/>
                      <a:pt x="53" y="49"/>
                    </a:cubicBezTo>
                    <a:cubicBezTo>
                      <a:pt x="52" y="51"/>
                      <a:pt x="50" y="54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7" y="61"/>
                      <a:pt x="46" y="62"/>
                      <a:pt x="45" y="62"/>
                    </a:cubicBezTo>
                    <a:cubicBezTo>
                      <a:pt x="45" y="60"/>
                      <a:pt x="44" y="58"/>
                      <a:pt x="44" y="57"/>
                    </a:cubicBezTo>
                    <a:cubicBezTo>
                      <a:pt x="41" y="57"/>
                      <a:pt x="37" y="58"/>
                      <a:pt x="34" y="58"/>
                    </a:cubicBezTo>
                    <a:cubicBezTo>
                      <a:pt x="34" y="60"/>
                      <a:pt x="33" y="62"/>
                      <a:pt x="32" y="64"/>
                    </a:cubicBezTo>
                    <a:cubicBezTo>
                      <a:pt x="33" y="65"/>
                      <a:pt x="34" y="66"/>
                      <a:pt x="35" y="68"/>
                    </a:cubicBezTo>
                    <a:cubicBezTo>
                      <a:pt x="36" y="67"/>
                      <a:pt x="37" y="66"/>
                      <a:pt x="38" y="65"/>
                    </a:cubicBezTo>
                    <a:cubicBezTo>
                      <a:pt x="39" y="65"/>
                      <a:pt x="41" y="65"/>
                      <a:pt x="42" y="65"/>
                    </a:cubicBezTo>
                    <a:cubicBezTo>
                      <a:pt x="41" y="67"/>
                      <a:pt x="41" y="68"/>
                      <a:pt x="40" y="70"/>
                    </a:cubicBezTo>
                    <a:cubicBezTo>
                      <a:pt x="41" y="70"/>
                      <a:pt x="43" y="70"/>
                      <a:pt x="44" y="70"/>
                    </a:cubicBezTo>
                    <a:cubicBezTo>
                      <a:pt x="45" y="72"/>
                      <a:pt x="45" y="74"/>
                      <a:pt x="45" y="76"/>
                    </a:cubicBezTo>
                    <a:cubicBezTo>
                      <a:pt x="46" y="76"/>
                      <a:pt x="47" y="76"/>
                      <a:pt x="48" y="76"/>
                    </a:cubicBezTo>
                    <a:cubicBezTo>
                      <a:pt x="49" y="75"/>
                      <a:pt x="49" y="74"/>
                      <a:pt x="50" y="73"/>
                    </a:cubicBezTo>
                    <a:cubicBezTo>
                      <a:pt x="54" y="73"/>
                      <a:pt x="58" y="74"/>
                      <a:pt x="62" y="74"/>
                    </a:cubicBezTo>
                    <a:cubicBezTo>
                      <a:pt x="64" y="76"/>
                      <a:pt x="66" y="78"/>
                      <a:pt x="68" y="79"/>
                    </a:cubicBezTo>
                    <a:cubicBezTo>
                      <a:pt x="68" y="81"/>
                      <a:pt x="68" y="82"/>
                      <a:pt x="68" y="84"/>
                    </a:cubicBezTo>
                    <a:cubicBezTo>
                      <a:pt x="70" y="85"/>
                      <a:pt x="72" y="86"/>
                      <a:pt x="73" y="86"/>
                    </a:cubicBezTo>
                    <a:cubicBezTo>
                      <a:pt x="72" y="90"/>
                      <a:pt x="71" y="94"/>
                      <a:pt x="70" y="99"/>
                    </a:cubicBezTo>
                    <a:cubicBezTo>
                      <a:pt x="69" y="99"/>
                      <a:pt x="68" y="100"/>
                      <a:pt x="66" y="101"/>
                    </a:cubicBezTo>
                    <a:cubicBezTo>
                      <a:pt x="66" y="103"/>
                      <a:pt x="65" y="104"/>
                      <a:pt x="65" y="105"/>
                    </a:cubicBezTo>
                    <a:cubicBezTo>
                      <a:pt x="62" y="109"/>
                      <a:pt x="58" y="113"/>
                      <a:pt x="53" y="116"/>
                    </a:cubicBezTo>
                    <a:cubicBezTo>
                      <a:pt x="53" y="116"/>
                      <a:pt x="53" y="116"/>
                      <a:pt x="53" y="117"/>
                    </a:cubicBezTo>
                    <a:cubicBezTo>
                      <a:pt x="76" y="108"/>
                      <a:pt x="92" y="86"/>
                      <a:pt x="92" y="60"/>
                    </a:cubicBezTo>
                    <a:cubicBezTo>
                      <a:pt x="92" y="27"/>
                      <a:pt x="65" y="0"/>
                      <a:pt x="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48" name="任意多边形 25"/>
          <p:cNvSpPr/>
          <p:nvPr/>
        </p:nvSpPr>
        <p:spPr>
          <a:xfrm>
            <a:off x="998274" y="1967515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26"/>
          <p:cNvSpPr/>
          <p:nvPr/>
        </p:nvSpPr>
        <p:spPr>
          <a:xfrm>
            <a:off x="998274" y="3723188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7004943" y="1474199"/>
            <a:ext cx="345158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7" name="矩形 16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8" name="矩形 17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9" name="矩形 18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3" name="矩形 22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矩形 24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6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7" name="矩形 26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矩形 28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学院</a:t>
            </a:r>
            <a:r>
              <a:rPr lang="en-US" altLang="zh-CN" dirty="0"/>
              <a:t>XXX</a:t>
            </a:r>
            <a:r>
              <a:rPr lang="zh-CN" altLang="en-US" dirty="0"/>
              <a:t>专业 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YPPPT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课题</a:t>
            </a:r>
            <a:r>
              <a:rPr kumimoji="1" lang="zh-CN" altLang="en-US" dirty="0"/>
              <a:t>介绍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521" y="2946384"/>
            <a:ext cx="596745" cy="656620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950" y="2949990"/>
            <a:ext cx="9357463" cy="6570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tIns="0" rIns="179953" bIns="0" anchor="ctr"/>
          <a:lstStyle/>
          <a:p>
            <a:pPr algn="ctr" defTabSz="914172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9" y="2182418"/>
            <a:ext cx="9309851" cy="775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172">
              <a:defRPr/>
            </a:pPr>
            <a:r>
              <a:rPr lang="zh-CN" altLang="en-US" sz="3199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438" y="2178379"/>
            <a:ext cx="853479" cy="77911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746" y="3920895"/>
            <a:ext cx="6904611" cy="16923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204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197881"/>
            <a:ext cx="1643499" cy="653766"/>
          </a:xfrm>
        </p:spPr>
        <p:txBody>
          <a:bodyPr/>
          <a:lstStyle/>
          <a:p>
            <a:r>
              <a:rPr kumimoji="1" lang="zh-CN" altLang="en-US" sz="2800" dirty="0" smtClean="0"/>
              <a:t>课题</a:t>
            </a:r>
            <a:r>
              <a:rPr kumimoji="1" lang="zh-CN" altLang="en-US" sz="2800" dirty="0"/>
              <a:t>背景</a:t>
            </a:r>
            <a:endParaRPr kumimoji="1" lang="zh-CN" altLang="en-US" sz="2800" dirty="0"/>
          </a:p>
        </p:txBody>
      </p:sp>
      <p:sp>
        <p:nvSpPr>
          <p:cNvPr id="283" name="矩形 282"/>
          <p:cNvSpPr/>
          <p:nvPr/>
        </p:nvSpPr>
        <p:spPr>
          <a:xfrm>
            <a:off x="1171418" y="1527293"/>
            <a:ext cx="7007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4000" b="1" dirty="0">
                <a:solidFill>
                  <a:srgbClr val="777671"/>
                </a:solidFill>
                <a:ea typeface="微软雅黑" charset="0"/>
              </a:rPr>
              <a:t>▷ </a:t>
            </a:r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最重要的实践教学环节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171418" y="2871999"/>
            <a:ext cx="828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4000" b="1" dirty="0">
                <a:solidFill>
                  <a:srgbClr val="777671"/>
                </a:solidFill>
                <a:ea typeface="微软雅黑" charset="0"/>
              </a:rPr>
              <a:t>▷ </a:t>
            </a:r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网络信息化管理建设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1171418" y="4216705"/>
            <a:ext cx="8289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4000" b="1" dirty="0">
                <a:solidFill>
                  <a:srgbClr val="777671"/>
                </a:solidFill>
                <a:ea typeface="微软雅黑" charset="0"/>
              </a:rPr>
              <a:t>▷ </a:t>
            </a:r>
            <a:r>
              <a:rPr lang="zh-CN" altLang="en-US" sz="4000" b="1" dirty="0">
                <a:solidFill>
                  <a:srgbClr val="777671"/>
                </a:solidFill>
                <a:ea typeface="微软雅黑" charset="0"/>
              </a:rPr>
              <a:t>开始</a:t>
            </a:r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采取学生、导师双向选择制度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418" y="197881"/>
            <a:ext cx="1643499" cy="653766"/>
          </a:xfrm>
        </p:spPr>
        <p:txBody>
          <a:bodyPr/>
          <a:lstStyle/>
          <a:p>
            <a:r>
              <a:rPr kumimoji="1" lang="zh-CN" altLang="en-US" sz="2800" dirty="0" smtClean="0"/>
              <a:t>课题意义</a:t>
            </a:r>
            <a:endParaRPr kumimoji="1" lang="zh-CN" altLang="en-US" sz="2800" dirty="0"/>
          </a:p>
        </p:txBody>
      </p:sp>
      <p:sp>
        <p:nvSpPr>
          <p:cNvPr id="283" name="矩形 282"/>
          <p:cNvSpPr/>
          <p:nvPr/>
        </p:nvSpPr>
        <p:spPr>
          <a:xfrm>
            <a:off x="1171418" y="1527293"/>
            <a:ext cx="7007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4000" b="1" dirty="0">
                <a:solidFill>
                  <a:srgbClr val="777671"/>
                </a:solidFill>
                <a:ea typeface="微软雅黑" charset="0"/>
              </a:rPr>
              <a:t>▷ </a:t>
            </a:r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规范化要求与管理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171418" y="2871999"/>
            <a:ext cx="828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▷ 实现网络信息化管理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1171418" y="4216705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4000" b="1" dirty="0" smtClean="0">
                <a:solidFill>
                  <a:srgbClr val="777671"/>
                </a:solidFill>
                <a:ea typeface="微软雅黑" charset="0"/>
              </a:rPr>
              <a:t>▷ 方便学生与导师</a:t>
            </a:r>
            <a:endParaRPr lang="zh-CN" altLang="en-US" sz="4000" b="1" dirty="0">
              <a:solidFill>
                <a:srgbClr val="77767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系统设计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704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系统实现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26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第四部分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工作亮点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742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第五部分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成果展示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023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1436</Words>
  <Application>Microsoft Office PowerPoint</Application>
  <PresentationFormat>宽屏</PresentationFormat>
  <Paragraphs>191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Meiryo</vt:lpstr>
      <vt:lpstr>MS PGothic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模板页面</vt:lpstr>
      <vt:lpstr>OfficePLUS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Taki</cp:lastModifiedBy>
  <cp:revision>102</cp:revision>
  <dcterms:created xsi:type="dcterms:W3CDTF">2015-08-18T02:51:41Z</dcterms:created>
  <dcterms:modified xsi:type="dcterms:W3CDTF">2017-06-01T09:31:07Z</dcterms:modified>
  <cp:category/>
</cp:coreProperties>
</file>