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-61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First Update of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We Don’t Byte: Tim Lynch, Evan </a:t>
            </a:r>
            <a:r>
              <a:rPr lang="en-US" dirty="0" err="1" smtClean="0"/>
              <a:t>Nilson</a:t>
            </a:r>
            <a:r>
              <a:rPr lang="en-US" dirty="0" smtClean="0"/>
              <a:t>, </a:t>
            </a:r>
            <a:r>
              <a:rPr lang="en-US" dirty="0"/>
              <a:t>Amber Wise</a:t>
            </a:r>
          </a:p>
        </p:txBody>
      </p:sp>
    </p:spTree>
    <p:extLst>
      <p:ext uri="{BB962C8B-B14F-4D97-AF65-F5344CB8AC3E}">
        <p14:creationId xmlns:p14="http://schemas.microsoft.com/office/powerpoint/2010/main" val="340541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 Used: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3686" y="1479126"/>
            <a:ext cx="9018601" cy="4344368"/>
          </a:xfrm>
        </p:spPr>
        <p:txBody>
          <a:bodyPr>
            <a:normAutofit/>
          </a:bodyPr>
          <a:lstStyle/>
          <a:p>
            <a:r>
              <a:rPr lang="en-US" dirty="0"/>
              <a:t>Template</a:t>
            </a:r>
          </a:p>
          <a:p>
            <a:pPr lvl="1"/>
            <a:r>
              <a:rPr lang="en-US" dirty="0"/>
              <a:t>Hero/Monster hierarchy (both inherit from an ‘Entity’ class)</a:t>
            </a:r>
          </a:p>
          <a:p>
            <a:pPr lvl="1"/>
            <a:r>
              <a:rPr lang="en-US" dirty="0"/>
              <a:t>Items classification (potions, weapons, equipment all fall under item)</a:t>
            </a:r>
          </a:p>
          <a:p>
            <a:r>
              <a:rPr lang="en-US" dirty="0"/>
              <a:t>Decorator</a:t>
            </a:r>
          </a:p>
          <a:p>
            <a:pPr lvl="1"/>
            <a:r>
              <a:rPr lang="en-US" dirty="0"/>
              <a:t>Used in wrapping effects on weapons (burning, freezing, etc.)</a:t>
            </a:r>
          </a:p>
          <a:p>
            <a:r>
              <a:rPr lang="en-US" dirty="0"/>
              <a:t>Factory</a:t>
            </a:r>
          </a:p>
          <a:p>
            <a:pPr lvl="1"/>
            <a:r>
              <a:rPr lang="en-US" dirty="0"/>
              <a:t>Used in creating monsters, heroes, and weapons when populating the map</a:t>
            </a:r>
          </a:p>
          <a:p>
            <a:r>
              <a:rPr lang="en-US" dirty="0"/>
              <a:t>MVC</a:t>
            </a:r>
          </a:p>
          <a:p>
            <a:pPr lvl="1"/>
            <a:r>
              <a:rPr lang="en-US" dirty="0"/>
              <a:t>GUI somewhat follows Model-View Controller</a:t>
            </a:r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581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 Used: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3686" y="1479126"/>
            <a:ext cx="9018601" cy="4344368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5" name="Picture 6" descr="ENTITY U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012" y="1366940"/>
            <a:ext cx="6712072" cy="505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456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 Used: Template and Factory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3686" y="1479126"/>
            <a:ext cx="9018601" cy="4344368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1026" name="Picture 2" descr="HERO U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510" y="1281135"/>
            <a:ext cx="7115175" cy="529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94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 Used: Template and Factory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3686" y="1479126"/>
            <a:ext cx="9018601" cy="4344368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3074" name="Picture 2" descr="MONSTERS_UM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69" y="1280160"/>
            <a:ext cx="8068795" cy="543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095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 Used: Template and Factory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3686" y="1479126"/>
            <a:ext cx="9018601" cy="4344368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4098" name="Picture 2" descr="ITEM_UM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197" y="1255514"/>
            <a:ext cx="6987662" cy="543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92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 Used: Decorator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3686" y="1479126"/>
            <a:ext cx="9018601" cy="4344368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5122" name="Picture 2" descr="WEAPONS_UM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731" y="1238533"/>
            <a:ext cx="6892132" cy="543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52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271</TotalTime>
  <Words>106</Words>
  <Application>Microsoft Office PowerPoint</Application>
  <PresentationFormat>Custom</PresentationFormat>
  <Paragraphs>23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Facet</vt:lpstr>
      <vt:lpstr>First Update of Project</vt:lpstr>
      <vt:lpstr>Patterns Used:</vt:lpstr>
      <vt:lpstr>Patterns Used: Template</vt:lpstr>
      <vt:lpstr>Patterns Used: Template and Factory</vt:lpstr>
      <vt:lpstr>Patterns Used: Template and Factory</vt:lpstr>
      <vt:lpstr>Patterns Used: Template and Factory</vt:lpstr>
      <vt:lpstr>Patterns Used: Decorator</vt:lpstr>
    </vt:vector>
  </TitlesOfParts>
  <Company>Eastern Washington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Update of Project</dc:title>
  <dc:creator>Wise, Amber</dc:creator>
  <cp:lastModifiedBy>Amber</cp:lastModifiedBy>
  <cp:revision>25</cp:revision>
  <dcterms:created xsi:type="dcterms:W3CDTF">2015-02-17T17:59:03Z</dcterms:created>
  <dcterms:modified xsi:type="dcterms:W3CDTF">2015-03-16T06:50:51Z</dcterms:modified>
</cp:coreProperties>
</file>