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5"/>
  </p:sldMasterIdLst>
  <p:notesMasterIdLst>
    <p:notesMasterId r:id="rId32"/>
  </p:notesMasterIdLst>
  <p:sldIdLst>
    <p:sldId id="257" r:id="rId6"/>
    <p:sldId id="259" r:id="rId7"/>
    <p:sldId id="260" r:id="rId8"/>
    <p:sldId id="280" r:id="rId9"/>
    <p:sldId id="313" r:id="rId10"/>
    <p:sldId id="314" r:id="rId11"/>
    <p:sldId id="315" r:id="rId12"/>
    <p:sldId id="301" r:id="rId13"/>
    <p:sldId id="281" r:id="rId14"/>
    <p:sldId id="282" r:id="rId15"/>
    <p:sldId id="283" r:id="rId16"/>
    <p:sldId id="276" r:id="rId17"/>
    <p:sldId id="289" r:id="rId18"/>
    <p:sldId id="290" r:id="rId19"/>
    <p:sldId id="306" r:id="rId20"/>
    <p:sldId id="291" r:id="rId21"/>
    <p:sldId id="278" r:id="rId22"/>
    <p:sldId id="295" r:id="rId23"/>
    <p:sldId id="310" r:id="rId24"/>
    <p:sldId id="311" r:id="rId25"/>
    <p:sldId id="279" r:id="rId26"/>
    <p:sldId id="297" r:id="rId27"/>
    <p:sldId id="298" r:id="rId28"/>
    <p:sldId id="299" r:id="rId29"/>
    <p:sldId id="300" r:id="rId30"/>
    <p:sldId id="266" r:id="rId31"/>
  </p:sldIdLst>
  <p:sldSz cx="9144000" cy="6858000" type="screen4x3"/>
  <p:notesSz cx="7010400" cy="9296400"/>
  <p:defaultTextStyle>
    <a:defPPr>
      <a:defRPr lang="en-GB"/>
    </a:defPPr>
    <a:lvl1pPr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Verdana" panose="020B060403050404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Section par défaut" id="{2FB1E4AC-62CE-4E1F-A315-3A28B435D8A5}">
          <p14:sldIdLst>
            <p14:sldId id="257"/>
            <p14:sldId id="259"/>
          </p14:sldIdLst>
        </p14:section>
        <p14:section name="Introduction" id="{88996318-9EC5-4CE0-B7DD-AFBC5CA5B119}">
          <p14:sldIdLst>
            <p14:sldId id="260"/>
            <p14:sldId id="280"/>
            <p14:sldId id="313"/>
          </p14:sldIdLst>
        </p14:section>
        <p14:section name="Composants du Framework" id="{40DD9864-D46F-4ACF-AE7B-72E2A823E9A9}">
          <p14:sldIdLst>
            <p14:sldId id="314"/>
            <p14:sldId id="315"/>
            <p14:sldId id="301"/>
            <p14:sldId id="281"/>
            <p14:sldId id="282"/>
            <p14:sldId id="283"/>
          </p14:sldIdLst>
        </p14:section>
        <p14:section name="Appli C#" id="{595223EB-CCA8-4207-B719-D79A391782E8}">
          <p14:sldIdLst>
            <p14:sldId id="276"/>
            <p14:sldId id="289"/>
            <p14:sldId id="290"/>
            <p14:sldId id="306"/>
            <p14:sldId id="291"/>
          </p14:sldIdLst>
        </p14:section>
        <p14:section name="DocumentationXML" id="{F05A9766-F0BF-42DF-AD74-A5F7257D78E9}">
          <p14:sldIdLst>
            <p14:sldId id="278"/>
            <p14:sldId id="295"/>
            <p14:sldId id="310"/>
            <p14:sldId id="311"/>
          </p14:sldIdLst>
        </p14:section>
        <p14:section name="Deboggage" id="{DB3CF978-704A-4CEA-AFF2-12B622BC91F1}">
          <p14:sldIdLst>
            <p14:sldId id="279"/>
            <p14:sldId id="297"/>
            <p14:sldId id="298"/>
            <p14:sldId id="299"/>
            <p14:sldId id="300"/>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CDE3"/>
    <a:srgbClr val="FF0000"/>
    <a:srgbClr val="E8F6E4"/>
    <a:srgbClr val="EEEFD7"/>
    <a:srgbClr val="FF33CC"/>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75" autoAdjust="0"/>
    <p:restoredTop sz="75299" autoAdjust="0"/>
  </p:normalViewPr>
  <p:slideViewPr>
    <p:cSldViewPr snapToGrid="0">
      <p:cViewPr varScale="1">
        <p:scale>
          <a:sx n="105" d="100"/>
          <a:sy n="105" d="100"/>
        </p:scale>
        <p:origin x="3048" y="96"/>
      </p:cViewPr>
      <p:guideLst>
        <p:guide orient="horz" pos="2160"/>
        <p:guide pos="2880"/>
      </p:guideLst>
    </p:cSldViewPr>
  </p:slideViewPr>
  <p:notesTextViewPr>
    <p:cViewPr>
      <p:scale>
        <a:sx n="100" d="100"/>
        <a:sy n="100" d="100"/>
      </p:scale>
      <p:origin x="0" y="0"/>
    </p:cViewPr>
  </p:notesTextViewPr>
  <p:notesViewPr>
    <p:cSldViewPr snapToGrid="0">
      <p:cViewPr varScale="1">
        <p:scale>
          <a:sx n="96" d="100"/>
          <a:sy n="96" d="100"/>
        </p:scale>
        <p:origin x="-351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in bastardie" userId="362bde36cab3321d" providerId="LiveId" clId="{835407EF-BB9E-43D1-BE68-035F1B2E66EA}"/>
    <pc:docChg chg="undo custSel delSld modSld delSection modSection">
      <pc:chgData name="alain bastardie" userId="362bde36cab3321d" providerId="LiveId" clId="{835407EF-BB9E-43D1-BE68-035F1B2E66EA}" dt="2018-02-25T13:09:52.626" v="1487" actId="2696"/>
      <pc:docMkLst>
        <pc:docMk/>
      </pc:docMkLst>
      <pc:sldChg chg="modSp">
        <pc:chgData name="alain bastardie" userId="362bde36cab3321d" providerId="LiveId" clId="{835407EF-BB9E-43D1-BE68-035F1B2E66EA}" dt="2018-02-25T10:47:56.245" v="27" actId="20577"/>
        <pc:sldMkLst>
          <pc:docMk/>
          <pc:sldMk cId="0" sldId="259"/>
        </pc:sldMkLst>
        <pc:spChg chg="mod">
          <ac:chgData name="alain bastardie" userId="362bde36cab3321d" providerId="LiveId" clId="{835407EF-BB9E-43D1-BE68-035F1B2E66EA}" dt="2018-02-25T10:47:56.245" v="27" actId="20577"/>
          <ac:spMkLst>
            <pc:docMk/>
            <pc:sldMk cId="0" sldId="259"/>
            <ac:spMk id="4098" creationId="{CA4B7B17-EFBD-4613-BEC4-5826124F2DBA}"/>
          </ac:spMkLst>
        </pc:spChg>
      </pc:sldChg>
      <pc:sldChg chg="delSp modSp">
        <pc:chgData name="alain bastardie" userId="362bde36cab3321d" providerId="LiveId" clId="{835407EF-BB9E-43D1-BE68-035F1B2E66EA}" dt="2018-02-25T13:09:32.438" v="1483" actId="478"/>
        <pc:sldMkLst>
          <pc:docMk/>
          <pc:sldMk cId="0" sldId="266"/>
        </pc:sldMkLst>
        <pc:spChg chg="mod">
          <ac:chgData name="alain bastardie" userId="362bde36cab3321d" providerId="LiveId" clId="{835407EF-BB9E-43D1-BE68-035F1B2E66EA}" dt="2018-02-25T13:09:16.428" v="1480" actId="20577"/>
          <ac:spMkLst>
            <pc:docMk/>
            <pc:sldMk cId="0" sldId="266"/>
            <ac:spMk id="8" creationId="{ADB2A3B7-BAF6-490E-B244-4EECE7316AA6}"/>
          </ac:spMkLst>
        </pc:spChg>
        <pc:spChg chg="del">
          <ac:chgData name="alain bastardie" userId="362bde36cab3321d" providerId="LiveId" clId="{835407EF-BB9E-43D1-BE68-035F1B2E66EA}" dt="2018-02-25T13:09:21.463" v="1481" actId="478"/>
          <ac:spMkLst>
            <pc:docMk/>
            <pc:sldMk cId="0" sldId="266"/>
            <ac:spMk id="41987" creationId="{7664BD3F-6F2A-4999-A804-908EE8759C55}"/>
          </ac:spMkLst>
        </pc:spChg>
        <pc:spChg chg="del">
          <ac:chgData name="alain bastardie" userId="362bde36cab3321d" providerId="LiveId" clId="{835407EF-BB9E-43D1-BE68-035F1B2E66EA}" dt="2018-02-25T13:09:32.438" v="1483" actId="478"/>
          <ac:spMkLst>
            <pc:docMk/>
            <pc:sldMk cId="0" sldId="266"/>
            <ac:spMk id="41989" creationId="{1E8994AD-2327-4D64-9EC3-3D4E6C7A6335}"/>
          </ac:spMkLst>
        </pc:spChg>
        <pc:graphicFrameChg chg="del">
          <ac:chgData name="alain bastardie" userId="362bde36cab3321d" providerId="LiveId" clId="{835407EF-BB9E-43D1-BE68-035F1B2E66EA}" dt="2018-02-25T13:09:28.737" v="1482" actId="478"/>
          <ac:graphicFrameMkLst>
            <pc:docMk/>
            <pc:sldMk cId="0" sldId="266"/>
            <ac:graphicFrameMk id="10" creationId="{96A025F5-434C-44F4-9E70-56202D96F694}"/>
          </ac:graphicFrameMkLst>
        </pc:graphicFrameChg>
      </pc:sldChg>
      <pc:sldChg chg="del">
        <pc:chgData name="alain bastardie" userId="362bde36cab3321d" providerId="LiveId" clId="{835407EF-BB9E-43D1-BE68-035F1B2E66EA}" dt="2018-02-25T13:09:41.044" v="1484" actId="2696"/>
        <pc:sldMkLst>
          <pc:docMk/>
          <pc:sldMk cId="0" sldId="267"/>
        </pc:sldMkLst>
      </pc:sldChg>
      <pc:sldChg chg="del">
        <pc:chgData name="alain bastardie" userId="362bde36cab3321d" providerId="LiveId" clId="{835407EF-BB9E-43D1-BE68-035F1B2E66EA}" dt="2018-02-25T13:09:50.046" v="1485" actId="2696"/>
        <pc:sldMkLst>
          <pc:docMk/>
          <pc:sldMk cId="0" sldId="268"/>
        </pc:sldMkLst>
      </pc:sldChg>
      <pc:sldChg chg="del">
        <pc:chgData name="alain bastardie" userId="362bde36cab3321d" providerId="LiveId" clId="{835407EF-BB9E-43D1-BE68-035F1B2E66EA}" dt="2018-02-25T13:09:51.689" v="1486" actId="2696"/>
        <pc:sldMkLst>
          <pc:docMk/>
          <pc:sldMk cId="0" sldId="271"/>
        </pc:sldMkLst>
      </pc:sldChg>
      <pc:sldChg chg="modSp">
        <pc:chgData name="alain bastardie" userId="362bde36cab3321d" providerId="LiveId" clId="{835407EF-BB9E-43D1-BE68-035F1B2E66EA}" dt="2018-02-25T10:47:25.246" v="2" actId="20577"/>
        <pc:sldMkLst>
          <pc:docMk/>
          <pc:sldMk cId="0" sldId="276"/>
        </pc:sldMkLst>
        <pc:spChg chg="mod">
          <ac:chgData name="alain bastardie" userId="362bde36cab3321d" providerId="LiveId" clId="{835407EF-BB9E-43D1-BE68-035F1B2E66EA}" dt="2018-02-25T10:47:25.246" v="2" actId="20577"/>
          <ac:spMkLst>
            <pc:docMk/>
            <pc:sldMk cId="0" sldId="276"/>
            <ac:spMk id="19458" creationId="{714EC924-4438-4839-81C8-77C7D6CA05F0}"/>
          </ac:spMkLst>
        </pc:spChg>
      </pc:sldChg>
      <pc:sldChg chg="del">
        <pc:chgData name="alain bastardie" userId="362bde36cab3321d" providerId="LiveId" clId="{835407EF-BB9E-43D1-BE68-035F1B2E66EA}" dt="2018-02-25T12:41:41.072" v="222" actId="2696"/>
        <pc:sldMkLst>
          <pc:docMk/>
          <pc:sldMk cId="0" sldId="277"/>
        </pc:sldMkLst>
      </pc:sldChg>
      <pc:sldChg chg="modSp">
        <pc:chgData name="alain bastardie" userId="362bde36cab3321d" providerId="LiveId" clId="{835407EF-BB9E-43D1-BE68-035F1B2E66EA}" dt="2018-02-25T12:43:16.322" v="378" actId="20577"/>
        <pc:sldMkLst>
          <pc:docMk/>
          <pc:sldMk cId="0" sldId="278"/>
        </pc:sldMkLst>
        <pc:spChg chg="mod">
          <ac:chgData name="alain bastardie" userId="362bde36cab3321d" providerId="LiveId" clId="{835407EF-BB9E-43D1-BE68-035F1B2E66EA}" dt="2018-02-25T12:42:09.672" v="239" actId="20577"/>
          <ac:spMkLst>
            <pc:docMk/>
            <pc:sldMk cId="0" sldId="278"/>
            <ac:spMk id="32770" creationId="{527FD32A-83CE-48DB-8D69-316BE9313566}"/>
          </ac:spMkLst>
        </pc:spChg>
        <pc:spChg chg="mod">
          <ac:chgData name="alain bastardie" userId="362bde36cab3321d" providerId="LiveId" clId="{835407EF-BB9E-43D1-BE68-035F1B2E66EA}" dt="2018-02-25T12:43:16.322" v="378" actId="20577"/>
          <ac:spMkLst>
            <pc:docMk/>
            <pc:sldMk cId="0" sldId="278"/>
            <ac:spMk id="32771" creationId="{948DC7DB-5C2F-49D8-AD95-0C3508B4618E}"/>
          </ac:spMkLst>
        </pc:spChg>
      </pc:sldChg>
      <pc:sldChg chg="modSp">
        <pc:chgData name="alain bastardie" userId="362bde36cab3321d" providerId="LiveId" clId="{835407EF-BB9E-43D1-BE68-035F1B2E66EA}" dt="2018-02-25T12:57:52.933" v="697" actId="20577"/>
        <pc:sldMkLst>
          <pc:docMk/>
          <pc:sldMk cId="0" sldId="279"/>
        </pc:sldMkLst>
        <pc:spChg chg="mod">
          <ac:chgData name="alain bastardie" userId="362bde36cab3321d" providerId="LiveId" clId="{835407EF-BB9E-43D1-BE68-035F1B2E66EA}" dt="2018-02-25T12:57:52.933" v="697" actId="20577"/>
          <ac:spMkLst>
            <pc:docMk/>
            <pc:sldMk cId="0" sldId="279"/>
            <ac:spMk id="36866" creationId="{044C804E-2D89-418C-9598-71C1CD3B3688}"/>
          </ac:spMkLst>
        </pc:spChg>
        <pc:spChg chg="mod">
          <ac:chgData name="alain bastardie" userId="362bde36cab3321d" providerId="LiveId" clId="{835407EF-BB9E-43D1-BE68-035F1B2E66EA}" dt="2018-02-25T12:57:40.526" v="692" actId="20577"/>
          <ac:spMkLst>
            <pc:docMk/>
            <pc:sldMk cId="0" sldId="279"/>
            <ac:spMk id="36867" creationId="{E1E2448C-D516-4A7E-8737-C5A16673CF97}"/>
          </ac:spMkLst>
        </pc:spChg>
      </pc:sldChg>
      <pc:sldChg chg="modSp">
        <pc:chgData name="alain bastardie" userId="362bde36cab3321d" providerId="LiveId" clId="{835407EF-BB9E-43D1-BE68-035F1B2E66EA}" dt="2018-02-25T10:49:41.469" v="32" actId="20577"/>
        <pc:sldMkLst>
          <pc:docMk/>
          <pc:sldMk cId="0" sldId="289"/>
        </pc:sldMkLst>
        <pc:spChg chg="mod">
          <ac:chgData name="alain bastardie" userId="362bde36cab3321d" providerId="LiveId" clId="{835407EF-BB9E-43D1-BE68-035F1B2E66EA}" dt="2018-02-25T10:48:58.627" v="30" actId="20577"/>
          <ac:spMkLst>
            <pc:docMk/>
            <pc:sldMk cId="0" sldId="289"/>
            <ac:spMk id="13" creationId="{A7B919EE-23E7-4CE0-91C2-78398B30BF32}"/>
          </ac:spMkLst>
        </pc:spChg>
        <pc:spChg chg="mod">
          <ac:chgData name="alain bastardie" userId="362bde36cab3321d" providerId="LiveId" clId="{835407EF-BB9E-43D1-BE68-035F1B2E66EA}" dt="2018-02-25T10:49:41.469" v="32" actId="20577"/>
          <ac:spMkLst>
            <pc:docMk/>
            <pc:sldMk cId="0" sldId="289"/>
            <ac:spMk id="14" creationId="{D4DBDB35-07CB-4F5D-A846-78B34DAF91F8}"/>
          </ac:spMkLst>
        </pc:spChg>
        <pc:spChg chg="mod">
          <ac:chgData name="alain bastardie" userId="362bde36cab3321d" providerId="LiveId" clId="{835407EF-BB9E-43D1-BE68-035F1B2E66EA}" dt="2018-02-25T10:48:35.379" v="28" actId="20577"/>
          <ac:spMkLst>
            <pc:docMk/>
            <pc:sldMk cId="0" sldId="289"/>
            <ac:spMk id="20482" creationId="{04119257-3374-4C1A-937A-E12857F15C4E}"/>
          </ac:spMkLst>
        </pc:spChg>
      </pc:sldChg>
      <pc:sldChg chg="modSp">
        <pc:chgData name="alain bastardie" userId="362bde36cab3321d" providerId="LiveId" clId="{835407EF-BB9E-43D1-BE68-035F1B2E66EA}" dt="2018-02-25T10:51:58.697" v="161" actId="113"/>
        <pc:sldMkLst>
          <pc:docMk/>
          <pc:sldMk cId="0" sldId="290"/>
        </pc:sldMkLst>
        <pc:spChg chg="mod">
          <ac:chgData name="alain bastardie" userId="362bde36cab3321d" providerId="LiveId" clId="{835407EF-BB9E-43D1-BE68-035F1B2E66EA}" dt="2018-02-25T10:50:59.774" v="71" actId="20577"/>
          <ac:spMkLst>
            <pc:docMk/>
            <pc:sldMk cId="0" sldId="290"/>
            <ac:spMk id="25" creationId="{0AEE0F5E-246B-4B98-ACB8-1B2A07732BBC}"/>
          </ac:spMkLst>
        </pc:spChg>
        <pc:spChg chg="mod">
          <ac:chgData name="alain bastardie" userId="362bde36cab3321d" providerId="LiveId" clId="{835407EF-BB9E-43D1-BE68-035F1B2E66EA}" dt="2018-02-25T10:51:09.853" v="87" actId="6549"/>
          <ac:spMkLst>
            <pc:docMk/>
            <pc:sldMk cId="0" sldId="290"/>
            <ac:spMk id="26" creationId="{13F71F50-EEEC-47D3-A633-E6FACE2342E7}"/>
          </ac:spMkLst>
        </pc:spChg>
        <pc:spChg chg="mod">
          <ac:chgData name="alain bastardie" userId="362bde36cab3321d" providerId="LiveId" clId="{835407EF-BB9E-43D1-BE68-035F1B2E66EA}" dt="2018-02-25T10:51:39.083" v="133" actId="113"/>
          <ac:spMkLst>
            <pc:docMk/>
            <pc:sldMk cId="0" sldId="290"/>
            <ac:spMk id="27" creationId="{FD265C93-392B-466E-BC71-035527B9526B}"/>
          </ac:spMkLst>
        </pc:spChg>
        <pc:spChg chg="mod">
          <ac:chgData name="alain bastardie" userId="362bde36cab3321d" providerId="LiveId" clId="{835407EF-BB9E-43D1-BE68-035F1B2E66EA}" dt="2018-02-25T10:51:58.697" v="161" actId="113"/>
          <ac:spMkLst>
            <pc:docMk/>
            <pc:sldMk cId="0" sldId="290"/>
            <ac:spMk id="28" creationId="{3933C681-9D02-4416-A5A9-ED806AB7A420}"/>
          </ac:spMkLst>
        </pc:spChg>
        <pc:spChg chg="mod">
          <ac:chgData name="alain bastardie" userId="362bde36cab3321d" providerId="LiveId" clId="{835407EF-BB9E-43D1-BE68-035F1B2E66EA}" dt="2018-02-25T10:50:02.444" v="33" actId="113"/>
          <ac:spMkLst>
            <pc:docMk/>
            <pc:sldMk cId="0" sldId="290"/>
            <ac:spMk id="21506" creationId="{9F840604-048B-439F-8EB0-8150083C251F}"/>
          </ac:spMkLst>
        </pc:spChg>
      </pc:sldChg>
      <pc:sldChg chg="modSp">
        <pc:chgData name="alain bastardie" userId="362bde36cab3321d" providerId="LiveId" clId="{835407EF-BB9E-43D1-BE68-035F1B2E66EA}" dt="2018-02-25T10:55:20.266" v="220" actId="14100"/>
        <pc:sldMkLst>
          <pc:docMk/>
          <pc:sldMk cId="0" sldId="291"/>
        </pc:sldMkLst>
        <pc:spChg chg="mod">
          <ac:chgData name="alain bastardie" userId="362bde36cab3321d" providerId="LiveId" clId="{835407EF-BB9E-43D1-BE68-035F1B2E66EA}" dt="2018-02-25T10:53:35.744" v="197" actId="20577"/>
          <ac:spMkLst>
            <pc:docMk/>
            <pc:sldMk cId="0" sldId="291"/>
            <ac:spMk id="25" creationId="{77BCA14B-EAE1-467D-AFE4-4005C1019C07}"/>
          </ac:spMkLst>
        </pc:spChg>
        <pc:spChg chg="mod">
          <ac:chgData name="alain bastardie" userId="362bde36cab3321d" providerId="LiveId" clId="{835407EF-BB9E-43D1-BE68-035F1B2E66EA}" dt="2018-02-25T10:54:08.614" v="211" actId="20577"/>
          <ac:spMkLst>
            <pc:docMk/>
            <pc:sldMk cId="0" sldId="291"/>
            <ac:spMk id="26" creationId="{A551462D-7BF3-419B-B41F-ABA24533AD2F}"/>
          </ac:spMkLst>
        </pc:spChg>
        <pc:spChg chg="mod">
          <ac:chgData name="alain bastardie" userId="362bde36cab3321d" providerId="LiveId" clId="{835407EF-BB9E-43D1-BE68-035F1B2E66EA}" dt="2018-02-25T10:54:29.564" v="213" actId="20577"/>
          <ac:spMkLst>
            <pc:docMk/>
            <pc:sldMk cId="0" sldId="291"/>
            <ac:spMk id="27" creationId="{933069DE-C180-48A3-B74A-6E11AA7BD3F4}"/>
          </ac:spMkLst>
        </pc:spChg>
        <pc:spChg chg="mod">
          <ac:chgData name="alain bastardie" userId="362bde36cab3321d" providerId="LiveId" clId="{835407EF-BB9E-43D1-BE68-035F1B2E66EA}" dt="2018-02-25T10:55:20.266" v="220" actId="14100"/>
          <ac:spMkLst>
            <pc:docMk/>
            <pc:sldMk cId="0" sldId="291"/>
            <ac:spMk id="28" creationId="{E5A9D980-5D6D-47B7-891C-4AB89D582C13}"/>
          </ac:spMkLst>
        </pc:spChg>
        <pc:spChg chg="mod">
          <ac:chgData name="alain bastardie" userId="362bde36cab3321d" providerId="LiveId" clId="{835407EF-BB9E-43D1-BE68-035F1B2E66EA}" dt="2018-02-25T10:55:13.978" v="219" actId="14100"/>
          <ac:spMkLst>
            <pc:docMk/>
            <pc:sldMk cId="0" sldId="291"/>
            <ac:spMk id="29" creationId="{3713F1A8-C106-4AE0-B3CC-3AAFFF274CD3}"/>
          </ac:spMkLst>
        </pc:spChg>
        <pc:spChg chg="mod">
          <ac:chgData name="alain bastardie" userId="362bde36cab3321d" providerId="LiveId" clId="{835407EF-BB9E-43D1-BE68-035F1B2E66EA}" dt="2018-02-25T10:53:02.773" v="188" actId="14100"/>
          <ac:spMkLst>
            <pc:docMk/>
            <pc:sldMk cId="0" sldId="291"/>
            <ac:spMk id="23555" creationId="{60945A9B-1F45-4723-B1E0-01EA67FB5678}"/>
          </ac:spMkLst>
        </pc:spChg>
      </pc:sldChg>
      <pc:sldChg chg="del">
        <pc:chgData name="alain bastardie" userId="362bde36cab3321d" providerId="LiveId" clId="{835407EF-BB9E-43D1-BE68-035F1B2E66EA}" dt="2018-02-25T12:41:41.681" v="223" actId="2696"/>
        <pc:sldMkLst>
          <pc:docMk/>
          <pc:sldMk cId="0" sldId="292"/>
        </pc:sldMkLst>
      </pc:sldChg>
      <pc:sldChg chg="del">
        <pc:chgData name="alain bastardie" userId="362bde36cab3321d" providerId="LiveId" clId="{835407EF-BB9E-43D1-BE68-035F1B2E66EA}" dt="2018-02-25T12:41:42.303" v="224" actId="2696"/>
        <pc:sldMkLst>
          <pc:docMk/>
          <pc:sldMk cId="0" sldId="293"/>
        </pc:sldMkLst>
      </pc:sldChg>
      <pc:sldChg chg="del">
        <pc:chgData name="alain bastardie" userId="362bde36cab3321d" providerId="LiveId" clId="{835407EF-BB9E-43D1-BE68-035F1B2E66EA}" dt="2018-02-25T12:41:46.353" v="228" actId="2696"/>
        <pc:sldMkLst>
          <pc:docMk/>
          <pc:sldMk cId="0" sldId="294"/>
        </pc:sldMkLst>
      </pc:sldChg>
      <pc:sldChg chg="addSp modSp">
        <pc:chgData name="alain bastardie" userId="362bde36cab3321d" providerId="LiveId" clId="{835407EF-BB9E-43D1-BE68-035F1B2E66EA}" dt="2018-02-25T12:45:07.670" v="507" actId="20577"/>
        <pc:sldMkLst>
          <pc:docMk/>
          <pc:sldMk cId="0" sldId="295"/>
        </pc:sldMkLst>
        <pc:spChg chg="mod">
          <ac:chgData name="alain bastardie" userId="362bde36cab3321d" providerId="LiveId" clId="{835407EF-BB9E-43D1-BE68-035F1B2E66EA}" dt="2018-02-25T12:45:07.670" v="507" actId="20577"/>
          <ac:spMkLst>
            <pc:docMk/>
            <pc:sldMk cId="0" sldId="295"/>
            <ac:spMk id="5" creationId="{FBFC8085-68DF-4221-8A2D-388C881F92FC}"/>
          </ac:spMkLst>
        </pc:spChg>
        <pc:spChg chg="mod">
          <ac:chgData name="alain bastardie" userId="362bde36cab3321d" providerId="LiveId" clId="{835407EF-BB9E-43D1-BE68-035F1B2E66EA}" dt="2018-02-25T12:43:53.424" v="379" actId="20577"/>
          <ac:spMkLst>
            <pc:docMk/>
            <pc:sldMk cId="0" sldId="295"/>
            <ac:spMk id="33794" creationId="{F235D45D-ED97-415C-9A4F-3A8A9C66CEBA}"/>
          </ac:spMkLst>
        </pc:spChg>
        <pc:grpChg chg="add mod">
          <ac:chgData name="alain bastardie" userId="362bde36cab3321d" providerId="LiveId" clId="{835407EF-BB9E-43D1-BE68-035F1B2E66EA}" dt="2018-02-25T12:44:42.302" v="471" actId="1036"/>
          <ac:grpSpMkLst>
            <pc:docMk/>
            <pc:sldMk cId="0" sldId="295"/>
            <ac:grpSpMk id="2" creationId="{A8A03652-3B1B-45AA-BE93-63ED379F99E1}"/>
          </ac:grpSpMkLst>
        </pc:grpChg>
        <pc:picChg chg="mod">
          <ac:chgData name="alain bastardie" userId="362bde36cab3321d" providerId="LiveId" clId="{835407EF-BB9E-43D1-BE68-035F1B2E66EA}" dt="2018-02-25T12:44:36.348" v="428" actId="164"/>
          <ac:picMkLst>
            <pc:docMk/>
            <pc:sldMk cId="0" sldId="295"/>
            <ac:picMk id="33797" creationId="{92ADAD41-F6DB-411F-8F3B-78706B52B491}"/>
          </ac:picMkLst>
        </pc:picChg>
        <pc:picChg chg="mod">
          <ac:chgData name="alain bastardie" userId="362bde36cab3321d" providerId="LiveId" clId="{835407EF-BB9E-43D1-BE68-035F1B2E66EA}" dt="2018-02-25T12:44:36.348" v="428" actId="164"/>
          <ac:picMkLst>
            <pc:docMk/>
            <pc:sldMk cId="0" sldId="295"/>
            <ac:picMk id="33798" creationId="{698F6E39-1870-4D25-9F3D-B23AC082CBB3}"/>
          </ac:picMkLst>
        </pc:picChg>
        <pc:picChg chg="mod">
          <ac:chgData name="alain bastardie" userId="362bde36cab3321d" providerId="LiveId" clId="{835407EF-BB9E-43D1-BE68-035F1B2E66EA}" dt="2018-02-25T12:44:36.348" v="428" actId="164"/>
          <ac:picMkLst>
            <pc:docMk/>
            <pc:sldMk cId="0" sldId="295"/>
            <ac:picMk id="33799" creationId="{B4E367C8-F5F2-49CF-B70C-82D3CA0E3C46}"/>
          </ac:picMkLst>
        </pc:picChg>
      </pc:sldChg>
      <pc:sldChg chg="modSp">
        <pc:chgData name="alain bastardie" userId="362bde36cab3321d" providerId="LiveId" clId="{835407EF-BB9E-43D1-BE68-035F1B2E66EA}" dt="2018-02-25T12:59:07.559" v="842" actId="6549"/>
        <pc:sldMkLst>
          <pc:docMk/>
          <pc:sldMk cId="0" sldId="297"/>
        </pc:sldMkLst>
        <pc:spChg chg="mod">
          <ac:chgData name="alain bastardie" userId="362bde36cab3321d" providerId="LiveId" clId="{835407EF-BB9E-43D1-BE68-035F1B2E66EA}" dt="2018-02-25T12:59:07.559" v="842" actId="6549"/>
          <ac:spMkLst>
            <pc:docMk/>
            <pc:sldMk cId="0" sldId="297"/>
            <ac:spMk id="10" creationId="{0B40E2EF-2BC2-4617-9866-E0E4AC889BA3}"/>
          </ac:spMkLst>
        </pc:spChg>
        <pc:spChg chg="mod">
          <ac:chgData name="alain bastardie" userId="362bde36cab3321d" providerId="LiveId" clId="{835407EF-BB9E-43D1-BE68-035F1B2E66EA}" dt="2018-02-25T12:58:29.911" v="761" actId="6549"/>
          <ac:spMkLst>
            <pc:docMk/>
            <pc:sldMk cId="0" sldId="297"/>
            <ac:spMk id="13" creationId="{C645D298-E586-4913-B412-5BDF35E3D88E}"/>
          </ac:spMkLst>
        </pc:spChg>
        <pc:spChg chg="mod">
          <ac:chgData name="alain bastardie" userId="362bde36cab3321d" providerId="LiveId" clId="{835407EF-BB9E-43D1-BE68-035F1B2E66EA}" dt="2018-02-25T12:58:06.748" v="698" actId="6549"/>
          <ac:spMkLst>
            <pc:docMk/>
            <pc:sldMk cId="0" sldId="297"/>
            <ac:spMk id="37890" creationId="{BB1F72D0-7338-4A52-8723-D8B33AF6A3FA}"/>
          </ac:spMkLst>
        </pc:spChg>
      </pc:sldChg>
      <pc:sldChg chg="modSp">
        <pc:chgData name="alain bastardie" userId="362bde36cab3321d" providerId="LiveId" clId="{835407EF-BB9E-43D1-BE68-035F1B2E66EA}" dt="2018-02-25T13:02:19.281" v="1138" actId="20577"/>
        <pc:sldMkLst>
          <pc:docMk/>
          <pc:sldMk cId="0" sldId="298"/>
        </pc:sldMkLst>
        <pc:spChg chg="mod">
          <ac:chgData name="alain bastardie" userId="362bde36cab3321d" providerId="LiveId" clId="{835407EF-BB9E-43D1-BE68-035F1B2E66EA}" dt="2018-02-25T13:01:41.640" v="1078" actId="20577"/>
          <ac:spMkLst>
            <pc:docMk/>
            <pc:sldMk cId="0" sldId="298"/>
            <ac:spMk id="10" creationId="{B86045AD-5342-455D-9A65-A2507B334F37}"/>
          </ac:spMkLst>
        </pc:spChg>
        <pc:spChg chg="mod">
          <ac:chgData name="alain bastardie" userId="362bde36cab3321d" providerId="LiveId" clId="{835407EF-BB9E-43D1-BE68-035F1B2E66EA}" dt="2018-02-25T13:00:42.840" v="978" actId="6549"/>
          <ac:spMkLst>
            <pc:docMk/>
            <pc:sldMk cId="0" sldId="298"/>
            <ac:spMk id="13" creationId="{6AFEA8E9-EE80-468B-ACA6-38387EDE23A2}"/>
          </ac:spMkLst>
        </pc:spChg>
        <pc:spChg chg="mod">
          <ac:chgData name="alain bastardie" userId="362bde36cab3321d" providerId="LiveId" clId="{835407EF-BB9E-43D1-BE68-035F1B2E66EA}" dt="2018-02-25T13:01:03.775" v="993" actId="20577"/>
          <ac:spMkLst>
            <pc:docMk/>
            <pc:sldMk cId="0" sldId="298"/>
            <ac:spMk id="25" creationId="{37D546E3-1CCB-4385-B676-5FC85FFA0AC9}"/>
          </ac:spMkLst>
        </pc:spChg>
        <pc:spChg chg="mod">
          <ac:chgData name="alain bastardie" userId="362bde36cab3321d" providerId="LiveId" clId="{835407EF-BB9E-43D1-BE68-035F1B2E66EA}" dt="2018-02-25T13:02:04.015" v="1127" actId="6549"/>
          <ac:spMkLst>
            <pc:docMk/>
            <pc:sldMk cId="0" sldId="298"/>
            <ac:spMk id="26" creationId="{B93561C1-77F3-4DFE-87BD-C0CE36DB66A9}"/>
          </ac:spMkLst>
        </pc:spChg>
        <pc:spChg chg="mod">
          <ac:chgData name="alain bastardie" userId="362bde36cab3321d" providerId="LiveId" clId="{835407EF-BB9E-43D1-BE68-035F1B2E66EA}" dt="2018-02-25T13:02:19.281" v="1138" actId="20577"/>
          <ac:spMkLst>
            <pc:docMk/>
            <pc:sldMk cId="0" sldId="298"/>
            <ac:spMk id="31" creationId="{A36C771E-C47D-4191-9C44-330D83446C3A}"/>
          </ac:spMkLst>
        </pc:spChg>
        <pc:spChg chg="mod">
          <ac:chgData name="alain bastardie" userId="362bde36cab3321d" providerId="LiveId" clId="{835407EF-BB9E-43D1-BE68-035F1B2E66EA}" dt="2018-02-25T12:59:27.524" v="843" actId="20577"/>
          <ac:spMkLst>
            <pc:docMk/>
            <pc:sldMk cId="0" sldId="298"/>
            <ac:spMk id="38914" creationId="{45CA8EA1-541D-49D6-ADD4-4E2DB4442AA6}"/>
          </ac:spMkLst>
        </pc:spChg>
      </pc:sldChg>
      <pc:sldChg chg="modSp">
        <pc:chgData name="alain bastardie" userId="362bde36cab3321d" providerId="LiveId" clId="{835407EF-BB9E-43D1-BE68-035F1B2E66EA}" dt="2018-02-25T13:05:57.825" v="1283" actId="20577"/>
        <pc:sldMkLst>
          <pc:docMk/>
          <pc:sldMk cId="0" sldId="299"/>
        </pc:sldMkLst>
        <pc:spChg chg="mod">
          <ac:chgData name="alain bastardie" userId="362bde36cab3321d" providerId="LiveId" clId="{835407EF-BB9E-43D1-BE68-035F1B2E66EA}" dt="2018-02-25T13:04:22.858" v="1262" actId="20577"/>
          <ac:spMkLst>
            <pc:docMk/>
            <pc:sldMk cId="0" sldId="299"/>
            <ac:spMk id="13" creationId="{EAB62B5B-CCD5-4B73-9D4B-B828A8F39533}"/>
          </ac:spMkLst>
        </pc:spChg>
        <pc:spChg chg="mod">
          <ac:chgData name="alain bastardie" userId="362bde36cab3321d" providerId="LiveId" clId="{835407EF-BB9E-43D1-BE68-035F1B2E66EA}" dt="2018-02-25T13:04:54.003" v="1277" actId="313"/>
          <ac:spMkLst>
            <pc:docMk/>
            <pc:sldMk cId="0" sldId="299"/>
            <ac:spMk id="19" creationId="{8F23C017-9E4E-49A6-AE7E-602475DF7ADE}"/>
          </ac:spMkLst>
        </pc:spChg>
        <pc:spChg chg="mod">
          <ac:chgData name="alain bastardie" userId="362bde36cab3321d" providerId="LiveId" clId="{835407EF-BB9E-43D1-BE68-035F1B2E66EA}" dt="2018-02-25T13:05:33.698" v="1278" actId="313"/>
          <ac:spMkLst>
            <pc:docMk/>
            <pc:sldMk cId="0" sldId="299"/>
            <ac:spMk id="20" creationId="{C34D5B3D-BA2B-4515-A49E-8E69882D3323}"/>
          </ac:spMkLst>
        </pc:spChg>
        <pc:spChg chg="mod">
          <ac:chgData name="alain bastardie" userId="362bde36cab3321d" providerId="LiveId" clId="{835407EF-BB9E-43D1-BE68-035F1B2E66EA}" dt="2018-02-25T13:05:57.825" v="1283" actId="20577"/>
          <ac:spMkLst>
            <pc:docMk/>
            <pc:sldMk cId="0" sldId="299"/>
            <ac:spMk id="21" creationId="{6E0758C9-6EBA-4708-ACAA-6F07B1EE500F}"/>
          </ac:spMkLst>
        </pc:spChg>
        <pc:spChg chg="mod">
          <ac:chgData name="alain bastardie" userId="362bde36cab3321d" providerId="LiveId" clId="{835407EF-BB9E-43D1-BE68-035F1B2E66EA}" dt="2018-02-25T13:04:35.422" v="1276" actId="20577"/>
          <ac:spMkLst>
            <pc:docMk/>
            <pc:sldMk cId="0" sldId="299"/>
            <ac:spMk id="25" creationId="{A782AED9-A69F-4C4B-98FA-2DF78A6EDD8F}"/>
          </ac:spMkLst>
        </pc:spChg>
        <pc:spChg chg="mod">
          <ac:chgData name="alain bastardie" userId="362bde36cab3321d" providerId="LiveId" clId="{835407EF-BB9E-43D1-BE68-035F1B2E66EA}" dt="2018-02-25T13:02:52.816" v="1139" actId="20577"/>
          <ac:spMkLst>
            <pc:docMk/>
            <pc:sldMk cId="0" sldId="299"/>
            <ac:spMk id="39938" creationId="{962AE194-9C37-4DB2-A559-2BA793A1B98E}"/>
          </ac:spMkLst>
        </pc:spChg>
      </pc:sldChg>
      <pc:sldChg chg="modSp">
        <pc:chgData name="alain bastardie" userId="362bde36cab3321d" providerId="LiveId" clId="{835407EF-BB9E-43D1-BE68-035F1B2E66EA}" dt="2018-02-25T13:07:11.573" v="1398" actId="20577"/>
        <pc:sldMkLst>
          <pc:docMk/>
          <pc:sldMk cId="0" sldId="300"/>
        </pc:sldMkLst>
        <pc:spChg chg="mod">
          <ac:chgData name="alain bastardie" userId="362bde36cab3321d" providerId="LiveId" clId="{835407EF-BB9E-43D1-BE68-035F1B2E66EA}" dt="2018-02-25T13:07:11.573" v="1398" actId="20577"/>
          <ac:spMkLst>
            <pc:docMk/>
            <pc:sldMk cId="0" sldId="300"/>
            <ac:spMk id="10" creationId="{CBC4E129-8886-4116-A5E2-2F4AB580AF1F}"/>
          </ac:spMkLst>
        </pc:spChg>
        <pc:spChg chg="mod">
          <ac:chgData name="alain bastardie" userId="362bde36cab3321d" providerId="LiveId" clId="{835407EF-BB9E-43D1-BE68-035F1B2E66EA}" dt="2018-02-25T13:06:31.569" v="1284" actId="20577"/>
          <ac:spMkLst>
            <pc:docMk/>
            <pc:sldMk cId="0" sldId="300"/>
            <ac:spMk id="40962" creationId="{542BDF9A-8B01-47E4-8143-718A174FDD89}"/>
          </ac:spMkLst>
        </pc:spChg>
      </pc:sldChg>
      <pc:sldChg chg="del">
        <pc:chgData name="alain bastardie" userId="362bde36cab3321d" providerId="LiveId" clId="{835407EF-BB9E-43D1-BE68-035F1B2E66EA}" dt="2018-02-25T12:41:47.144" v="229" actId="2696"/>
        <pc:sldMkLst>
          <pc:docMk/>
          <pc:sldMk cId="0" sldId="304"/>
        </pc:sldMkLst>
      </pc:sldChg>
      <pc:sldChg chg="modSp">
        <pc:chgData name="alain bastardie" userId="362bde36cab3321d" providerId="LiveId" clId="{835407EF-BB9E-43D1-BE68-035F1B2E66EA}" dt="2018-02-25T10:52:37.996" v="187" actId="20577"/>
        <pc:sldMkLst>
          <pc:docMk/>
          <pc:sldMk cId="0" sldId="306"/>
        </pc:sldMkLst>
        <pc:spChg chg="mod">
          <ac:chgData name="alain bastardie" userId="362bde36cab3321d" providerId="LiveId" clId="{835407EF-BB9E-43D1-BE68-035F1B2E66EA}" dt="2018-02-25T10:52:16.475" v="163" actId="20577"/>
          <ac:spMkLst>
            <pc:docMk/>
            <pc:sldMk cId="0" sldId="306"/>
            <ac:spMk id="22530" creationId="{A440D303-22FE-422A-8275-0A11D6B42E70}"/>
          </ac:spMkLst>
        </pc:spChg>
        <pc:spChg chg="mod">
          <ac:chgData name="alain bastardie" userId="362bde36cab3321d" providerId="LiveId" clId="{835407EF-BB9E-43D1-BE68-035F1B2E66EA}" dt="2018-02-25T10:52:37.996" v="187" actId="20577"/>
          <ac:spMkLst>
            <pc:docMk/>
            <pc:sldMk cId="0" sldId="306"/>
            <ac:spMk id="22539" creationId="{BFBDB03E-CCBA-44FF-A772-F7EAC4F2537C}"/>
          </ac:spMkLst>
        </pc:spChg>
      </pc:sldChg>
      <pc:sldChg chg="del">
        <pc:chgData name="alain bastardie" userId="362bde36cab3321d" providerId="LiveId" clId="{835407EF-BB9E-43D1-BE68-035F1B2E66EA}" dt="2018-02-25T12:41:43.028" v="225" actId="2696"/>
        <pc:sldMkLst>
          <pc:docMk/>
          <pc:sldMk cId="0" sldId="307"/>
        </pc:sldMkLst>
      </pc:sldChg>
      <pc:sldChg chg="del">
        <pc:chgData name="alain bastardie" userId="362bde36cab3321d" providerId="LiveId" clId="{835407EF-BB9E-43D1-BE68-035F1B2E66EA}" dt="2018-02-25T12:41:43.893" v="226" actId="2696"/>
        <pc:sldMkLst>
          <pc:docMk/>
          <pc:sldMk cId="0" sldId="308"/>
        </pc:sldMkLst>
      </pc:sldChg>
      <pc:sldChg chg="del">
        <pc:chgData name="alain bastardie" userId="362bde36cab3321d" providerId="LiveId" clId="{835407EF-BB9E-43D1-BE68-035F1B2E66EA}" dt="2018-02-25T12:41:45.082" v="227" actId="2696"/>
        <pc:sldMkLst>
          <pc:docMk/>
          <pc:sldMk cId="0" sldId="309"/>
        </pc:sldMkLst>
      </pc:sldChg>
      <pc:sldChg chg="modSp">
        <pc:chgData name="alain bastardie" userId="362bde36cab3321d" providerId="LiveId" clId="{835407EF-BB9E-43D1-BE68-035F1B2E66EA}" dt="2018-02-25T12:45:55.713" v="522" actId="20577"/>
        <pc:sldMkLst>
          <pc:docMk/>
          <pc:sldMk cId="0" sldId="310"/>
        </pc:sldMkLst>
        <pc:spChg chg="mod">
          <ac:chgData name="alain bastardie" userId="362bde36cab3321d" providerId="LiveId" clId="{835407EF-BB9E-43D1-BE68-035F1B2E66EA}" dt="2018-02-25T12:45:55.713" v="522" actId="20577"/>
          <ac:spMkLst>
            <pc:docMk/>
            <pc:sldMk cId="0" sldId="310"/>
            <ac:spMk id="8" creationId="{7EC16C8C-3756-4421-BB2A-2DEE45CF88E9}"/>
          </ac:spMkLst>
        </pc:spChg>
        <pc:spChg chg="mod">
          <ac:chgData name="alain bastardie" userId="362bde36cab3321d" providerId="LiveId" clId="{835407EF-BB9E-43D1-BE68-035F1B2E66EA}" dt="2018-02-25T12:45:41.599" v="509" actId="20577"/>
          <ac:spMkLst>
            <pc:docMk/>
            <pc:sldMk cId="0" sldId="310"/>
            <ac:spMk id="34818" creationId="{BF25A5FC-8B67-414E-91A1-9A8192CC9097}"/>
          </ac:spMkLst>
        </pc:spChg>
      </pc:sldChg>
      <pc:sldChg chg="modSp">
        <pc:chgData name="alain bastardie" userId="362bde36cab3321d" providerId="LiveId" clId="{835407EF-BB9E-43D1-BE68-035F1B2E66EA}" dt="2018-02-25T12:47:42.346" v="600" actId="6549"/>
        <pc:sldMkLst>
          <pc:docMk/>
          <pc:sldMk cId="0" sldId="311"/>
        </pc:sldMkLst>
        <pc:spChg chg="mod">
          <ac:chgData name="alain bastardie" userId="362bde36cab3321d" providerId="LiveId" clId="{835407EF-BB9E-43D1-BE68-035F1B2E66EA}" dt="2018-02-25T12:47:04.765" v="572" actId="6549"/>
          <ac:spMkLst>
            <pc:docMk/>
            <pc:sldMk cId="0" sldId="311"/>
            <ac:spMk id="3" creationId="{D73CD434-FE78-40E5-8444-86AEEEEF19EE}"/>
          </ac:spMkLst>
        </pc:spChg>
        <pc:spChg chg="mod">
          <ac:chgData name="alain bastardie" userId="362bde36cab3321d" providerId="LiveId" clId="{835407EF-BB9E-43D1-BE68-035F1B2E66EA}" dt="2018-02-25T12:47:22.468" v="573" actId="6549"/>
          <ac:spMkLst>
            <pc:docMk/>
            <pc:sldMk cId="0" sldId="311"/>
            <ac:spMk id="4" creationId="{DF9CA539-AE50-425E-A0CB-734E7544CC23}"/>
          </ac:spMkLst>
        </pc:spChg>
        <pc:spChg chg="mod">
          <ac:chgData name="alain bastardie" userId="362bde36cab3321d" providerId="LiveId" clId="{835407EF-BB9E-43D1-BE68-035F1B2E66EA}" dt="2018-02-25T12:47:42.346" v="600" actId="6549"/>
          <ac:spMkLst>
            <pc:docMk/>
            <pc:sldMk cId="0" sldId="311"/>
            <ac:spMk id="6" creationId="{56C6630B-D560-40EB-840C-E2A101C6CB44}"/>
          </ac:spMkLst>
        </pc:spChg>
        <pc:spChg chg="mod">
          <ac:chgData name="alain bastardie" userId="362bde36cab3321d" providerId="LiveId" clId="{835407EF-BB9E-43D1-BE68-035F1B2E66EA}" dt="2018-02-25T12:46:28.966" v="523" actId="6549"/>
          <ac:spMkLst>
            <pc:docMk/>
            <pc:sldMk cId="0" sldId="311"/>
            <ac:spMk id="35842" creationId="{FE4DA1EE-CE00-4E1E-AAC8-5FAB3B6CF3A7}"/>
          </ac:spMkLst>
        </pc:spChg>
      </pc:sldChg>
      <pc:sldChg chg="del">
        <pc:chgData name="alain bastardie" userId="362bde36cab3321d" providerId="LiveId" clId="{835407EF-BB9E-43D1-BE68-035F1B2E66EA}" dt="2018-02-25T13:09:52.626" v="1487" actId="2696"/>
        <pc:sldMkLst>
          <pc:docMk/>
          <pc:sldMk cId="0" sldId="312"/>
        </pc:sldMkLst>
      </pc:sldChg>
      <pc:sldChg chg="modSp">
        <pc:chgData name="alain bastardie" userId="362bde36cab3321d" providerId="LiveId" clId="{835407EF-BB9E-43D1-BE68-035F1B2E66EA}" dt="2018-02-25T10:57:22.971" v="221" actId="2696"/>
        <pc:sldMkLst>
          <pc:docMk/>
          <pc:sldMk cId="2637872951" sldId="313"/>
        </pc:sldMkLst>
        <pc:spChg chg="mod">
          <ac:chgData name="alain bastardie" userId="362bde36cab3321d" providerId="LiveId" clId="{835407EF-BB9E-43D1-BE68-035F1B2E66EA}" dt="2018-02-25T10:57:22.971" v="221" actId="2696"/>
          <ac:spMkLst>
            <pc:docMk/>
            <pc:sldMk cId="2637872951" sldId="313"/>
            <ac:spMk id="20" creationId="{F41336C4-E6E2-4516-AD1E-6DA42C5F4822}"/>
          </ac:spMkLst>
        </pc:spChg>
      </pc:sldChg>
    </pc:docChg>
  </pc:docChgLst>
  <pc:docChgLst>
    <pc:chgData name="Alain Bastardie" userId="d2faed2f-3e01-4f71-ba36-c08c0399423d" providerId="ADAL" clId="{6F9032A9-B83C-47C2-B695-F69D84DDBDBC}"/>
    <pc:docChg chg="custSel modSld modMainMaster">
      <pc:chgData name="Alain Bastardie" userId="d2faed2f-3e01-4f71-ba36-c08c0399423d" providerId="ADAL" clId="{6F9032A9-B83C-47C2-B695-F69D84DDBDBC}" dt="2018-02-25T14:37:31.161" v="54" actId="6549"/>
      <pc:docMkLst>
        <pc:docMk/>
      </pc:docMkLst>
      <pc:sldChg chg="modSp modNotesTx">
        <pc:chgData name="Alain Bastardie" userId="d2faed2f-3e01-4f71-ba36-c08c0399423d" providerId="ADAL" clId="{6F9032A9-B83C-47C2-B695-F69D84DDBDBC}" dt="2018-02-25T14:36:38.679" v="51" actId="6549"/>
        <pc:sldMkLst>
          <pc:docMk/>
          <pc:sldMk cId="0" sldId="257"/>
        </pc:sldMkLst>
        <pc:spChg chg="mod">
          <ac:chgData name="Alain Bastardie" userId="d2faed2f-3e01-4f71-ba36-c08c0399423d" providerId="ADAL" clId="{6F9032A9-B83C-47C2-B695-F69D84DDBDBC}" dt="2018-02-25T14:36:20.381" v="50" actId="14100"/>
          <ac:spMkLst>
            <pc:docMk/>
            <pc:sldMk cId="0" sldId="257"/>
            <ac:spMk id="3074" creationId="{0D75901A-454B-4E63-A36E-EA0B4616F429}"/>
          </ac:spMkLst>
        </pc:spChg>
      </pc:sldChg>
      <pc:sldChg chg="modSp modNotesTx">
        <pc:chgData name="Alain Bastardie" userId="d2faed2f-3e01-4f71-ba36-c08c0399423d" providerId="ADAL" clId="{6F9032A9-B83C-47C2-B695-F69D84DDBDBC}" dt="2018-02-25T14:37:31.161" v="54" actId="6549"/>
        <pc:sldMkLst>
          <pc:docMk/>
          <pc:sldMk cId="0" sldId="259"/>
        </pc:sldMkLst>
        <pc:spChg chg="mod">
          <ac:chgData name="Alain Bastardie" userId="d2faed2f-3e01-4f71-ba36-c08c0399423d" providerId="ADAL" clId="{6F9032A9-B83C-47C2-B695-F69D84DDBDBC}" dt="2018-02-25T14:37:24.462" v="53" actId="6549"/>
          <ac:spMkLst>
            <pc:docMk/>
            <pc:sldMk cId="0" sldId="259"/>
            <ac:spMk id="4099" creationId="{768AEB5D-2ED5-4BA4-808B-ACD685894B91}"/>
          </ac:spMkLst>
        </pc:spChg>
      </pc:sldChg>
      <pc:sldMasterChg chg="modSldLayout">
        <pc:chgData name="Alain Bastardie" userId="d2faed2f-3e01-4f71-ba36-c08c0399423d" providerId="ADAL" clId="{6F9032A9-B83C-47C2-B695-F69D84DDBDBC}" dt="2018-02-25T14:35:23.939" v="12" actId="6549"/>
        <pc:sldMasterMkLst>
          <pc:docMk/>
          <pc:sldMasterMk cId="0" sldId="2147483656"/>
        </pc:sldMasterMkLst>
        <pc:sldLayoutChg chg="addSp delSp modSp">
          <pc:chgData name="Alain Bastardie" userId="d2faed2f-3e01-4f71-ba36-c08c0399423d" providerId="ADAL" clId="{6F9032A9-B83C-47C2-B695-F69D84DDBDBC}" dt="2018-02-25T14:35:23.939" v="12" actId="6549"/>
          <pc:sldLayoutMkLst>
            <pc:docMk/>
            <pc:sldMasterMk cId="0" sldId="2147483656"/>
            <pc:sldLayoutMk cId="2181912040" sldId="2147483847"/>
          </pc:sldLayoutMkLst>
          <pc:spChg chg="add">
            <ac:chgData name="Alain Bastardie" userId="d2faed2f-3e01-4f71-ba36-c08c0399423d" providerId="ADAL" clId="{6F9032A9-B83C-47C2-B695-F69D84DDBDBC}" dt="2018-02-25T14:35:14.330" v="11" actId="6549"/>
            <ac:spMkLst>
              <pc:docMk/>
              <pc:sldMasterMk cId="0" sldId="2147483656"/>
              <pc:sldLayoutMk cId="2181912040" sldId="2147483847"/>
              <ac:spMk id="6" creationId="{A29DAB84-CBD9-4707-A84A-C1C31A555C7B}"/>
            </ac:spMkLst>
          </pc:spChg>
          <pc:picChg chg="del mod">
            <ac:chgData name="Alain Bastardie" userId="d2faed2f-3e01-4f71-ba36-c08c0399423d" providerId="ADAL" clId="{6F9032A9-B83C-47C2-B695-F69D84DDBDBC}" dt="2018-02-25T14:34:24.721" v="7" actId="478"/>
            <ac:picMkLst>
              <pc:docMk/>
              <pc:sldMasterMk cId="0" sldId="2147483656"/>
              <pc:sldLayoutMk cId="2181912040" sldId="2147483847"/>
              <ac:picMk id="4" creationId="{168BE01B-2A52-49E4-99CF-32E98A9BC9BD}"/>
            </ac:picMkLst>
          </pc:picChg>
          <pc:picChg chg="add mod ord">
            <ac:chgData name="Alain Bastardie" userId="d2faed2f-3e01-4f71-ba36-c08c0399423d" providerId="ADAL" clId="{6F9032A9-B83C-47C2-B695-F69D84DDBDBC}" dt="2018-02-25T14:34:37.993" v="10" actId="167"/>
            <ac:picMkLst>
              <pc:docMk/>
              <pc:sldMasterMk cId="0" sldId="2147483656"/>
              <pc:sldLayoutMk cId="2181912040" sldId="2147483847"/>
              <ac:picMk id="5" creationId="{7391DC4A-BC78-4390-8220-B0780A072E61}"/>
            </ac:picMkLst>
          </pc:picChg>
          <pc:picChg chg="add">
            <ac:chgData name="Alain Bastardie" userId="d2faed2f-3e01-4f71-ba36-c08c0399423d" providerId="ADAL" clId="{6F9032A9-B83C-47C2-B695-F69D84DDBDBC}" dt="2018-02-25T14:35:23.939" v="12" actId="6549"/>
            <ac:picMkLst>
              <pc:docMk/>
              <pc:sldMasterMk cId="0" sldId="2147483656"/>
              <pc:sldLayoutMk cId="2181912040" sldId="2147483847"/>
              <ac:picMk id="7" creationId="{91412878-A0C5-44CE-9D49-E9BE52C53039}"/>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D4F3335-8CB5-42C2-B523-9CB7D57C3AE8}"/>
              </a:ext>
            </a:extLst>
          </p:cNvPr>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a:t>Module 4: Managing Security</a:t>
            </a:r>
          </a:p>
        </p:txBody>
      </p:sp>
      <p:sp>
        <p:nvSpPr>
          <p:cNvPr id="5123" name="Rectangle 3">
            <a:extLst>
              <a:ext uri="{FF2B5EF4-FFF2-40B4-BE49-F238E27FC236}">
                <a16:creationId xmlns:a16="http://schemas.microsoft.com/office/drawing/2014/main" id="{4397CA31-9AF4-48CF-975B-612923BEBF74}"/>
              </a:ext>
            </a:extLst>
          </p:cNvPr>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a:t>Course 2786B</a:t>
            </a:r>
          </a:p>
        </p:txBody>
      </p:sp>
      <p:sp>
        <p:nvSpPr>
          <p:cNvPr id="47108" name="Rectangle 4">
            <a:extLst>
              <a:ext uri="{FF2B5EF4-FFF2-40B4-BE49-F238E27FC236}">
                <a16:creationId xmlns:a16="http://schemas.microsoft.com/office/drawing/2014/main" id="{42CBE7CD-0F41-4D42-9C4C-BFD978FC9854}"/>
              </a:ext>
            </a:extLst>
          </p:cNvPr>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FC5EAD05-8E63-4702-B086-4EDA856652C0}"/>
              </a:ext>
            </a:extLst>
          </p:cNvPr>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a:extLst>
              <a:ext uri="{FF2B5EF4-FFF2-40B4-BE49-F238E27FC236}">
                <a16:creationId xmlns:a16="http://schemas.microsoft.com/office/drawing/2014/main" id="{C1C1DB44-EF2C-42B4-9E10-A018803F3690}"/>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D77C8C4B-9F5A-4147-B01A-6E1602F5128F}" type="slidenum">
              <a:rPr lang="en-US" altLang="fr-FR"/>
              <a:pPr/>
              <a:t>‹N°›</a:t>
            </a:fld>
            <a:endParaRPr lang="en-US" altLang="fr-FR"/>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A9142291-9F7C-45A6-B4B8-E724169659B7}"/>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CCE6F6AD-6324-432E-96A6-C7A04F1F5ACF}"/>
              </a:ext>
            </a:extLst>
          </p:cNvPr>
          <p:cNvSpPr>
            <a:spLocks noGrp="1"/>
          </p:cNvSpPr>
          <p:nvPr>
            <p:ph type="body" idx="1"/>
          </p:nvPr>
        </p:nvSpPr>
        <p:spPr/>
        <p:txBody>
          <a:bodyPr>
            <a:normAutofit/>
          </a:bodyPr>
          <a:lstStyle/>
          <a:p>
            <a:pPr>
              <a:tabLst>
                <a:tab pos="88900" algn="l"/>
              </a:tabLst>
            </a:pPr>
            <a:endParaRPr lang="en-US" altLang="fr-FR" dirty="0">
              <a:latin typeface="Arial" panose="020B0604020202020204" pitchFamily="34" charset="0"/>
            </a:endParaRPr>
          </a:p>
        </p:txBody>
      </p:sp>
      <p:sp>
        <p:nvSpPr>
          <p:cNvPr id="4" name="Header Placeholder 3">
            <a:extLst>
              <a:ext uri="{FF2B5EF4-FFF2-40B4-BE49-F238E27FC236}">
                <a16:creationId xmlns:a16="http://schemas.microsoft.com/office/drawing/2014/main" id="{7CE00D3A-6025-406F-BF09-B41B35EA5B99}"/>
              </a:ext>
            </a:extLst>
          </p:cNvPr>
          <p:cNvSpPr>
            <a:spLocks noGrp="1"/>
          </p:cNvSpPr>
          <p:nvPr>
            <p:ph type="hdr" sz="quarter"/>
          </p:nvPr>
        </p:nvSpPr>
        <p:spPr/>
        <p:txBody>
          <a:bodyPr/>
          <a:lstStyle/>
          <a:p>
            <a:pPr>
              <a:defRPr/>
            </a:pPr>
            <a:r>
              <a:rPr lang="en-US" dirty="0"/>
              <a:t>Module 1: Introducing C# and the .NET Framework</a:t>
            </a:r>
            <a:endParaRPr lang="en-GB" dirty="0"/>
          </a:p>
          <a:p>
            <a:pPr>
              <a:defRPr/>
            </a:pPr>
            <a:endParaRPr lang="en-US" dirty="0"/>
          </a:p>
        </p:txBody>
      </p:sp>
      <p:sp>
        <p:nvSpPr>
          <p:cNvPr id="5" name="Date Placeholder 4">
            <a:extLst>
              <a:ext uri="{FF2B5EF4-FFF2-40B4-BE49-F238E27FC236}">
                <a16:creationId xmlns:a16="http://schemas.microsoft.com/office/drawing/2014/main" id="{3124A946-0521-45B9-940D-CF0B22674D34}"/>
              </a:ext>
            </a:extLst>
          </p:cNvPr>
          <p:cNvSpPr>
            <a:spLocks noGrp="1"/>
          </p:cNvSpPr>
          <p:nvPr>
            <p:ph type="dt" sz="quarter" idx="1"/>
          </p:nvPr>
        </p:nvSpPr>
        <p:spPr/>
        <p:txBody>
          <a:bodyPr/>
          <a:lstStyle/>
          <a:p>
            <a:pPr>
              <a:defRPr/>
            </a:pPr>
            <a:r>
              <a:rPr lang="en-US" dirty="0"/>
              <a:t>Course 10266A</a:t>
            </a:r>
          </a:p>
        </p:txBody>
      </p:sp>
      <p:sp>
        <p:nvSpPr>
          <p:cNvPr id="6" name="Slide Number Placeholder 5">
            <a:extLst>
              <a:ext uri="{FF2B5EF4-FFF2-40B4-BE49-F238E27FC236}">
                <a16:creationId xmlns:a16="http://schemas.microsoft.com/office/drawing/2014/main" id="{E9D909D5-C59B-40BE-91BD-BFF1C389FC90}"/>
              </a:ext>
            </a:extLst>
          </p:cNvPr>
          <p:cNvSpPr>
            <a:spLocks noGrp="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702A1E6A-AB70-4DA2-BAB4-535475EE6D4B}" type="slidenum">
              <a:rPr lang="en-US" altLang="fr-FR" b="0">
                <a:latin typeface="Arial" panose="020B0604020202020204" pitchFamily="34" charset="0"/>
              </a:rPr>
              <a:pPr eaLnBrk="1" hangingPunct="1"/>
              <a:t>1</a:t>
            </a:fld>
            <a:endParaRPr lang="en-US" altLang="fr-FR" b="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739C888-38F6-469E-B136-F26FC966B54E}"/>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ECA268D9-FA89-469B-BA21-FDA0DF82B442}"/>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4395142B-D09C-482F-A6BA-A10546886CD5}"/>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8AB3BCE8-A829-403A-A972-2F1903ACF9FB}" type="slidenum">
              <a:rPr lang="en-US" altLang="fr-FR" b="0">
                <a:latin typeface="Arial" panose="020B0604020202020204" pitchFamily="34" charset="0"/>
              </a:rPr>
              <a:pPr eaLnBrk="1" hangingPunct="1"/>
              <a:t>13</a:t>
            </a:fld>
            <a:endParaRPr lang="en-US" altLang="fr-FR" b="0">
              <a:latin typeface="Arial" panose="020B0604020202020204" pitchFamily="34" charset="0"/>
            </a:endParaRPr>
          </a:p>
        </p:txBody>
      </p:sp>
      <p:sp>
        <p:nvSpPr>
          <p:cNvPr id="65541" name="Rectangle 2">
            <a:extLst>
              <a:ext uri="{FF2B5EF4-FFF2-40B4-BE49-F238E27FC236}">
                <a16:creationId xmlns:a16="http://schemas.microsoft.com/office/drawing/2014/main" id="{02340E5D-E760-40D6-9CBA-A21AAC47F412}"/>
              </a:ext>
            </a:extLst>
          </p:cNvPr>
          <p:cNvSpPr>
            <a:spLocks noGrp="1" noRot="1" noChangeAspect="1" noChangeArrowheads="1" noTextEdit="1"/>
          </p:cNvSpPr>
          <p:nvPr>
            <p:ph type="sldImg"/>
          </p:nvPr>
        </p:nvSpPr>
        <p:spPr>
          <a:ln/>
        </p:spPr>
      </p:sp>
      <p:sp>
        <p:nvSpPr>
          <p:cNvPr id="65542" name="Rectangle 3">
            <a:extLst>
              <a:ext uri="{FF2B5EF4-FFF2-40B4-BE49-F238E27FC236}">
                <a16:creationId xmlns:a16="http://schemas.microsoft.com/office/drawing/2014/main" id="{040303BB-4458-49D8-8B4F-3977C71D2ED8}"/>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fr-FR">
                <a:latin typeface="Arial" panose="020B0604020202020204" pitchFamily="34" charset="0"/>
              </a:rPr>
              <a:t>Explain the purpose of a class, mentioning that a class is essentially a blueprint that defines the characteristics of an entity.</a:t>
            </a:r>
          </a:p>
          <a:p>
            <a:pPr eaLnBrk="1" hangingPunct="1">
              <a:buFontTx/>
              <a:buChar char="•"/>
            </a:pPr>
            <a:r>
              <a:rPr lang="en-US" altLang="fr-FR">
                <a:latin typeface="Arial" panose="020B0604020202020204" pitchFamily="34" charset="0"/>
              </a:rPr>
              <a:t>Explain the purpose of a namespace, mentioning that a namespace represents a logical collection of classes.</a:t>
            </a:r>
          </a:p>
          <a:p>
            <a:pPr eaLnBrk="1" hangingPunct="1">
              <a:buFontTx/>
              <a:buChar char="•"/>
            </a:pPr>
            <a:r>
              <a:rPr lang="en-US" altLang="fr-FR">
                <a:latin typeface="Arial" panose="020B0604020202020204" pitchFamily="34" charset="0"/>
              </a:rPr>
              <a:t>Explain that the .NET class library provides many namespaces and classes. Give the example of the </a:t>
            </a:r>
            <a:r>
              <a:rPr lang="en-US" altLang="fr-FR" b="1">
                <a:latin typeface="Arial" panose="020B0604020202020204" pitchFamily="34" charset="0"/>
              </a:rPr>
              <a:t>System.IO</a:t>
            </a:r>
            <a:r>
              <a:rPr lang="en-US" altLang="fr-FR">
                <a:latin typeface="Arial" panose="020B0604020202020204" pitchFamily="34" charset="0"/>
              </a:rPr>
              <a:t> namespace and some of its classes.</a:t>
            </a:r>
          </a:p>
          <a:p>
            <a:pPr eaLnBrk="1" hangingPunct="1">
              <a:buFontTx/>
              <a:buChar char="•"/>
            </a:pPr>
            <a:r>
              <a:rPr lang="en-US" altLang="fr-FR">
                <a:latin typeface="Arial" panose="020B0604020202020204" pitchFamily="34" charset="0"/>
              </a:rPr>
              <a:t>Explain how to bring namespaces into scope, and that you can achieve this by using the </a:t>
            </a:r>
            <a:r>
              <a:rPr lang="en-US" altLang="fr-FR" b="1">
                <a:latin typeface="Arial" panose="020B0604020202020204" pitchFamily="34" charset="0"/>
              </a:rPr>
              <a:t>using</a:t>
            </a:r>
            <a:r>
              <a:rPr lang="en-US" altLang="fr-FR">
                <a:latin typeface="Arial" panose="020B0604020202020204" pitchFamily="34" charset="0"/>
              </a:rPr>
              <a:t> statement, or explicitly when using the class. If time permits, show this in Visual Studio.</a:t>
            </a:r>
          </a:p>
          <a:p>
            <a:pPr eaLnBrk="1" hangingPunct="1">
              <a:buFontTx/>
              <a:buChar char="•"/>
            </a:pPr>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 In your console application, you want to use the </a:t>
            </a:r>
            <a:r>
              <a:rPr lang="en-US" altLang="fr-FR" b="1">
                <a:latin typeface="Arial" panose="020B0604020202020204" pitchFamily="34" charset="0"/>
              </a:rPr>
              <a:t>Console</a:t>
            </a:r>
            <a:r>
              <a:rPr lang="en-US" altLang="fr-FR">
                <a:latin typeface="Arial" panose="020B0604020202020204" pitchFamily="34" charset="0"/>
              </a:rPr>
              <a:t> class, which is part of the </a:t>
            </a:r>
            <a:r>
              <a:rPr lang="en-US" altLang="fr-FR" b="1">
                <a:latin typeface="Arial" panose="020B0604020202020204" pitchFamily="34" charset="0"/>
              </a:rPr>
              <a:t>System</a:t>
            </a:r>
            <a:r>
              <a:rPr lang="en-US" altLang="fr-FR">
                <a:latin typeface="Arial" panose="020B0604020202020204" pitchFamily="34" charset="0"/>
              </a:rPr>
              <a:t> namespace. How do you bring the </a:t>
            </a:r>
            <a:r>
              <a:rPr lang="en-US" altLang="fr-FR" b="1">
                <a:latin typeface="Arial" panose="020B0604020202020204" pitchFamily="34" charset="0"/>
              </a:rPr>
              <a:t>System</a:t>
            </a:r>
            <a:r>
              <a:rPr lang="en-US" altLang="fr-FR">
                <a:latin typeface="Arial" panose="020B0604020202020204" pitchFamily="34" charset="0"/>
              </a:rPr>
              <a:t> namespace into scope?</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You could use the </a:t>
            </a:r>
            <a:r>
              <a:rPr lang="en-US" altLang="fr-FR" b="1">
                <a:latin typeface="Arial" panose="020B0604020202020204" pitchFamily="34" charset="0"/>
              </a:rPr>
              <a:t>using</a:t>
            </a:r>
            <a:r>
              <a:rPr lang="en-US" altLang="fr-FR">
                <a:latin typeface="Arial" panose="020B0604020202020204" pitchFamily="34" charset="0"/>
              </a:rPr>
              <a:t> statement to bring the </a:t>
            </a:r>
            <a:r>
              <a:rPr lang="en-US" altLang="fr-FR" b="1">
                <a:latin typeface="Arial" panose="020B0604020202020204" pitchFamily="34" charset="0"/>
              </a:rPr>
              <a:t>System</a:t>
            </a:r>
            <a:r>
              <a:rPr lang="en-US" altLang="fr-FR">
                <a:latin typeface="Arial" panose="020B0604020202020204" pitchFamily="34" charset="0"/>
              </a:rPr>
              <a:t> namespace into scope.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A130F07-9DF1-468F-9234-B01EEDA63EC0}"/>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23599071-B566-4D61-A282-EB7FAB0B855C}"/>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B85D9674-5D95-41BD-A7D4-1B43BCC73083}"/>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377CFA69-7299-495C-9CDB-3843094C1B41}" type="slidenum">
              <a:rPr lang="en-US" altLang="fr-FR" b="0">
                <a:latin typeface="Arial" panose="020B0604020202020204" pitchFamily="34" charset="0"/>
              </a:rPr>
              <a:pPr eaLnBrk="1" hangingPunct="1"/>
              <a:t>14</a:t>
            </a:fld>
            <a:endParaRPr lang="en-US" altLang="fr-FR" b="0">
              <a:latin typeface="Arial" panose="020B0604020202020204" pitchFamily="34" charset="0"/>
            </a:endParaRPr>
          </a:p>
        </p:txBody>
      </p:sp>
      <p:sp>
        <p:nvSpPr>
          <p:cNvPr id="66565" name="Rectangle 2">
            <a:extLst>
              <a:ext uri="{FF2B5EF4-FFF2-40B4-BE49-F238E27FC236}">
                <a16:creationId xmlns:a16="http://schemas.microsoft.com/office/drawing/2014/main" id="{A1086DD5-CA89-4E78-929E-37556A9A8A16}"/>
              </a:ext>
            </a:extLst>
          </p:cNvPr>
          <p:cNvSpPr>
            <a:spLocks noGrp="1" noRot="1" noChangeAspect="1" noChangeArrowheads="1" noTextEdit="1"/>
          </p:cNvSpPr>
          <p:nvPr>
            <p:ph type="sldImg"/>
          </p:nvPr>
        </p:nvSpPr>
        <p:spPr>
          <a:ln/>
        </p:spPr>
      </p:sp>
      <p:sp>
        <p:nvSpPr>
          <p:cNvPr id="66566" name="Rectangle 3">
            <a:extLst>
              <a:ext uri="{FF2B5EF4-FFF2-40B4-BE49-F238E27FC236}">
                <a16:creationId xmlns:a16="http://schemas.microsoft.com/office/drawing/2014/main" id="{488AED0B-4FC1-442F-8B60-700EB36AE3AA}"/>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rPr>
              <a:t>Explain the code example on the slide, pointing out the namespace declaration, class declaration, and </a:t>
            </a:r>
            <a:r>
              <a:rPr lang="en-US" altLang="fr-FR" b="1">
                <a:latin typeface="Arial" panose="020B0604020202020204" pitchFamily="34" charset="0"/>
              </a:rPr>
              <a:t>Main</a:t>
            </a:r>
            <a:r>
              <a:rPr lang="en-US" altLang="fr-FR">
                <a:latin typeface="Arial" panose="020B0604020202020204" pitchFamily="34" charset="0"/>
              </a:rPr>
              <a:t> method stub.</a:t>
            </a:r>
          </a:p>
          <a:p>
            <a:pPr eaLnBrk="1" hangingPunct="1"/>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 In your console application, you have a method called </a:t>
            </a:r>
            <a:r>
              <a:rPr lang="en-US" altLang="fr-FR" b="1">
                <a:latin typeface="Arial" panose="020B0604020202020204" pitchFamily="34" charset="0"/>
              </a:rPr>
              <a:t>Main</a:t>
            </a:r>
            <a:r>
              <a:rPr lang="en-US" altLang="fr-FR">
                <a:latin typeface="Arial" panose="020B0604020202020204" pitchFamily="34" charset="0"/>
              </a:rPr>
              <a:t>. What is the purpose of the </a:t>
            </a:r>
            <a:r>
              <a:rPr lang="en-US" altLang="fr-FR" b="1">
                <a:latin typeface="Arial" panose="020B0604020202020204" pitchFamily="34" charset="0"/>
              </a:rPr>
              <a:t>Main</a:t>
            </a:r>
            <a:r>
              <a:rPr lang="en-US" altLang="fr-FR">
                <a:latin typeface="Arial" panose="020B0604020202020204" pitchFamily="34" charset="0"/>
              </a:rPr>
              <a:t> method?</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The </a:t>
            </a:r>
            <a:r>
              <a:rPr lang="en-US" altLang="fr-FR" b="1">
                <a:latin typeface="Arial" panose="020B0604020202020204" pitchFamily="34" charset="0"/>
              </a:rPr>
              <a:t>Main</a:t>
            </a:r>
            <a:r>
              <a:rPr lang="en-US" altLang="fr-FR">
                <a:latin typeface="Arial" panose="020B0604020202020204" pitchFamily="34" charset="0"/>
              </a:rPr>
              <a:t> method provides an entry point into the console application.</a:t>
            </a:r>
          </a:p>
          <a:p>
            <a:pPr eaLnBrk="1" hangingPunct="1"/>
            <a:endParaRPr lang="en-US" altLang="fr-F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9A0C40F-A580-4002-B0AA-3771A25E7208}"/>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0B2E4C54-F970-47F3-A98D-47BAB71B674A}"/>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292DEE6E-BC01-4F31-96ED-88F35677EB43}"/>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DCA58E27-7831-4373-B61A-81F190476056}" type="slidenum">
              <a:rPr lang="en-US" altLang="fr-FR" b="0">
                <a:latin typeface="Arial" panose="020B0604020202020204" pitchFamily="34" charset="0"/>
              </a:rPr>
              <a:pPr eaLnBrk="1" hangingPunct="1"/>
              <a:t>15</a:t>
            </a:fld>
            <a:endParaRPr lang="en-US" altLang="fr-FR" b="0">
              <a:latin typeface="Arial" panose="020B0604020202020204" pitchFamily="34" charset="0"/>
            </a:endParaRPr>
          </a:p>
        </p:txBody>
      </p:sp>
      <p:sp>
        <p:nvSpPr>
          <p:cNvPr id="67589" name="Rectangle 2">
            <a:extLst>
              <a:ext uri="{FF2B5EF4-FFF2-40B4-BE49-F238E27FC236}">
                <a16:creationId xmlns:a16="http://schemas.microsoft.com/office/drawing/2014/main" id="{D1968ED6-032B-4CEB-989A-C11CD8929D72}"/>
              </a:ext>
            </a:extLst>
          </p:cNvPr>
          <p:cNvSpPr>
            <a:spLocks noGrp="1" noRot="1" noChangeAspect="1" noChangeArrowheads="1" noTextEdit="1"/>
          </p:cNvSpPr>
          <p:nvPr>
            <p:ph type="sldImg"/>
          </p:nvPr>
        </p:nvSpPr>
        <p:spPr>
          <a:ln/>
        </p:spPr>
      </p:sp>
      <p:sp>
        <p:nvSpPr>
          <p:cNvPr id="67590" name="Rectangle 3">
            <a:extLst>
              <a:ext uri="{FF2B5EF4-FFF2-40B4-BE49-F238E27FC236}">
                <a16:creationId xmlns:a16="http://schemas.microsoft.com/office/drawing/2014/main" id="{3E7CCE80-02E0-4978-B502-79C3F340E77C}"/>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rPr>
              <a:t>Explain each of the methods on the slide, giving examples of when each might be used.</a:t>
            </a:r>
          </a:p>
          <a:p>
            <a:pPr eaLnBrk="1" hangingPunct="1"/>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 Which two methods would you use to do the following:</a:t>
            </a:r>
            <a:endParaRPr lang="en-GB" altLang="fr-FR">
              <a:latin typeface="Arial" panose="020B0604020202020204" pitchFamily="34" charset="0"/>
            </a:endParaRPr>
          </a:p>
          <a:p>
            <a:pPr>
              <a:buFontTx/>
              <a:buChar char="•"/>
            </a:pPr>
            <a:r>
              <a:rPr lang="en-US" altLang="fr-FR">
                <a:latin typeface="Arial" panose="020B0604020202020204" pitchFamily="34" charset="0"/>
              </a:rPr>
              <a:t>Display the message </a:t>
            </a:r>
            <a:r>
              <a:rPr lang="en-US" altLang="fr-FR" b="1">
                <a:latin typeface="Arial" panose="020B0604020202020204" pitchFamily="34" charset="0"/>
              </a:rPr>
              <a:t>"Please press any key"</a:t>
            </a:r>
            <a:r>
              <a:rPr lang="en-US" altLang="fr-FR">
                <a:latin typeface="Arial" panose="020B0604020202020204" pitchFamily="34" charset="0"/>
              </a:rPr>
              <a:t> on a new line.</a:t>
            </a:r>
            <a:endParaRPr lang="en-GB" altLang="fr-FR">
              <a:latin typeface="Arial" panose="020B0604020202020204" pitchFamily="34" charset="0"/>
            </a:endParaRPr>
          </a:p>
          <a:p>
            <a:pPr>
              <a:buFontTx/>
              <a:buChar char="•"/>
            </a:pPr>
            <a:r>
              <a:rPr lang="en-US" altLang="fr-FR">
                <a:latin typeface="Arial" panose="020B0604020202020204" pitchFamily="34" charset="0"/>
              </a:rPr>
              <a:t>Capture the key that the user pressed.</a:t>
            </a:r>
          </a:p>
          <a:p>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The correct answer is:</a:t>
            </a:r>
          </a:p>
          <a:p>
            <a:pPr>
              <a:buFontTx/>
              <a:buChar char="•"/>
            </a:pPr>
            <a:r>
              <a:rPr lang="en-US" altLang="fr-FR" b="1">
                <a:latin typeface="Arial" panose="020B0604020202020204" pitchFamily="34" charset="0"/>
              </a:rPr>
              <a:t>Console.WriteLine("Please press any key“);</a:t>
            </a:r>
          </a:p>
          <a:p>
            <a:pPr>
              <a:buFontTx/>
              <a:buChar char="•"/>
            </a:pPr>
            <a:r>
              <a:rPr lang="en-GB" altLang="fr-FR" b="1">
                <a:latin typeface="Arial" panose="020B0604020202020204" pitchFamily="34" charset="0"/>
              </a:rPr>
              <a:t>ConsoleKeyInfo keyPressed = Console.ReadKey();</a:t>
            </a:r>
            <a:endParaRPr lang="en-US" altLang="fr-FR" b="1">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9F2A507-8F81-4372-BB4A-1828D22AD35F}"/>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9A4FE2D7-BBAB-4C7D-A91A-1A746C4903DF}"/>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7545EB65-A5AF-4335-BCE7-9E96041CABD6}"/>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2E928C70-69E7-4F8D-A397-6D053710E4F9}" type="slidenum">
              <a:rPr lang="en-US" altLang="fr-FR" b="0">
                <a:latin typeface="Arial" panose="020B0604020202020204" pitchFamily="34" charset="0"/>
              </a:rPr>
              <a:pPr eaLnBrk="1" hangingPunct="1"/>
              <a:t>16</a:t>
            </a:fld>
            <a:endParaRPr lang="en-US" altLang="fr-FR" b="0">
              <a:latin typeface="Arial" panose="020B0604020202020204" pitchFamily="34" charset="0"/>
            </a:endParaRPr>
          </a:p>
        </p:txBody>
      </p:sp>
      <p:sp>
        <p:nvSpPr>
          <p:cNvPr id="68613" name="Rectangle 2">
            <a:extLst>
              <a:ext uri="{FF2B5EF4-FFF2-40B4-BE49-F238E27FC236}">
                <a16:creationId xmlns:a16="http://schemas.microsoft.com/office/drawing/2014/main" id="{E944B7BF-4348-4303-B583-F637BB617B29}"/>
              </a:ext>
            </a:extLst>
          </p:cNvPr>
          <p:cNvSpPr>
            <a:spLocks noGrp="1" noRot="1" noChangeAspect="1" noChangeArrowheads="1" noTextEdit="1"/>
          </p:cNvSpPr>
          <p:nvPr>
            <p:ph type="sldImg"/>
          </p:nvPr>
        </p:nvSpPr>
        <p:spPr>
          <a:ln/>
        </p:spPr>
      </p:sp>
      <p:sp>
        <p:nvSpPr>
          <p:cNvPr id="68614" name="Rectangle 3">
            <a:extLst>
              <a:ext uri="{FF2B5EF4-FFF2-40B4-BE49-F238E27FC236}">
                <a16:creationId xmlns:a16="http://schemas.microsoft.com/office/drawing/2014/main" id="{2759D75E-943D-464E-A91B-A9E45F95A78F}"/>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fr-FR">
                <a:latin typeface="Arial" panose="020B0604020202020204" pitchFamily="34" charset="0"/>
              </a:rPr>
              <a:t>Explain the best practices on the slide, and add any that you feel are valid.</a:t>
            </a:r>
          </a:p>
          <a:p>
            <a:pPr eaLnBrk="1" hangingPunct="1">
              <a:buFontTx/>
              <a:buChar char="•"/>
            </a:pPr>
            <a:r>
              <a:rPr lang="en-US" altLang="fr-FR">
                <a:latin typeface="Arial" panose="020B0604020202020204" pitchFamily="34" charset="0"/>
              </a:rPr>
              <a:t>If time permits, show students how to create simple comments in Visual Studio.</a:t>
            </a:r>
          </a:p>
          <a:p>
            <a:pPr eaLnBrk="1" hangingPunct="1">
              <a:buFontTx/>
              <a:buChar char="•"/>
            </a:pPr>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 Why is it important for you to comment your code?</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Answers should include:</a:t>
            </a:r>
          </a:p>
          <a:p>
            <a:pPr>
              <a:buFontTx/>
              <a:buChar char="•"/>
            </a:pPr>
            <a:r>
              <a:rPr lang="en-US" altLang="fr-FR">
                <a:latin typeface="Arial" panose="020B0604020202020204" pitchFamily="34" charset="0"/>
              </a:rPr>
              <a:t>To improve the readability of your code.</a:t>
            </a:r>
          </a:p>
          <a:p>
            <a:pPr>
              <a:buFontTx/>
              <a:buChar char="•"/>
            </a:pPr>
            <a:r>
              <a:rPr lang="en-US" altLang="fr-FR">
                <a:latin typeface="Arial" panose="020B0604020202020204" pitchFamily="34" charset="0"/>
              </a:rPr>
              <a:t>To capture the rationale behind your logic.</a:t>
            </a:r>
          </a:p>
          <a:p>
            <a:pPr>
              <a:buFontTx/>
              <a:buChar char="•"/>
            </a:pPr>
            <a:r>
              <a:rPr lang="en-US" altLang="fr-FR">
                <a:latin typeface="Arial" panose="020B0604020202020204" pitchFamily="34" charset="0"/>
              </a:rPr>
              <a:t>To explain the purpose of elements in your code.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6659B3A-8C60-4104-AF22-599EBA81404A}"/>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7534622D-00AB-4AAF-B4CF-2C31A8B0E680}"/>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16D43415-CE62-49A4-871E-1185400A3F83}"/>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36ADDAA8-6EE4-4E96-AAB2-5E5C1C96FAAC}" type="slidenum">
              <a:rPr lang="en-US" altLang="fr-FR" b="0">
                <a:latin typeface="Arial" panose="020B0604020202020204" pitchFamily="34" charset="0"/>
              </a:rPr>
              <a:pPr eaLnBrk="1" hangingPunct="1"/>
              <a:t>17</a:t>
            </a:fld>
            <a:endParaRPr lang="en-US" altLang="fr-FR" b="0">
              <a:latin typeface="Arial" panose="020B0604020202020204" pitchFamily="34" charset="0"/>
            </a:endParaRPr>
          </a:p>
        </p:txBody>
      </p:sp>
      <p:sp>
        <p:nvSpPr>
          <p:cNvPr id="77829" name="Rectangle 2">
            <a:extLst>
              <a:ext uri="{FF2B5EF4-FFF2-40B4-BE49-F238E27FC236}">
                <a16:creationId xmlns:a16="http://schemas.microsoft.com/office/drawing/2014/main" id="{FC8AAFA0-DB49-4299-B8CC-1F723CDE6573}"/>
              </a:ext>
            </a:extLst>
          </p:cNvPr>
          <p:cNvSpPr>
            <a:spLocks noGrp="1" noRot="1" noChangeAspect="1" noChangeArrowheads="1" noTextEdit="1"/>
          </p:cNvSpPr>
          <p:nvPr>
            <p:ph type="sldImg"/>
          </p:nvPr>
        </p:nvSpPr>
        <p:spPr>
          <a:ln/>
        </p:spPr>
      </p:sp>
      <p:sp>
        <p:nvSpPr>
          <p:cNvPr id="77830" name="Rectangle 3">
            <a:extLst>
              <a:ext uri="{FF2B5EF4-FFF2-40B4-BE49-F238E27FC236}">
                <a16:creationId xmlns:a16="http://schemas.microsoft.com/office/drawing/2014/main" id="{435322F2-6D72-42FF-9AFF-FDB40DA065AB}"/>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rPr>
              <a:t>Explain that this lesson introduces XML comments and explains how you can use them when you are developing your .NET applications. This lesson also shows how to build a formatted help file by using the Sandcastle tool.</a:t>
            </a:r>
            <a:endParaRPr lang="en-GB" altLang="fr-FR">
              <a:latin typeface="Arial" panose="020B0604020202020204" pitchFamily="34" charset="0"/>
            </a:endParaRPr>
          </a:p>
          <a:p>
            <a:pPr eaLnBrk="1" hangingPunct="1"/>
            <a:endParaRPr lang="en-US" altLang="fr-F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2C74F887-915C-44D5-86CC-9551992D2B54}"/>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831A4A85-B084-4FEA-A6B0-EE0508BED147}"/>
              </a:ext>
            </a:extLst>
          </p:cNvPr>
          <p:cNvSpPr>
            <a:spLocks noGrp="1"/>
          </p:cNvSpPr>
          <p:nvPr>
            <p:ph type="body" idx="1"/>
          </p:nvPr>
        </p:nvSpPr>
        <p:spPr>
          <a:xfrm>
            <a:off x="314325" y="2266950"/>
            <a:ext cx="6286500" cy="6761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that XML comments enable you to generate documentation on your application programming interfaces (APIs).</a:t>
            </a:r>
          </a:p>
          <a:p>
            <a:pPr>
              <a:buFontTx/>
              <a:buChar char="•"/>
            </a:pPr>
            <a:r>
              <a:rPr lang="en-GB" altLang="fr-FR">
                <a:latin typeface="Arial" panose="020B0604020202020204" pitchFamily="34" charset="0"/>
              </a:rPr>
              <a:t>Explain that i</a:t>
            </a:r>
            <a:r>
              <a:rPr lang="en-US" altLang="fr-FR">
                <a:latin typeface="Arial" panose="020B0604020202020204" pitchFamily="34" charset="0"/>
              </a:rPr>
              <a:t>nline comments are part of the Visual C# standard, whereas XML comments are a Microsoft extension.</a:t>
            </a:r>
          </a:p>
          <a:p>
            <a:pPr>
              <a:buFontTx/>
              <a:buChar char="•"/>
            </a:pPr>
            <a:r>
              <a:rPr lang="en-US" altLang="fr-FR">
                <a:latin typeface="Arial" panose="020B0604020202020204" pitchFamily="34" charset="0"/>
              </a:rPr>
              <a:t>Explain the syntax on the slide, with emphasis on /// and the &lt;summary&gt; tag.</a:t>
            </a:r>
          </a:p>
          <a:p>
            <a:pPr eaLnBrk="1" hangingPunct="1"/>
            <a:endParaRPr lang="en-US" altLang="fr-FR">
              <a:latin typeface="Arial" panose="020B0604020202020204" pitchFamily="34" charset="0"/>
            </a:endParaRPr>
          </a:p>
          <a:p>
            <a:pPr eaLnBrk="1" hangingPunct="1"/>
            <a:r>
              <a:rPr lang="en-US" altLang="fr-FR" b="1">
                <a:latin typeface="Arial" panose="020B0604020202020204" pitchFamily="34" charset="0"/>
              </a:rPr>
              <a:t>Question: </a:t>
            </a:r>
            <a:r>
              <a:rPr lang="en-US" altLang="fr-FR">
                <a:latin typeface="Arial" panose="020B0604020202020204" pitchFamily="34" charset="0"/>
              </a:rPr>
              <a:t>Why would you use XML comments rather than standard comments?</a:t>
            </a:r>
            <a:endParaRPr lang="en-GB" altLang="fr-FR">
              <a:latin typeface="Arial" panose="020B0604020202020204" pitchFamily="34" charset="0"/>
            </a:endParaRPr>
          </a:p>
          <a:p>
            <a:pPr eaLnBrk="1" hangingPunct="1"/>
            <a:r>
              <a:rPr lang="en-US" altLang="fr-FR" b="1">
                <a:latin typeface="Arial" panose="020B0604020202020204" pitchFamily="34" charset="0"/>
              </a:rPr>
              <a:t>Answer</a:t>
            </a:r>
            <a:r>
              <a:rPr lang="en-US" altLang="fr-FR">
                <a:latin typeface="Arial" panose="020B0604020202020204" pitchFamily="34" charset="0"/>
              </a:rPr>
              <a:t>: XML comments enable you to define comments in a more structured way. You can extract XML by using tools such as Sandcastle Help File Builder.</a:t>
            </a:r>
          </a:p>
        </p:txBody>
      </p:sp>
      <p:sp>
        <p:nvSpPr>
          <p:cNvPr id="4" name="Header Placeholder 3">
            <a:extLst>
              <a:ext uri="{FF2B5EF4-FFF2-40B4-BE49-F238E27FC236}">
                <a16:creationId xmlns:a16="http://schemas.microsoft.com/office/drawing/2014/main" id="{6F961EE6-3AC7-4F35-A21A-6F4FBB171FF2}"/>
              </a:ext>
            </a:extLst>
          </p:cNvPr>
          <p:cNvSpPr>
            <a:spLocks noGrp="1"/>
          </p:cNvSpPr>
          <p:nvPr>
            <p:ph type="hdr" sz="quarter"/>
          </p:nvPr>
        </p:nvSpPr>
        <p:spPr/>
        <p:txBody>
          <a:bodyPr/>
          <a:lstStyle/>
          <a:p>
            <a:pPr>
              <a:defRPr/>
            </a:pPr>
            <a:r>
              <a:rPr lang="en-US" dirty="0"/>
              <a:t>Module 1: Introducing C# and the .NET Framework</a:t>
            </a:r>
            <a:endParaRPr lang="en-GB" dirty="0"/>
          </a:p>
        </p:txBody>
      </p:sp>
      <p:sp>
        <p:nvSpPr>
          <p:cNvPr id="5" name="Date Placeholder 4">
            <a:extLst>
              <a:ext uri="{FF2B5EF4-FFF2-40B4-BE49-F238E27FC236}">
                <a16:creationId xmlns:a16="http://schemas.microsoft.com/office/drawing/2014/main" id="{8B06A8F7-B6B2-4E44-BC07-3110F279D4A3}"/>
              </a:ext>
            </a:extLst>
          </p:cNvPr>
          <p:cNvSpPr>
            <a:spLocks noGrp="1"/>
          </p:cNvSpPr>
          <p:nvPr>
            <p:ph type="dt" sz="quarter" idx="1"/>
          </p:nvPr>
        </p:nvSpPr>
        <p:spPr/>
        <p:txBody>
          <a:bodyPr/>
          <a:lstStyle/>
          <a:p>
            <a:pPr>
              <a:defRPr/>
            </a:pPr>
            <a:r>
              <a:rPr lang="en-US" dirty="0"/>
              <a:t>Course 10266A</a:t>
            </a:r>
          </a:p>
        </p:txBody>
      </p:sp>
      <p:sp>
        <p:nvSpPr>
          <p:cNvPr id="6" name="Slide Number Placeholder 5">
            <a:extLst>
              <a:ext uri="{FF2B5EF4-FFF2-40B4-BE49-F238E27FC236}">
                <a16:creationId xmlns:a16="http://schemas.microsoft.com/office/drawing/2014/main" id="{4B387EEB-DB2F-4FDC-9169-6084F26D4EC7}"/>
              </a:ext>
            </a:extLst>
          </p:cNvPr>
          <p:cNvSpPr>
            <a:spLocks noGrp="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9A1E58F6-A554-4AD4-9312-64C71843778B}" type="slidenum">
              <a:rPr lang="en-US" altLang="fr-FR" b="0">
                <a:latin typeface="Arial" panose="020B0604020202020204" pitchFamily="34" charset="0"/>
              </a:rPr>
              <a:pPr eaLnBrk="1" hangingPunct="1"/>
              <a:t>18</a:t>
            </a:fld>
            <a:endParaRPr lang="en-US" altLang="fr-FR" b="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D4E2B5B8-819F-4C31-98D4-DC029D28774F}"/>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4A0F7B3B-5E88-47BC-AF45-BB6DE54A9293}"/>
              </a:ext>
            </a:extLst>
          </p:cNvPr>
          <p:cNvSpPr>
            <a:spLocks noGrp="1"/>
          </p:cNvSpPr>
          <p:nvPr>
            <p:ph type="body" idx="1"/>
          </p:nvPr>
        </p:nvSpPr>
        <p:spPr>
          <a:xfrm>
            <a:off x="314325" y="2260600"/>
            <a:ext cx="6286500" cy="6767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fr-FR">
                <a:latin typeface="Arial" panose="020B0604020202020204" pitchFamily="34" charset="0"/>
              </a:rPr>
              <a:t>Explain the tags listed on the slide, mentioning the following:</a:t>
            </a:r>
          </a:p>
          <a:p>
            <a:pPr>
              <a:buFontTx/>
              <a:buChar char="•"/>
            </a:pPr>
            <a:r>
              <a:rPr lang="en-GB" altLang="fr-FR">
                <a:latin typeface="Arial" panose="020B0604020202020204" pitchFamily="34" charset="0"/>
              </a:rPr>
              <a:t>&lt;summary&gt; - brief description</a:t>
            </a:r>
          </a:p>
          <a:p>
            <a:pPr>
              <a:buFontTx/>
              <a:buChar char="•"/>
            </a:pPr>
            <a:r>
              <a:rPr lang="en-GB" altLang="fr-FR">
                <a:latin typeface="Arial" panose="020B0604020202020204" pitchFamily="34" charset="0"/>
              </a:rPr>
              <a:t>&lt;remarks&gt; - long description</a:t>
            </a:r>
          </a:p>
          <a:p>
            <a:pPr>
              <a:buFontTx/>
              <a:buChar char="•"/>
            </a:pPr>
            <a:r>
              <a:rPr lang="en-GB" altLang="fr-FR">
                <a:latin typeface="Arial" panose="020B0604020202020204" pitchFamily="34" charset="0"/>
              </a:rPr>
              <a:t>&lt;example&gt; - example of how the member should be used</a:t>
            </a:r>
          </a:p>
          <a:p>
            <a:pPr>
              <a:buFontTx/>
              <a:buChar char="•"/>
            </a:pPr>
            <a:r>
              <a:rPr lang="en-GB" altLang="fr-FR">
                <a:latin typeface="Arial" panose="020B0604020202020204" pitchFamily="34" charset="0"/>
              </a:rPr>
              <a:t>&lt;code&gt; - specify application code</a:t>
            </a:r>
          </a:p>
          <a:p>
            <a:pPr>
              <a:buFontTx/>
              <a:buChar char="•"/>
            </a:pPr>
            <a:r>
              <a:rPr lang="en-GB" altLang="fr-FR">
                <a:latin typeface="Arial" panose="020B0604020202020204" pitchFamily="34" charset="0"/>
              </a:rPr>
              <a:t>&lt;returns&gt; return value of the member</a:t>
            </a:r>
          </a:p>
          <a:p>
            <a:pPr eaLnBrk="1" hangingPunct="1"/>
            <a:r>
              <a:rPr lang="en-GB" altLang="fr-FR">
                <a:latin typeface="Arial" panose="020B0604020202020204" pitchFamily="34" charset="0"/>
              </a:rPr>
              <a:t> </a:t>
            </a:r>
            <a:endParaRPr lang="en-US" altLang="fr-FR">
              <a:latin typeface="Arial" panose="020B0604020202020204" pitchFamily="34" charset="0"/>
            </a:endParaRPr>
          </a:p>
          <a:p>
            <a:pPr eaLnBrk="1" hangingPunct="1"/>
            <a:r>
              <a:rPr lang="en-US" altLang="fr-FR" b="1">
                <a:latin typeface="Arial" panose="020B0604020202020204" pitchFamily="34" charset="0"/>
              </a:rPr>
              <a:t>Question:</a:t>
            </a:r>
            <a:r>
              <a:rPr lang="en-US" altLang="fr-FR">
                <a:latin typeface="Arial" panose="020B0604020202020204" pitchFamily="34" charset="0"/>
              </a:rPr>
              <a:t>  Which tag would you use to provide a detailed description of a method?</a:t>
            </a:r>
            <a:endParaRPr lang="en-GB" altLang="fr-FR">
              <a:latin typeface="Arial" panose="020B0604020202020204" pitchFamily="34" charset="0"/>
            </a:endParaRPr>
          </a:p>
          <a:p>
            <a:pPr eaLnBrk="1" hangingPunct="1"/>
            <a:r>
              <a:rPr lang="en-US" altLang="fr-FR" b="1">
                <a:latin typeface="Arial" panose="020B0604020202020204" pitchFamily="34" charset="0"/>
              </a:rPr>
              <a:t>Answer</a:t>
            </a:r>
            <a:r>
              <a:rPr lang="en-US" altLang="fr-FR">
                <a:latin typeface="Arial" panose="020B0604020202020204" pitchFamily="34" charset="0"/>
              </a:rPr>
              <a:t>: The </a:t>
            </a:r>
            <a:r>
              <a:rPr lang="en-US" altLang="fr-FR" b="1">
                <a:latin typeface="Arial" panose="020B0604020202020204" pitchFamily="34" charset="0"/>
              </a:rPr>
              <a:t>&lt;remarks&gt; </a:t>
            </a:r>
            <a:r>
              <a:rPr lang="en-US" altLang="fr-FR">
                <a:latin typeface="Arial" panose="020B0604020202020204" pitchFamily="34" charset="0"/>
              </a:rPr>
              <a:t>tag.</a:t>
            </a:r>
          </a:p>
        </p:txBody>
      </p:sp>
      <p:sp>
        <p:nvSpPr>
          <p:cNvPr id="4" name="Header Placeholder 3">
            <a:extLst>
              <a:ext uri="{FF2B5EF4-FFF2-40B4-BE49-F238E27FC236}">
                <a16:creationId xmlns:a16="http://schemas.microsoft.com/office/drawing/2014/main" id="{8D7184D5-CE15-4149-A484-A27C1E1FBF58}"/>
              </a:ext>
            </a:extLst>
          </p:cNvPr>
          <p:cNvSpPr>
            <a:spLocks noGrp="1"/>
          </p:cNvSpPr>
          <p:nvPr>
            <p:ph type="hdr" sz="quarter"/>
          </p:nvPr>
        </p:nvSpPr>
        <p:spPr/>
        <p:txBody>
          <a:bodyPr/>
          <a:lstStyle/>
          <a:p>
            <a:pPr>
              <a:defRPr/>
            </a:pPr>
            <a:r>
              <a:rPr lang="en-US" dirty="0"/>
              <a:t>Module 1: Introducing C# and the .NET Framework</a:t>
            </a:r>
            <a:endParaRPr lang="en-GB" dirty="0"/>
          </a:p>
        </p:txBody>
      </p:sp>
      <p:sp>
        <p:nvSpPr>
          <p:cNvPr id="5" name="Date Placeholder 4">
            <a:extLst>
              <a:ext uri="{FF2B5EF4-FFF2-40B4-BE49-F238E27FC236}">
                <a16:creationId xmlns:a16="http://schemas.microsoft.com/office/drawing/2014/main" id="{94ACE226-7080-46C3-9B07-4EB393324F2A}"/>
              </a:ext>
            </a:extLst>
          </p:cNvPr>
          <p:cNvSpPr>
            <a:spLocks noGrp="1"/>
          </p:cNvSpPr>
          <p:nvPr>
            <p:ph type="dt" sz="quarter" idx="1"/>
          </p:nvPr>
        </p:nvSpPr>
        <p:spPr/>
        <p:txBody>
          <a:bodyPr/>
          <a:lstStyle/>
          <a:p>
            <a:pPr>
              <a:defRPr/>
            </a:pPr>
            <a:r>
              <a:rPr lang="en-US" dirty="0"/>
              <a:t>Course 10266A</a:t>
            </a:r>
          </a:p>
        </p:txBody>
      </p:sp>
      <p:sp>
        <p:nvSpPr>
          <p:cNvPr id="6" name="Slide Number Placeholder 5">
            <a:extLst>
              <a:ext uri="{FF2B5EF4-FFF2-40B4-BE49-F238E27FC236}">
                <a16:creationId xmlns:a16="http://schemas.microsoft.com/office/drawing/2014/main" id="{B714DA82-9A95-49DE-8BFA-39B5A9209100}"/>
              </a:ext>
            </a:extLst>
          </p:cNvPr>
          <p:cNvSpPr>
            <a:spLocks noGrp="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00B6AD03-DDEA-4FE9-98F5-E5908C4D8429}" type="slidenum">
              <a:rPr lang="en-US" altLang="fr-FR" b="0">
                <a:latin typeface="Arial" panose="020B0604020202020204" pitchFamily="34" charset="0"/>
              </a:rPr>
              <a:pPr eaLnBrk="1" hangingPunct="1"/>
              <a:t>19</a:t>
            </a:fld>
            <a:endParaRPr lang="en-US" altLang="fr-FR" b="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3F90241A-2C35-4B47-859A-9946DFBE5882}"/>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5F624990-F30F-43B4-9112-A291BA75C3D7}"/>
              </a:ext>
            </a:extLst>
          </p:cNvPr>
          <p:cNvSpPr>
            <a:spLocks noGrp="1"/>
          </p:cNvSpPr>
          <p:nvPr>
            <p:ph type="body" idx="1"/>
          </p:nvPr>
        </p:nvSpPr>
        <p:spPr>
          <a:xfrm>
            <a:off x="314325" y="2263775"/>
            <a:ext cx="6286500" cy="6764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fr-FR">
                <a:latin typeface="Arial" panose="020B0604020202020204" pitchFamily="34" charset="0"/>
              </a:rPr>
              <a:t>Explain how you can instruct Visual Studio 2010 to produce an XML file.</a:t>
            </a:r>
          </a:p>
          <a:p>
            <a:pPr>
              <a:buFontTx/>
              <a:buChar char="•"/>
            </a:pPr>
            <a:r>
              <a:rPr lang="en-GB" altLang="fr-FR">
                <a:latin typeface="Arial" panose="020B0604020202020204" pitchFamily="34" charset="0"/>
              </a:rPr>
              <a:t>Explain how you can instruct csc.exe to produce an XML file.</a:t>
            </a:r>
          </a:p>
          <a:p>
            <a:pPr>
              <a:buFontTx/>
              <a:buChar char="•"/>
            </a:pPr>
            <a:r>
              <a:rPr lang="en-GB" altLang="fr-FR">
                <a:latin typeface="Arial" panose="020B0604020202020204" pitchFamily="34" charset="0"/>
              </a:rPr>
              <a:t>Explain the contents of the XML file.</a:t>
            </a:r>
          </a:p>
          <a:p>
            <a:pPr>
              <a:buFontTx/>
              <a:buChar char="•"/>
            </a:pPr>
            <a:r>
              <a:rPr lang="en-GB" altLang="fr-FR">
                <a:latin typeface="Arial" panose="020B0604020202020204" pitchFamily="34" charset="0"/>
              </a:rPr>
              <a:t>Explain that you can then consume this XML file by using a tool such as Sandcastle Help File Builder to produce a .chm file.</a:t>
            </a:r>
          </a:p>
          <a:p>
            <a:pPr>
              <a:buFontTx/>
              <a:buChar char="•"/>
            </a:pPr>
            <a:endParaRPr lang="en-GB" altLang="fr-FR">
              <a:latin typeface="Arial" panose="020B0604020202020204" pitchFamily="34" charset="0"/>
            </a:endParaRPr>
          </a:p>
          <a:p>
            <a:pPr eaLnBrk="1" hangingPunct="1"/>
            <a:r>
              <a:rPr lang="en-US" altLang="fr-FR" b="1">
                <a:latin typeface="Arial" panose="020B0604020202020204" pitchFamily="34" charset="0"/>
              </a:rPr>
              <a:t>Question:</a:t>
            </a:r>
            <a:r>
              <a:rPr lang="en-US" altLang="fr-FR">
                <a:latin typeface="Arial" panose="020B0604020202020204" pitchFamily="34" charset="0"/>
              </a:rPr>
              <a:t>  Which switch do you need to provide to get csc.exe to produce XML output?</a:t>
            </a:r>
            <a:endParaRPr lang="en-GB" altLang="fr-FR">
              <a:latin typeface="Arial" panose="020B0604020202020204" pitchFamily="34" charset="0"/>
            </a:endParaRPr>
          </a:p>
          <a:p>
            <a:pPr eaLnBrk="1" hangingPunct="1"/>
            <a:r>
              <a:rPr lang="en-US" altLang="fr-FR" b="1">
                <a:latin typeface="Arial" panose="020B0604020202020204" pitchFamily="34" charset="0"/>
              </a:rPr>
              <a:t>Answer</a:t>
            </a:r>
            <a:r>
              <a:rPr lang="en-US" altLang="fr-FR">
                <a:latin typeface="Arial" panose="020B0604020202020204" pitchFamily="34" charset="0"/>
              </a:rPr>
              <a:t>: The </a:t>
            </a:r>
            <a:r>
              <a:rPr lang="en-US" altLang="fr-FR" b="1">
                <a:latin typeface="Arial" panose="020B0604020202020204" pitchFamily="34" charset="0"/>
              </a:rPr>
              <a:t>/doc </a:t>
            </a:r>
            <a:r>
              <a:rPr lang="en-US" altLang="fr-FR">
                <a:latin typeface="Arial" panose="020B0604020202020204" pitchFamily="34" charset="0"/>
              </a:rPr>
              <a:t>switch.</a:t>
            </a:r>
          </a:p>
        </p:txBody>
      </p:sp>
      <p:sp>
        <p:nvSpPr>
          <p:cNvPr id="4" name="Header Placeholder 3">
            <a:extLst>
              <a:ext uri="{FF2B5EF4-FFF2-40B4-BE49-F238E27FC236}">
                <a16:creationId xmlns:a16="http://schemas.microsoft.com/office/drawing/2014/main" id="{227C8CBE-7C9C-4874-BDED-52A1CAF76AAA}"/>
              </a:ext>
            </a:extLst>
          </p:cNvPr>
          <p:cNvSpPr>
            <a:spLocks noGrp="1"/>
          </p:cNvSpPr>
          <p:nvPr>
            <p:ph type="hdr" sz="quarter"/>
          </p:nvPr>
        </p:nvSpPr>
        <p:spPr/>
        <p:txBody>
          <a:bodyPr/>
          <a:lstStyle/>
          <a:p>
            <a:pPr>
              <a:defRPr/>
            </a:pPr>
            <a:r>
              <a:rPr lang="en-US" dirty="0"/>
              <a:t>Module 1: Introducing C# and the .NET Framework</a:t>
            </a:r>
            <a:endParaRPr lang="en-GB" dirty="0"/>
          </a:p>
        </p:txBody>
      </p:sp>
      <p:sp>
        <p:nvSpPr>
          <p:cNvPr id="5" name="Date Placeholder 4">
            <a:extLst>
              <a:ext uri="{FF2B5EF4-FFF2-40B4-BE49-F238E27FC236}">
                <a16:creationId xmlns:a16="http://schemas.microsoft.com/office/drawing/2014/main" id="{FD7C2128-09BA-4230-89B7-A4FD363DB3E1}"/>
              </a:ext>
            </a:extLst>
          </p:cNvPr>
          <p:cNvSpPr>
            <a:spLocks noGrp="1"/>
          </p:cNvSpPr>
          <p:nvPr>
            <p:ph type="dt" sz="quarter" idx="1"/>
          </p:nvPr>
        </p:nvSpPr>
        <p:spPr/>
        <p:txBody>
          <a:bodyPr/>
          <a:lstStyle/>
          <a:p>
            <a:pPr>
              <a:defRPr/>
            </a:pPr>
            <a:r>
              <a:rPr lang="en-US" dirty="0"/>
              <a:t>Course 10266A</a:t>
            </a:r>
          </a:p>
        </p:txBody>
      </p:sp>
      <p:sp>
        <p:nvSpPr>
          <p:cNvPr id="6" name="Slide Number Placeholder 5">
            <a:extLst>
              <a:ext uri="{FF2B5EF4-FFF2-40B4-BE49-F238E27FC236}">
                <a16:creationId xmlns:a16="http://schemas.microsoft.com/office/drawing/2014/main" id="{2B215774-FF33-4839-A230-72B7036B8044}"/>
              </a:ext>
            </a:extLst>
          </p:cNvPr>
          <p:cNvSpPr>
            <a:spLocks noGrp="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D4309A6E-D74D-4FD7-A404-B73870904EAE}" type="slidenum">
              <a:rPr lang="en-US" altLang="fr-FR" b="0">
                <a:latin typeface="Arial" panose="020B0604020202020204" pitchFamily="34" charset="0"/>
              </a:rPr>
              <a:pPr eaLnBrk="1" hangingPunct="1"/>
              <a:t>20</a:t>
            </a:fld>
            <a:endParaRPr lang="en-US" altLang="fr-FR" b="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28694ED-8C29-436B-A298-3536C6B79E8C}"/>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2C1DA8C1-EE39-4565-8358-CAEBD8798E70}"/>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FC83690F-77DE-4712-981E-8C783B0A3D15}"/>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F381FD7D-BED7-4B6E-A44F-BABFB9C4D13E}" type="slidenum">
              <a:rPr lang="en-US" altLang="fr-FR" b="0">
                <a:latin typeface="Arial" panose="020B0604020202020204" pitchFamily="34" charset="0"/>
              </a:rPr>
              <a:pPr eaLnBrk="1" hangingPunct="1"/>
              <a:t>21</a:t>
            </a:fld>
            <a:endParaRPr lang="en-US" altLang="fr-FR" b="0">
              <a:latin typeface="Arial" panose="020B0604020202020204" pitchFamily="34" charset="0"/>
            </a:endParaRPr>
          </a:p>
        </p:txBody>
      </p:sp>
      <p:sp>
        <p:nvSpPr>
          <p:cNvPr id="81925" name="Rectangle 2">
            <a:extLst>
              <a:ext uri="{FF2B5EF4-FFF2-40B4-BE49-F238E27FC236}">
                <a16:creationId xmlns:a16="http://schemas.microsoft.com/office/drawing/2014/main" id="{CFDFD02F-F9BC-47D1-A8B0-10D6FA99B45E}"/>
              </a:ext>
            </a:extLst>
          </p:cNvPr>
          <p:cNvSpPr>
            <a:spLocks noGrp="1" noRot="1" noChangeAspect="1" noChangeArrowheads="1" noTextEdit="1"/>
          </p:cNvSpPr>
          <p:nvPr>
            <p:ph type="sldImg"/>
          </p:nvPr>
        </p:nvSpPr>
        <p:spPr>
          <a:ln/>
        </p:spPr>
      </p:sp>
      <p:sp>
        <p:nvSpPr>
          <p:cNvPr id="81926" name="Rectangle 3">
            <a:extLst>
              <a:ext uri="{FF2B5EF4-FFF2-40B4-BE49-F238E27FC236}">
                <a16:creationId xmlns:a16="http://schemas.microsoft.com/office/drawing/2014/main" id="{ABCEEAE8-DAE2-4321-972F-11C46EB3B524}"/>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Explain that this lesson will show you how to use Visual Studio 2010 to help you debug your applications, with features such as the </a:t>
            </a:r>
            <a:r>
              <a:rPr lang="en-US" altLang="fr-FR" b="1">
                <a:latin typeface="Arial" panose="020B0604020202020204" pitchFamily="34" charset="0"/>
              </a:rPr>
              <a:t>Debug</a:t>
            </a:r>
            <a:r>
              <a:rPr lang="en-US" altLang="fr-FR">
                <a:latin typeface="Arial" panose="020B0604020202020204" pitchFamily="34" charset="0"/>
              </a:rPr>
              <a:t> toolbar, breakpoints, and debug windows.</a:t>
            </a:r>
            <a:endParaRPr lang="en-GB" altLang="fr-F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41A544A-C211-444A-90A3-A4B93D33C7BC}"/>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D42D2A19-0D3D-43BE-A783-F12ADD1AE903}"/>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BBE60CEB-3932-4A04-B866-CF9ABEF1EE98}"/>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F906088D-9725-42DA-B40C-96145930C05D}" type="slidenum">
              <a:rPr lang="en-US" altLang="fr-FR" b="0">
                <a:latin typeface="Arial" panose="020B0604020202020204" pitchFamily="34" charset="0"/>
              </a:rPr>
              <a:pPr eaLnBrk="1" hangingPunct="1"/>
              <a:t>22</a:t>
            </a:fld>
            <a:endParaRPr lang="en-US" altLang="fr-FR" b="0">
              <a:latin typeface="Arial" panose="020B0604020202020204" pitchFamily="34" charset="0"/>
            </a:endParaRPr>
          </a:p>
        </p:txBody>
      </p:sp>
      <p:sp>
        <p:nvSpPr>
          <p:cNvPr id="82949" name="Rectangle 2">
            <a:extLst>
              <a:ext uri="{FF2B5EF4-FFF2-40B4-BE49-F238E27FC236}">
                <a16:creationId xmlns:a16="http://schemas.microsoft.com/office/drawing/2014/main" id="{528DFBC6-177D-4AB2-AAB6-84FF55F4E111}"/>
              </a:ext>
            </a:extLst>
          </p:cNvPr>
          <p:cNvSpPr>
            <a:spLocks noGrp="1" noRot="1" noChangeAspect="1" noChangeArrowheads="1" noTextEdit="1"/>
          </p:cNvSpPr>
          <p:nvPr>
            <p:ph type="sldImg"/>
          </p:nvPr>
        </p:nvSpPr>
        <p:spPr>
          <a:ln/>
        </p:spPr>
      </p:sp>
      <p:sp>
        <p:nvSpPr>
          <p:cNvPr id="82950" name="Rectangle 3">
            <a:extLst>
              <a:ext uri="{FF2B5EF4-FFF2-40B4-BE49-F238E27FC236}">
                <a16:creationId xmlns:a16="http://schemas.microsoft.com/office/drawing/2014/main" id="{B2E8098F-9104-4163-8603-B7598F285095}"/>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fr-FR">
                <a:latin typeface="Arial" panose="020B0604020202020204" pitchFamily="34" charset="0"/>
              </a:rPr>
              <a:t>Explain that debugging is an essential part of application development.</a:t>
            </a:r>
          </a:p>
          <a:p>
            <a:pPr eaLnBrk="1" hangingPunct="1">
              <a:buFontTx/>
              <a:buChar char="•"/>
            </a:pPr>
            <a:r>
              <a:rPr lang="en-US" altLang="fr-FR">
                <a:latin typeface="Arial" panose="020B0604020202020204" pitchFamily="34" charset="0"/>
              </a:rPr>
              <a:t>Explain if you don’t detect error during development, then users may report these errors to you, and you will have to correct them.</a:t>
            </a:r>
          </a:p>
          <a:p>
            <a:pPr eaLnBrk="1" hangingPunct="1">
              <a:buFontTx/>
              <a:buChar char="•"/>
            </a:pPr>
            <a:r>
              <a:rPr lang="en-US" altLang="fr-FR">
                <a:latin typeface="Arial" panose="020B0604020202020204" pitchFamily="34" charset="0"/>
              </a:rPr>
              <a:t>Explain that Visual Studio 2010 provides several tools to help you debug code, for example the ability to run your applications in debug mode.</a:t>
            </a:r>
          </a:p>
          <a:p>
            <a:pPr eaLnBrk="1" hangingPunct="1">
              <a:buFontTx/>
              <a:buChar char="•"/>
            </a:pPr>
            <a:r>
              <a:rPr lang="en-US" altLang="fr-FR">
                <a:latin typeface="Arial" panose="020B0604020202020204" pitchFamily="34" charset="0"/>
              </a:rPr>
              <a:t>Explain that Visual Studio 2010 provides the debug toolbar and the debug menu, which provides a number of debug functions (briefly go through the list on the slide)</a:t>
            </a:r>
          </a:p>
          <a:p>
            <a:pPr eaLnBrk="1" hangingPunct="1"/>
            <a:endParaRPr lang="en-US" altLang="fr-FR">
              <a:latin typeface="Arial" panose="020B0604020202020204" pitchFamily="34" charset="0"/>
            </a:endParaRPr>
          </a:p>
          <a:p>
            <a:pPr eaLnBrk="1" hangingPunct="1"/>
            <a:r>
              <a:rPr lang="en-US" altLang="fr-FR" b="1">
                <a:latin typeface="Arial" panose="020B0604020202020204" pitchFamily="34" charset="0"/>
              </a:rPr>
              <a:t>Question:</a:t>
            </a:r>
            <a:r>
              <a:rPr lang="en-US" altLang="fr-FR">
                <a:latin typeface="Arial" panose="020B0604020202020204" pitchFamily="34" charset="0"/>
              </a:rPr>
              <a:t>  What are some of the debug functions that Visual Studio 2010 provides?</a:t>
            </a:r>
            <a:endParaRPr lang="en-GB" altLang="fr-FR">
              <a:latin typeface="Arial" panose="020B0604020202020204" pitchFamily="34" charset="0"/>
            </a:endParaRPr>
          </a:p>
          <a:p>
            <a:pPr eaLnBrk="1" hangingPunct="1"/>
            <a:r>
              <a:rPr lang="en-US" altLang="fr-FR" b="1">
                <a:latin typeface="Arial" panose="020B0604020202020204" pitchFamily="34" charset="0"/>
              </a:rPr>
              <a:t>Answer</a:t>
            </a:r>
            <a:r>
              <a:rPr lang="en-US" altLang="fr-FR">
                <a:latin typeface="Arial" panose="020B0604020202020204" pitchFamily="34" charset="0"/>
              </a:rPr>
              <a:t>: Answers should include:</a:t>
            </a:r>
          </a:p>
          <a:p>
            <a:pPr eaLnBrk="1" hangingPunct="1">
              <a:buFontTx/>
              <a:buChar char="•"/>
            </a:pPr>
            <a:r>
              <a:rPr lang="en-US" altLang="fr-FR">
                <a:latin typeface="Arial" panose="020B0604020202020204" pitchFamily="34" charset="0"/>
              </a:rPr>
              <a:t>Start/stop debugging.</a:t>
            </a:r>
          </a:p>
          <a:p>
            <a:pPr eaLnBrk="1" hangingPunct="1">
              <a:buFontTx/>
              <a:buChar char="•"/>
            </a:pPr>
            <a:r>
              <a:rPr lang="en-US" altLang="fr-FR">
                <a:latin typeface="Arial" panose="020B0604020202020204" pitchFamily="34" charset="0"/>
              </a:rPr>
              <a:t>Halt on a breakpoint.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69620DB-7FBE-487A-BECA-41056736459F}"/>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2531" name="Rectangle 3">
            <a:extLst>
              <a:ext uri="{FF2B5EF4-FFF2-40B4-BE49-F238E27FC236}">
                <a16:creationId xmlns:a16="http://schemas.microsoft.com/office/drawing/2014/main" id="{24241E1C-0CC7-4693-9BA3-5B91B377C03C}"/>
              </a:ext>
            </a:extLst>
          </p:cNvPr>
          <p:cNvSpPr>
            <a:spLocks noGrp="1" noChangeArrowheads="1"/>
          </p:cNvSpPr>
          <p:nvPr>
            <p:ph type="dt" sz="quarter" idx="1"/>
          </p:nvPr>
        </p:nvSpPr>
        <p:spPr/>
        <p:txBody>
          <a:bodyPr/>
          <a:lstStyle/>
          <a:p>
            <a:pPr>
              <a:defRPr/>
            </a:pPr>
            <a:r>
              <a:rPr lang="en-US" dirty="0"/>
              <a:t>Course 10266A</a:t>
            </a:r>
          </a:p>
        </p:txBody>
      </p:sp>
      <p:sp>
        <p:nvSpPr>
          <p:cNvPr id="22532" name="Rectangle 7">
            <a:extLst>
              <a:ext uri="{FF2B5EF4-FFF2-40B4-BE49-F238E27FC236}">
                <a16:creationId xmlns:a16="http://schemas.microsoft.com/office/drawing/2014/main" id="{8744D5D1-B599-4901-9DC5-9633410EBCE6}"/>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26A3C0AC-02E4-4DB4-AEB6-F6498E52AD26}" type="slidenum">
              <a:rPr lang="en-US" altLang="fr-FR" b="0">
                <a:latin typeface="Arial" panose="020B0604020202020204" pitchFamily="34" charset="0"/>
              </a:rPr>
              <a:pPr eaLnBrk="1" hangingPunct="1"/>
              <a:t>2</a:t>
            </a:fld>
            <a:endParaRPr lang="en-US" altLang="fr-FR" b="0">
              <a:latin typeface="Arial" panose="020B0604020202020204" pitchFamily="34" charset="0"/>
            </a:endParaRPr>
          </a:p>
        </p:txBody>
      </p:sp>
      <p:sp>
        <p:nvSpPr>
          <p:cNvPr id="49157" name="Rectangle 2">
            <a:extLst>
              <a:ext uri="{FF2B5EF4-FFF2-40B4-BE49-F238E27FC236}">
                <a16:creationId xmlns:a16="http://schemas.microsoft.com/office/drawing/2014/main" id="{E9DD60A8-8EBF-45A7-914A-4246BE8FB8EF}"/>
              </a:ext>
            </a:extLst>
          </p:cNvPr>
          <p:cNvSpPr>
            <a:spLocks noGrp="1" noRot="1" noChangeAspect="1" noChangeArrowheads="1" noTextEdit="1"/>
          </p:cNvSpPr>
          <p:nvPr>
            <p:ph type="sldImg"/>
          </p:nvPr>
        </p:nvSpPr>
        <p:spPr>
          <a:ln/>
        </p:spPr>
      </p:sp>
      <p:sp>
        <p:nvSpPr>
          <p:cNvPr id="49158" name="Rectangle 6">
            <a:extLst>
              <a:ext uri="{FF2B5EF4-FFF2-40B4-BE49-F238E27FC236}">
                <a16:creationId xmlns:a16="http://schemas.microsoft.com/office/drawing/2014/main" id="{51B7257A-D4B7-42A6-A9F5-7A6E8E0B338C}"/>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441777B-AEB6-4624-8520-2D964A79C07C}"/>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E7CC670D-055C-400C-B14C-85C64ACEF965}"/>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E356C0D3-0798-49B0-8679-3AB4D192A84C}"/>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D0B7F281-4722-4AC9-8124-75274E13A2D6}" type="slidenum">
              <a:rPr lang="en-US" altLang="fr-FR" b="0">
                <a:latin typeface="Arial" panose="020B0604020202020204" pitchFamily="34" charset="0"/>
              </a:rPr>
              <a:pPr eaLnBrk="1" hangingPunct="1"/>
              <a:t>23</a:t>
            </a:fld>
            <a:endParaRPr lang="en-US" altLang="fr-FR" b="0">
              <a:latin typeface="Arial" panose="020B0604020202020204" pitchFamily="34" charset="0"/>
            </a:endParaRPr>
          </a:p>
        </p:txBody>
      </p:sp>
      <p:sp>
        <p:nvSpPr>
          <p:cNvPr id="83973" name="Rectangle 2">
            <a:extLst>
              <a:ext uri="{FF2B5EF4-FFF2-40B4-BE49-F238E27FC236}">
                <a16:creationId xmlns:a16="http://schemas.microsoft.com/office/drawing/2014/main" id="{544B6E85-A6AF-47BC-9027-5D1FD7B3C7BD}"/>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FBE6B86A-2D1A-4B2D-A462-A6E4059B1589}"/>
              </a:ext>
            </a:extLst>
          </p:cNvPr>
          <p:cNvSpPr>
            <a:spLocks noGrp="1" noChangeArrowheads="1"/>
          </p:cNvSpPr>
          <p:nvPr>
            <p:ph type="body" idx="1"/>
          </p:nvPr>
        </p:nvSpPr>
        <p:spPr>
          <a:xfrm>
            <a:off x="314325" y="2255838"/>
            <a:ext cx="6286500" cy="6772275"/>
          </a:xfrm>
          <a:ln/>
        </p:spPr>
        <p:txBody>
          <a:bodyPr/>
          <a:lstStyle/>
          <a:p>
            <a:pPr eaLnBrk="1" hangingPunct="1">
              <a:buFont typeface="Arial" pitchFamily="34" charset="0"/>
              <a:buChar char="•"/>
              <a:defRPr/>
            </a:pPr>
            <a:r>
              <a:rPr lang="en-US" dirty="0"/>
              <a:t>Explain that when you run an application in Debug mode, you can pause execution and enter break mode.</a:t>
            </a:r>
          </a:p>
          <a:p>
            <a:pPr eaLnBrk="1" hangingPunct="1">
              <a:buFont typeface="Arial" pitchFamily="34" charset="0"/>
              <a:buChar char="•"/>
              <a:defRPr/>
            </a:pPr>
            <a:r>
              <a:rPr lang="en-US" dirty="0"/>
              <a:t>Explain that in break mode, no further execution takes place until you restart the application or step through the code line by line. </a:t>
            </a:r>
          </a:p>
          <a:p>
            <a:pPr eaLnBrk="1" hangingPunct="1">
              <a:buFont typeface="Arial" pitchFamily="34" charset="0"/>
              <a:buChar char="•"/>
              <a:defRPr/>
            </a:pPr>
            <a:r>
              <a:rPr lang="en-US" dirty="0"/>
              <a:t>Open Visual Studio 2010, and then show students how to set, disable, and remove a breakpoint.</a:t>
            </a:r>
          </a:p>
          <a:p>
            <a:pPr eaLnBrk="1" hangingPunct="1">
              <a:defRPr/>
            </a:pPr>
            <a:endParaRPr lang="en-US" dirty="0"/>
          </a:p>
          <a:p>
            <a:pPr eaLnBrk="1" hangingPunct="1">
              <a:defRPr/>
            </a:pPr>
            <a:r>
              <a:rPr lang="en-US" b="1" dirty="0"/>
              <a:t>Question:</a:t>
            </a:r>
            <a:r>
              <a:rPr lang="en-US" dirty="0"/>
              <a:t>  How would you use the debug functions in Visual Studio 2010 to debug your application and pause on a specific line of code? </a:t>
            </a:r>
            <a:endParaRPr lang="en-GB" dirty="0"/>
          </a:p>
          <a:p>
            <a:pPr eaLnBrk="1" hangingPunct="1">
              <a:defRPr/>
            </a:pPr>
            <a:r>
              <a:rPr lang="en-US" b="1" dirty="0">
                <a:latin typeface="Arial" pitchFamily="34" charset="0"/>
              </a:rPr>
              <a:t>Answer</a:t>
            </a:r>
            <a:r>
              <a:rPr lang="en-US" dirty="0">
                <a:latin typeface="Arial" pitchFamily="34" charset="0"/>
              </a:rPr>
              <a:t>: Answers should include:</a:t>
            </a:r>
          </a:p>
          <a:p>
            <a:pPr marL="228600" indent="-228600" eaLnBrk="1" hangingPunct="1">
              <a:buFont typeface="+mj-lt"/>
              <a:buAutoNum type="arabicPeriod"/>
              <a:defRPr/>
            </a:pPr>
            <a:r>
              <a:rPr lang="en-US" dirty="0">
                <a:latin typeface="Arial" pitchFamily="34" charset="0"/>
              </a:rPr>
              <a:t>Locate the line of interest and set a breakpoint.</a:t>
            </a:r>
          </a:p>
          <a:p>
            <a:pPr marL="228600" indent="-228600" eaLnBrk="1" hangingPunct="1">
              <a:buFont typeface="+mj-lt"/>
              <a:buAutoNum type="arabicPeriod"/>
              <a:defRPr/>
            </a:pPr>
            <a:r>
              <a:rPr lang="en-US" dirty="0">
                <a:latin typeface="Arial" pitchFamily="34" charset="0"/>
              </a:rPr>
              <a:t>Start the application with debugging.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609611-1E1E-4844-A447-F86988F4084F}"/>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A7DA3AC0-2AE7-4A62-B22D-059084B1D4FB}"/>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E7B6AD3B-8C3A-4EBA-A0F1-39625B8F9ED0}"/>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C4872F0B-DC6B-4B16-9A82-3A0E0A7A1581}" type="slidenum">
              <a:rPr lang="en-US" altLang="fr-FR" b="0">
                <a:latin typeface="Arial" panose="020B0604020202020204" pitchFamily="34" charset="0"/>
              </a:rPr>
              <a:pPr eaLnBrk="1" hangingPunct="1"/>
              <a:t>24</a:t>
            </a:fld>
            <a:endParaRPr lang="en-US" altLang="fr-FR" b="0">
              <a:latin typeface="Arial" panose="020B0604020202020204" pitchFamily="34" charset="0"/>
            </a:endParaRPr>
          </a:p>
        </p:txBody>
      </p:sp>
      <p:sp>
        <p:nvSpPr>
          <p:cNvPr id="84997" name="Rectangle 2">
            <a:extLst>
              <a:ext uri="{FF2B5EF4-FFF2-40B4-BE49-F238E27FC236}">
                <a16:creationId xmlns:a16="http://schemas.microsoft.com/office/drawing/2014/main" id="{497B2AC4-641A-436C-AD58-32A690190C6E}"/>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D3332A67-7D28-46D6-AA52-3F462B2A9571}"/>
              </a:ext>
            </a:extLst>
          </p:cNvPr>
          <p:cNvSpPr>
            <a:spLocks noGrp="1" noChangeArrowheads="1"/>
          </p:cNvSpPr>
          <p:nvPr>
            <p:ph type="body" idx="1"/>
          </p:nvPr>
        </p:nvSpPr>
        <p:spPr>
          <a:xfrm>
            <a:off x="314325" y="2255838"/>
            <a:ext cx="6286500" cy="6772275"/>
          </a:xfrm>
          <a:ln/>
        </p:spPr>
        <p:txBody>
          <a:bodyPr/>
          <a:lstStyle/>
          <a:p>
            <a:pPr eaLnBrk="1" hangingPunct="1">
              <a:buFont typeface="Arial" pitchFamily="34" charset="0"/>
              <a:buChar char="•"/>
              <a:defRPr/>
            </a:pPr>
            <a:r>
              <a:rPr lang="en-US" dirty="0"/>
              <a:t>Explain that you can step through code one statement at a time to see exactly how processing proceeds through your application. </a:t>
            </a:r>
          </a:p>
          <a:p>
            <a:pPr eaLnBrk="1" hangingPunct="1">
              <a:buFont typeface="Arial" pitchFamily="34" charset="0"/>
              <a:buChar char="•"/>
              <a:defRPr/>
            </a:pPr>
            <a:r>
              <a:rPr lang="en-US" dirty="0"/>
              <a:t>Open Visual Studio 2010, and then show students how to step over and into a simple method.</a:t>
            </a:r>
          </a:p>
          <a:p>
            <a:pPr eaLnBrk="1" hangingPunct="1">
              <a:buFont typeface="Arial" pitchFamily="34" charset="0"/>
              <a:buChar char="•"/>
              <a:defRPr/>
            </a:pPr>
            <a:endParaRPr lang="en-US" dirty="0"/>
          </a:p>
          <a:p>
            <a:pPr eaLnBrk="1" hangingPunct="1">
              <a:defRPr/>
            </a:pPr>
            <a:r>
              <a:rPr lang="en-US" b="1" dirty="0"/>
              <a:t>Question:</a:t>
            </a:r>
            <a:r>
              <a:rPr lang="en-US" dirty="0"/>
              <a:t>  Why would you use the </a:t>
            </a:r>
            <a:r>
              <a:rPr lang="en-US" b="1" dirty="0"/>
              <a:t>Step into </a:t>
            </a:r>
            <a:r>
              <a:rPr lang="en-US" dirty="0"/>
              <a:t>and </a:t>
            </a:r>
            <a:r>
              <a:rPr lang="en-US" b="1" dirty="0"/>
              <a:t>Step over </a:t>
            </a:r>
            <a:r>
              <a:rPr lang="en-US" dirty="0"/>
              <a:t>debug functions? </a:t>
            </a:r>
            <a:endParaRPr lang="en-GB" dirty="0"/>
          </a:p>
          <a:p>
            <a:pPr eaLnBrk="1" hangingPunct="1">
              <a:defRPr/>
            </a:pPr>
            <a:r>
              <a:rPr lang="en-US" b="1" dirty="0">
                <a:latin typeface="Arial" pitchFamily="34" charset="0"/>
              </a:rPr>
              <a:t>Answer</a:t>
            </a:r>
            <a:r>
              <a:rPr lang="en-US" dirty="0">
                <a:latin typeface="Arial" pitchFamily="34" charset="0"/>
              </a:rPr>
              <a:t>: Answers should include:</a:t>
            </a:r>
          </a:p>
          <a:p>
            <a:pPr marL="228600" indent="-228600" eaLnBrk="1" hangingPunct="1">
              <a:buFont typeface="Arial" pitchFamily="34" charset="0"/>
              <a:buChar char="•"/>
              <a:defRPr/>
            </a:pPr>
            <a:r>
              <a:rPr lang="en-US" dirty="0">
                <a:latin typeface="Arial" pitchFamily="34" charset="0"/>
              </a:rPr>
              <a:t>You would use </a:t>
            </a:r>
            <a:r>
              <a:rPr lang="en-US" b="1" dirty="0">
                <a:latin typeface="Arial" pitchFamily="34" charset="0"/>
              </a:rPr>
              <a:t>Step into</a:t>
            </a:r>
            <a:r>
              <a:rPr lang="en-US" dirty="0">
                <a:latin typeface="Arial" pitchFamily="34" charset="0"/>
              </a:rPr>
              <a:t> if you wanted to investigate the behavior in a particular method.</a:t>
            </a:r>
          </a:p>
          <a:p>
            <a:pPr marL="228600" indent="-228600" eaLnBrk="1" hangingPunct="1">
              <a:buFont typeface="Arial" pitchFamily="34" charset="0"/>
              <a:buChar char="•"/>
              <a:defRPr/>
            </a:pPr>
            <a:r>
              <a:rPr lang="en-US" dirty="0">
                <a:latin typeface="Arial" pitchFamily="34" charset="0"/>
              </a:rPr>
              <a:t>You would use </a:t>
            </a:r>
            <a:r>
              <a:rPr lang="en-US" b="1" dirty="0">
                <a:latin typeface="Arial" pitchFamily="34" charset="0"/>
              </a:rPr>
              <a:t>Step over </a:t>
            </a:r>
            <a:r>
              <a:rPr lang="en-US" dirty="0">
                <a:latin typeface="Arial" pitchFamily="34" charset="0"/>
              </a:rPr>
              <a:t>if you didn’t want to investigate the behavior of a method, but wanted to skip to the next line.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B1E7C50-0D64-4D59-8CFA-2CC11BB79DEC}"/>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7101F2D9-7FE1-49A2-BB19-8E21F2AB913B}"/>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800B1BE0-4B62-4B18-A78D-2111CFDDC761}"/>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7D584B45-73D6-430E-8100-80AE1B33E895}" type="slidenum">
              <a:rPr lang="en-US" altLang="fr-FR" b="0">
                <a:latin typeface="Arial" panose="020B0604020202020204" pitchFamily="34" charset="0"/>
              </a:rPr>
              <a:pPr eaLnBrk="1" hangingPunct="1"/>
              <a:t>25</a:t>
            </a:fld>
            <a:endParaRPr lang="en-US" altLang="fr-FR" b="0">
              <a:latin typeface="Arial" panose="020B0604020202020204" pitchFamily="34" charset="0"/>
            </a:endParaRPr>
          </a:p>
        </p:txBody>
      </p:sp>
      <p:sp>
        <p:nvSpPr>
          <p:cNvPr id="86021" name="Rectangle 2">
            <a:extLst>
              <a:ext uri="{FF2B5EF4-FFF2-40B4-BE49-F238E27FC236}">
                <a16:creationId xmlns:a16="http://schemas.microsoft.com/office/drawing/2014/main" id="{D61DD470-C28C-46B3-91E4-D1584377DE69}"/>
              </a:ext>
            </a:extLst>
          </p:cNvPr>
          <p:cNvSpPr>
            <a:spLocks noGrp="1" noRot="1" noChangeAspect="1" noChangeArrowheads="1" noTextEdit="1"/>
          </p:cNvSpPr>
          <p:nvPr>
            <p:ph type="sldImg"/>
          </p:nvPr>
        </p:nvSpPr>
        <p:spPr>
          <a:ln/>
        </p:spPr>
      </p:sp>
      <p:sp>
        <p:nvSpPr>
          <p:cNvPr id="86022" name="Rectangle 3">
            <a:extLst>
              <a:ext uri="{FF2B5EF4-FFF2-40B4-BE49-F238E27FC236}">
                <a16:creationId xmlns:a16="http://schemas.microsoft.com/office/drawing/2014/main" id="{8B3E0216-5B14-441F-80D8-7EE0C75263B2}"/>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fr-FR">
                <a:latin typeface="Arial" panose="020B0604020202020204" pitchFamily="34" charset="0"/>
              </a:rPr>
              <a:t>Explain that Visual Studio 2010 includes several windows that you can use to help debug your applications. </a:t>
            </a:r>
          </a:p>
          <a:p>
            <a:pPr eaLnBrk="1" hangingPunct="1">
              <a:buFontTx/>
              <a:buChar char="•"/>
            </a:pPr>
            <a:r>
              <a:rPr lang="en-US" altLang="fr-FR">
                <a:latin typeface="Arial" panose="020B0604020202020204" pitchFamily="34" charset="0"/>
              </a:rPr>
              <a:t>Open Visual Studio 2010, and then show students each window.</a:t>
            </a:r>
          </a:p>
          <a:p>
            <a:pPr eaLnBrk="1" hangingPunct="1"/>
            <a:endParaRPr lang="en-US" altLang="fr-FR">
              <a:latin typeface="Arial" panose="020B0604020202020204" pitchFamily="34" charset="0"/>
            </a:endParaRPr>
          </a:p>
          <a:p>
            <a:pPr eaLnBrk="1" hangingPunct="1"/>
            <a:r>
              <a:rPr lang="en-US" altLang="fr-FR" b="1">
                <a:latin typeface="Arial" panose="020B0604020202020204" pitchFamily="34" charset="0"/>
              </a:rPr>
              <a:t>Question:</a:t>
            </a:r>
            <a:r>
              <a:rPr lang="en-US" altLang="fr-FR">
                <a:latin typeface="Arial" panose="020B0604020202020204" pitchFamily="34" charset="0"/>
              </a:rPr>
              <a:t>  Why would you use the Locals and Immediate windows when developing your application? </a:t>
            </a:r>
            <a:endParaRPr lang="en-GB" altLang="fr-FR">
              <a:latin typeface="Arial" panose="020B0604020202020204" pitchFamily="34" charset="0"/>
            </a:endParaRPr>
          </a:p>
          <a:p>
            <a:pPr eaLnBrk="1" hangingPunct="1"/>
            <a:r>
              <a:rPr lang="en-US" altLang="fr-FR" b="1">
                <a:latin typeface="Arial" panose="020B0604020202020204" pitchFamily="34" charset="0"/>
              </a:rPr>
              <a:t>Answer</a:t>
            </a:r>
            <a:r>
              <a:rPr lang="en-US" altLang="fr-FR">
                <a:latin typeface="Arial" panose="020B0604020202020204" pitchFamily="34" charset="0"/>
              </a:rPr>
              <a:t>: Answers should include:</a:t>
            </a:r>
          </a:p>
          <a:p>
            <a:pPr eaLnBrk="1" hangingPunct="1">
              <a:buFontTx/>
              <a:buChar char="•"/>
            </a:pPr>
            <a:r>
              <a:rPr lang="en-US" altLang="fr-FR">
                <a:latin typeface="Arial" panose="020B0604020202020204" pitchFamily="34" charset="0"/>
              </a:rPr>
              <a:t>You would use the Locals window to view and edit local (in-scope) variables.</a:t>
            </a:r>
          </a:p>
          <a:p>
            <a:pPr eaLnBrk="1" hangingPunct="1">
              <a:buFontTx/>
              <a:buChar char="•"/>
            </a:pPr>
            <a:r>
              <a:rPr lang="en-US" altLang="fr-FR">
                <a:latin typeface="Arial" panose="020B0604020202020204" pitchFamily="34" charset="0"/>
              </a:rPr>
              <a:t>You would use the Immediate window to evaluate expressions, execute statements, and print out variable values.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53A791C-367F-4E05-8689-08607D33217D}"/>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9699" name="Rectangle 3">
            <a:extLst>
              <a:ext uri="{FF2B5EF4-FFF2-40B4-BE49-F238E27FC236}">
                <a16:creationId xmlns:a16="http://schemas.microsoft.com/office/drawing/2014/main" id="{47A13CF0-87E9-4A9D-AF37-4728753E186B}"/>
              </a:ext>
            </a:extLst>
          </p:cNvPr>
          <p:cNvSpPr>
            <a:spLocks noGrp="1" noChangeArrowheads="1"/>
          </p:cNvSpPr>
          <p:nvPr>
            <p:ph type="dt" sz="quarter" idx="1"/>
          </p:nvPr>
        </p:nvSpPr>
        <p:spPr/>
        <p:txBody>
          <a:bodyPr/>
          <a:lstStyle/>
          <a:p>
            <a:pPr>
              <a:defRPr/>
            </a:pPr>
            <a:r>
              <a:rPr lang="en-US" dirty="0"/>
              <a:t>Course 10266A</a:t>
            </a:r>
          </a:p>
        </p:txBody>
      </p:sp>
      <p:sp>
        <p:nvSpPr>
          <p:cNvPr id="29700" name="Rectangle 7">
            <a:extLst>
              <a:ext uri="{FF2B5EF4-FFF2-40B4-BE49-F238E27FC236}">
                <a16:creationId xmlns:a16="http://schemas.microsoft.com/office/drawing/2014/main" id="{5582659B-92D9-452D-9376-1AB78D2CC870}"/>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15062F86-F33F-4AAF-BA26-A060234E268A}" type="slidenum">
              <a:rPr lang="en-US" altLang="fr-FR" b="0">
                <a:latin typeface="Arial" panose="020B0604020202020204" pitchFamily="34" charset="0"/>
              </a:rPr>
              <a:pPr eaLnBrk="1" hangingPunct="1"/>
              <a:t>26</a:t>
            </a:fld>
            <a:endParaRPr lang="en-US" altLang="fr-FR" b="0">
              <a:latin typeface="Arial" panose="020B0604020202020204" pitchFamily="34" charset="0"/>
            </a:endParaRPr>
          </a:p>
        </p:txBody>
      </p:sp>
      <p:sp>
        <p:nvSpPr>
          <p:cNvPr id="87045" name="Rectangle 2">
            <a:extLst>
              <a:ext uri="{FF2B5EF4-FFF2-40B4-BE49-F238E27FC236}">
                <a16:creationId xmlns:a16="http://schemas.microsoft.com/office/drawing/2014/main" id="{397C9C47-417C-4A0A-B649-7611FE302C29}"/>
              </a:ext>
            </a:extLst>
          </p:cNvPr>
          <p:cNvSpPr>
            <a:spLocks noGrp="1" noRot="1" noChangeAspect="1" noChangeArrowheads="1" noTextEdit="1"/>
          </p:cNvSpPr>
          <p:nvPr>
            <p:ph type="sldImg"/>
          </p:nvPr>
        </p:nvSpPr>
        <p:spPr>
          <a:xfrm>
            <a:off x="4364038" y="76200"/>
            <a:ext cx="2528887" cy="1897063"/>
          </a:xfrm>
          <a:ln/>
        </p:spPr>
      </p:sp>
      <p:sp>
        <p:nvSpPr>
          <p:cNvPr id="87046" name="Rectangle 855042">
            <a:extLst>
              <a:ext uri="{FF2B5EF4-FFF2-40B4-BE49-F238E27FC236}">
                <a16:creationId xmlns:a16="http://schemas.microsoft.com/office/drawing/2014/main" id="{B8CF155C-8632-4842-B6D2-048DC3187E43}"/>
              </a:ext>
            </a:extLst>
          </p:cNvPr>
          <p:cNvSpPr>
            <a:spLocks noGrp="1" noChangeArrowheads="1"/>
          </p:cNvSpPr>
          <p:nvPr>
            <p:ph type="body" idx="1"/>
          </p:nvPr>
        </p:nvSpPr>
        <p:spPr>
          <a:xfrm>
            <a:off x="322263" y="2266950"/>
            <a:ext cx="6326187" cy="6829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fr-FR">
                <a:latin typeface="Arial" panose="020B0604020202020204" pitchFamily="34" charset="0"/>
              </a:rPr>
              <a:t>In this lab, students will </a:t>
            </a:r>
            <a:r>
              <a:rPr lang="en-US" altLang="fr-FR">
                <a:latin typeface="Arial" panose="020B0604020202020204" pitchFamily="34" charset="0"/>
              </a:rPr>
              <a:t>create simple console and WPF solutions to get started with using Visual Studio 2010 and C#. Students will also configure projects, use code-editing features, and create comments. They will become familiar with the debugger interface. Students will compile, run, and use the debugger to step through a program. Finally, students will generate documentation for an application.</a:t>
            </a:r>
          </a:p>
          <a:p>
            <a:pPr eaLnBrk="1" hangingPunct="1"/>
            <a:endParaRPr lang="en-US" altLang="fr-FR">
              <a:latin typeface="Arial" panose="020B0604020202020204" pitchFamily="34" charset="0"/>
            </a:endParaRPr>
          </a:p>
          <a:p>
            <a:pPr eaLnBrk="1" hangingPunct="1"/>
            <a:r>
              <a:rPr lang="en-US" altLang="fr-FR" b="1">
                <a:latin typeface="Arial" panose="020B0604020202020204" pitchFamily="34" charset="0"/>
              </a:rPr>
              <a:t>Important</a:t>
            </a:r>
          </a:p>
          <a:p>
            <a:pPr eaLnBrk="1" hangingPunct="1"/>
            <a:r>
              <a:rPr lang="en-US" altLang="fr-FR">
                <a:latin typeface="Arial" panose="020B0604020202020204" pitchFamily="34" charset="0"/>
              </a:rPr>
              <a:t>The course prerequisites state that students are expected to have a programming background, preferably from a C, C++, or Java environment. Apart from introducing students to the Visual Studio environment, this set of labs is intended to be a warm-up, to enable the instructor to establish which students have good programming experience and which students do not. Students who have this experience should be able to tackle the exercises in this lab without too much reference to the lab answer key. Students who have less experience may need to work from the lab answer key more directly for this set of exercises.</a:t>
            </a:r>
            <a:endParaRPr lang="en-GB" altLang="fr-FR">
              <a:latin typeface="Arial" panose="020B0604020202020204" pitchFamily="34" charset="0"/>
            </a:endParaRPr>
          </a:p>
          <a:p>
            <a:pPr eaLnBrk="1" hangingPunct="1"/>
            <a:endParaRPr lang="en-GB" altLang="fr-FR">
              <a:latin typeface="Arial" panose="020B0604020202020204" pitchFamily="34" charset="0"/>
            </a:endParaRPr>
          </a:p>
          <a:p>
            <a:pPr eaLnBrk="1" hangingPunct="1"/>
            <a:r>
              <a:rPr lang="en-GB" altLang="fr-FR" b="1">
                <a:latin typeface="Arial" panose="020B0604020202020204" pitchFamily="34" charset="0"/>
              </a:rPr>
              <a:t>Exercise 1</a:t>
            </a:r>
          </a:p>
          <a:p>
            <a:pPr eaLnBrk="1" hangingPunct="1"/>
            <a:r>
              <a:rPr lang="en-GB" altLang="fr-FR">
                <a:latin typeface="Arial" panose="020B0604020202020204" pitchFamily="34" charset="0"/>
              </a:rPr>
              <a:t>In this exercise, students will </a:t>
            </a:r>
            <a:r>
              <a:rPr lang="en-US" altLang="fr-FR">
                <a:latin typeface="Arial" panose="020B0604020202020204" pitchFamily="34" charset="0"/>
              </a:rPr>
              <a:t>test the application by using console I/O. Students will then use I/O redirection to run the application by using data that is held in a file and verify that the results are as expected.</a:t>
            </a:r>
          </a:p>
          <a:p>
            <a:pPr eaLnBrk="1" hangingPunct="1"/>
            <a:r>
              <a:rPr lang="en-GB" altLang="fr-FR" b="1">
                <a:latin typeface="Arial" panose="020B0604020202020204" pitchFamily="34" charset="0"/>
              </a:rPr>
              <a:t>Exercise 2</a:t>
            </a:r>
          </a:p>
          <a:p>
            <a:pPr eaLnBrk="1" hangingPunct="1"/>
            <a:r>
              <a:rPr lang="en-GB" altLang="fr-FR">
                <a:latin typeface="Arial" panose="020B0604020202020204" pitchFamily="34" charset="0"/>
              </a:rPr>
              <a:t>In this exercise, students </a:t>
            </a:r>
            <a:r>
              <a:rPr lang="en-US" altLang="fr-FR">
                <a:latin typeface="Arial" panose="020B0604020202020204" pitchFamily="34" charset="0"/>
              </a:rPr>
              <a:t>will initially test the display formatting by providing fields that the user can type data into. When students are satisfied that the display format is correct, they will modify the application to read input from the console and modify the </a:t>
            </a:r>
            <a:r>
              <a:rPr lang="en-US" altLang="fr-FR" b="1">
                <a:latin typeface="Arial" panose="020B0604020202020204" pitchFamily="34" charset="0"/>
              </a:rPr>
              <a:t>Debug</a:t>
            </a:r>
            <a:r>
              <a:rPr lang="en-US" altLang="fr-FR">
                <a:latin typeface="Arial" panose="020B0604020202020204" pitchFamily="34" charset="0"/>
              </a:rPr>
              <a:t> properties of the application to redirect this input to come from the same file as before.</a:t>
            </a:r>
            <a:endParaRPr lang="en-GB" altLang="fr-FR">
              <a:latin typeface="Arial" panose="020B0604020202020204" pitchFamily="34" charset="0"/>
            </a:endParaRPr>
          </a:p>
          <a:p>
            <a:pPr eaLnBrk="1" hangingPunct="1"/>
            <a:r>
              <a:rPr lang="en-GB" altLang="fr-FR" b="1">
                <a:latin typeface="Arial" panose="020B0604020202020204" pitchFamily="34" charset="0"/>
              </a:rPr>
              <a:t>Exercise 3</a:t>
            </a:r>
          </a:p>
          <a:p>
            <a:pPr eaLnBrk="1" hangingPunct="1"/>
            <a:r>
              <a:rPr lang="en-GB" altLang="fr-FR">
                <a:latin typeface="Arial" panose="020B0604020202020204" pitchFamily="34" charset="0"/>
              </a:rPr>
              <a:t>In this exercise, students </a:t>
            </a:r>
            <a:r>
              <a:rPr lang="en-US" altLang="fr-FR">
                <a:latin typeface="Arial" panose="020B0604020202020204" pitchFamily="34" charset="0"/>
              </a:rPr>
              <a:t>will generate some additional test data and use it as input to their application. Students will use the Visual Studio 2010 debugger to step through their code and examine it as it runs.</a:t>
            </a:r>
            <a:endParaRPr lang="en-GB" altLang="fr-FR">
              <a:latin typeface="Arial" panose="020B0604020202020204" pitchFamily="34" charset="0"/>
            </a:endParaRPr>
          </a:p>
          <a:p>
            <a:pPr eaLnBrk="1" hangingPunct="1"/>
            <a:r>
              <a:rPr lang="en-GB" altLang="fr-FR" b="1">
                <a:latin typeface="Arial" panose="020B0604020202020204" pitchFamily="34" charset="0"/>
              </a:rPr>
              <a:t>Exercise 4</a:t>
            </a:r>
          </a:p>
          <a:p>
            <a:pPr eaLnBrk="1" hangingPunct="1"/>
            <a:r>
              <a:rPr lang="en-GB" altLang="fr-FR">
                <a:latin typeface="Arial" panose="020B0604020202020204" pitchFamily="34" charset="0"/>
              </a:rPr>
              <a:t>In this exercise, students </a:t>
            </a:r>
            <a:r>
              <a:rPr lang="en-US" altLang="fr-FR">
                <a:latin typeface="Arial" panose="020B0604020202020204" pitchFamily="34" charset="0"/>
              </a:rPr>
              <a:t>will add XML comments to their application, and use the Sandcastle tool to generate documentation for the application.</a:t>
            </a:r>
            <a:endParaRPr lang="en-GB" altLang="fr-FR">
              <a:latin typeface="Arial" panose="020B0604020202020204" pitchFamily="34" charset="0"/>
            </a:endParaRPr>
          </a:p>
          <a:p>
            <a:pPr eaLnBrk="1" hangingPunct="1"/>
            <a:endParaRPr lang="en-GB" altLang="fr-FR">
              <a:latin typeface="Arial" panose="020B0604020202020204" pitchFamily="34" charset="0"/>
            </a:endParaRPr>
          </a:p>
          <a:p>
            <a:pPr eaLnBrk="1" hangingPunct="1"/>
            <a:r>
              <a:rPr lang="en-GB" altLang="fr-FR">
                <a:latin typeface="Arial" panose="020B0604020202020204" pitchFamily="34" charset="0"/>
              </a:rPr>
              <a:t>Before the students begin the lab, read the scenario associated with each exercise to the class. This will reinforce the broad issue that the students are troubleshooting and will help to facilitate the lab discussion at the end of the module. Remind the students to complete the discussion questions after the last lab exercise.</a:t>
            </a:r>
          </a:p>
          <a:p>
            <a:pPr eaLnBrk="1" hangingPunct="1"/>
            <a:endParaRPr lang="en-GB" altLang="fr-FR">
              <a:solidFill>
                <a:srgbClr val="FF0000"/>
              </a:solidFill>
              <a:latin typeface="Arial" panose="020B0604020202020204" pitchFamily="34" charset="0"/>
            </a:endParaRPr>
          </a:p>
          <a:p>
            <a:pPr eaLnBrk="1" hangingPunct="1"/>
            <a:r>
              <a:rPr lang="en-GB" altLang="fr-FR" b="1">
                <a:latin typeface="Arial" panose="020B0604020202020204" pitchFamily="34" charset="0"/>
              </a:rPr>
              <a:t>Note:</a:t>
            </a:r>
            <a:r>
              <a:rPr lang="en-GB" altLang="fr-FR">
                <a:latin typeface="Arial" panose="020B0604020202020204" pitchFamily="34" charset="0"/>
              </a:rPr>
              <a:t> The lab exercise answer keys are provided on the Course Companion CD. To access the answer key, click the link located at the bottom of the relevant lab exercise page.</a:t>
            </a:r>
          </a:p>
        </p:txBody>
      </p:sp>
      <p:sp>
        <p:nvSpPr>
          <p:cNvPr id="777222" name="Line 6">
            <a:extLst>
              <a:ext uri="{FF2B5EF4-FFF2-40B4-BE49-F238E27FC236}">
                <a16:creationId xmlns:a16="http://schemas.microsoft.com/office/drawing/2014/main" id="{310D6644-932F-46BD-A23F-F9D6F65952D8}"/>
              </a:ext>
            </a:extLst>
          </p:cNvPr>
          <p:cNvSpPr>
            <a:spLocks noChangeShapeType="1"/>
          </p:cNvSpPr>
          <p:nvPr/>
        </p:nvSpPr>
        <p:spPr bwMode="auto">
          <a:xfrm>
            <a:off x="369888" y="8567738"/>
            <a:ext cx="6126162" cy="0"/>
          </a:xfrm>
          <a:prstGeom prst="line">
            <a:avLst/>
          </a:prstGeom>
          <a:noFill/>
          <a:ln w="9525">
            <a:solidFill>
              <a:schemeClr val="tx1"/>
            </a:solidFill>
            <a:round/>
            <a:headEnd/>
            <a:tailEnd/>
          </a:ln>
          <a:effectLst>
            <a:outerShdw dist="35921" dir="2700000" algn="ctr" rotWithShape="0">
              <a:srgbClr val="AFAFAF"/>
            </a:outerShdw>
          </a:effectLst>
        </p:spPr>
        <p:txBody>
          <a:bodyPr lIns="182880" rIns="182880" anchor="ctr"/>
          <a:lstStyle/>
          <a:p>
            <a:pPr algn="ctr" eaLnBrk="0" hangingPunct="0">
              <a:defRPr/>
            </a:pPr>
            <a:endParaRPr lang="en-US">
              <a:cs typeface="+mn-cs"/>
            </a:endParaRPr>
          </a:p>
        </p:txBody>
      </p:sp>
      <p:sp>
        <p:nvSpPr>
          <p:cNvPr id="777223" name="Line 7">
            <a:extLst>
              <a:ext uri="{FF2B5EF4-FFF2-40B4-BE49-F238E27FC236}">
                <a16:creationId xmlns:a16="http://schemas.microsoft.com/office/drawing/2014/main" id="{09373914-6CA9-46CB-A444-C2FA4081034F}"/>
              </a:ext>
            </a:extLst>
          </p:cNvPr>
          <p:cNvSpPr>
            <a:spLocks noChangeShapeType="1"/>
          </p:cNvSpPr>
          <p:nvPr/>
        </p:nvSpPr>
        <p:spPr bwMode="auto">
          <a:xfrm>
            <a:off x="368300" y="9029700"/>
            <a:ext cx="6146800" cy="0"/>
          </a:xfrm>
          <a:prstGeom prst="line">
            <a:avLst/>
          </a:prstGeom>
          <a:noFill/>
          <a:ln w="9525">
            <a:solidFill>
              <a:schemeClr val="tx1"/>
            </a:solidFill>
            <a:round/>
            <a:headEnd/>
            <a:tailEnd/>
          </a:ln>
          <a:effectLst>
            <a:outerShdw dist="35921" dir="2700000" algn="ctr" rotWithShape="0">
              <a:srgbClr val="AFAFAF"/>
            </a:outerShdw>
          </a:effectLst>
        </p:spPr>
        <p:txBody>
          <a:bodyPr lIns="182880" rIns="182880" anchor="ctr"/>
          <a:lstStyle/>
          <a:p>
            <a:pPr algn="ctr" eaLnBrk="0" hangingPunct="0">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655E571-53BE-4F44-A106-2FC96A72C694}"/>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8D4759BB-E314-4284-BF4A-3C3C283A9F0E}"/>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F86DF613-D526-4C72-8486-383888F09096}"/>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8E6D66D8-CCE3-4B16-9295-8335761A62E0}" type="slidenum">
              <a:rPr lang="en-US" altLang="fr-FR" b="0">
                <a:latin typeface="Arial" panose="020B0604020202020204" pitchFamily="34" charset="0"/>
              </a:rPr>
              <a:pPr eaLnBrk="1" hangingPunct="1"/>
              <a:t>3</a:t>
            </a:fld>
            <a:endParaRPr lang="en-US" altLang="fr-FR" b="0">
              <a:latin typeface="Arial" panose="020B0604020202020204" pitchFamily="34" charset="0"/>
            </a:endParaRPr>
          </a:p>
        </p:txBody>
      </p:sp>
      <p:sp>
        <p:nvSpPr>
          <p:cNvPr id="50181" name="Rectangle 2">
            <a:extLst>
              <a:ext uri="{FF2B5EF4-FFF2-40B4-BE49-F238E27FC236}">
                <a16:creationId xmlns:a16="http://schemas.microsoft.com/office/drawing/2014/main" id="{546E9A06-5D6D-480C-95C0-8A8C09970F5F}"/>
              </a:ext>
            </a:extLst>
          </p:cNvPr>
          <p:cNvSpPr>
            <a:spLocks noGrp="1" noRot="1" noChangeAspect="1" noChangeArrowheads="1" noTextEdit="1"/>
          </p:cNvSpPr>
          <p:nvPr>
            <p:ph type="sldImg"/>
          </p:nvPr>
        </p:nvSpPr>
        <p:spPr>
          <a:ln/>
        </p:spPr>
      </p:sp>
      <p:sp>
        <p:nvSpPr>
          <p:cNvPr id="50182" name="Rectangle 3">
            <a:extLst>
              <a:ext uri="{FF2B5EF4-FFF2-40B4-BE49-F238E27FC236}">
                <a16:creationId xmlns:a16="http://schemas.microsoft.com/office/drawing/2014/main" id="{6113F9BA-EF61-469C-AEE4-402378A56110}"/>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Explain that this lesson introduces the .NET Framework 4, and describes the key concepts of .NET and some of the tools that are provided to help simplify development.</a:t>
            </a:r>
            <a:endParaRPr lang="en-GB" altLang="fr-F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22D8B1F-2109-4337-B267-353AE4D9AB0B}"/>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890C0733-41D0-4B8B-8FB0-31FA361B3681}"/>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54A0C7CB-C70C-46F9-9013-BE6013732D01}"/>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0E513988-5FB6-4267-AF95-052B895BDC25}" type="slidenum">
              <a:rPr lang="en-US" altLang="fr-FR" b="0">
                <a:latin typeface="Arial" panose="020B0604020202020204" pitchFamily="34" charset="0"/>
              </a:rPr>
              <a:pPr eaLnBrk="1" hangingPunct="1"/>
              <a:t>4</a:t>
            </a:fld>
            <a:endParaRPr lang="en-US" altLang="fr-FR" b="0">
              <a:latin typeface="Arial" panose="020B0604020202020204" pitchFamily="34" charset="0"/>
            </a:endParaRPr>
          </a:p>
        </p:txBody>
      </p:sp>
      <p:sp>
        <p:nvSpPr>
          <p:cNvPr id="51205" name="Rectangle 2">
            <a:extLst>
              <a:ext uri="{FF2B5EF4-FFF2-40B4-BE49-F238E27FC236}">
                <a16:creationId xmlns:a16="http://schemas.microsoft.com/office/drawing/2014/main" id="{22FC4C8C-29AA-44A6-8A5C-352820053850}"/>
              </a:ext>
            </a:extLst>
          </p:cNvPr>
          <p:cNvSpPr>
            <a:spLocks noGrp="1" noRot="1" noChangeAspect="1" noChangeArrowheads="1" noTextEdit="1"/>
          </p:cNvSpPr>
          <p:nvPr>
            <p:ph type="sldImg"/>
          </p:nvPr>
        </p:nvSpPr>
        <p:spPr>
          <a:ln/>
        </p:spPr>
      </p:sp>
      <p:sp>
        <p:nvSpPr>
          <p:cNvPr id="51206" name="Rectangle 3">
            <a:extLst>
              <a:ext uri="{FF2B5EF4-FFF2-40B4-BE49-F238E27FC236}">
                <a16:creationId xmlns:a16="http://schemas.microsoft.com/office/drawing/2014/main" id="{9B21D57F-34B5-444E-BC05-639E0B392A83}"/>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fr-FR">
                <a:latin typeface="Arial" panose="020B0604020202020204" pitchFamily="34" charset="0"/>
              </a:rPr>
              <a:t>Explain the .NET Framework 4 provides a comprehensive development platform that offers a fast and efficient way to build applications and services.</a:t>
            </a:r>
          </a:p>
          <a:p>
            <a:pPr eaLnBrk="1" hangingPunct="1">
              <a:buFontTx/>
              <a:buChar char="•"/>
            </a:pPr>
            <a:r>
              <a:rPr lang="en-US" altLang="fr-FR">
                <a:latin typeface="Arial" panose="020B0604020202020204" pitchFamily="34" charset="0"/>
              </a:rPr>
              <a:t>Explain that the. NET Framework 4 provides three principal elements:</a:t>
            </a:r>
          </a:p>
          <a:p>
            <a:pPr marL="830263" lvl="1" eaLnBrk="1" hangingPunct="1"/>
            <a:r>
              <a:rPr lang="en-US" altLang="fr-FR">
                <a:latin typeface="Arial" panose="020B0604020202020204" pitchFamily="34" charset="0"/>
              </a:rPr>
              <a:t>CLR - Explain that the CLR manages the execution of code and simplifies the development process by providing a robust and secure execution environment</a:t>
            </a:r>
          </a:p>
          <a:p>
            <a:pPr marL="830263" lvl="1" eaLnBrk="1" hangingPunct="1"/>
            <a:r>
              <a:rPr lang="en-US" altLang="fr-FR">
                <a:latin typeface="Arial" panose="020B0604020202020204" pitchFamily="34" charset="0"/>
              </a:rPr>
              <a:t>Class Library – Explain that the Class library provides a foundation of common functionality and constructs that help simplify application development and remove the requirement for developers to constantly reinvent logic.</a:t>
            </a:r>
          </a:p>
          <a:p>
            <a:pPr marL="830263" lvl="1" eaLnBrk="1" hangingPunct="1"/>
            <a:r>
              <a:rPr lang="en-US" altLang="fr-FR">
                <a:latin typeface="Arial" panose="020B0604020202020204" pitchFamily="34" charset="0"/>
              </a:rPr>
              <a:t>Development frameworks – Explain that the development frameworks provide the necessary components and infrastructure to get you started. The development frameworks include: ASP.NET, Windows® Communication Foundation (WCF), Windows Presentation Foundation (WPF), and Windows Workflow Foundation (WF).</a:t>
            </a:r>
          </a:p>
          <a:p>
            <a:pPr eaLnBrk="1" hangingPunct="1">
              <a:buFontTx/>
              <a:buChar char="•"/>
            </a:pPr>
            <a:endParaRPr lang="en-US" altLang="fr-FR">
              <a:latin typeface="Arial" panose="020B0604020202020204" pitchFamily="34" charset="0"/>
            </a:endParaRPr>
          </a:p>
          <a:p>
            <a:pPr eaLnBrk="1" hangingPunct="1">
              <a:buFontTx/>
              <a:buChar char="•"/>
            </a:pPr>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 What is the purpose of the .NET Framework 4, and the three main components that it provides?</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The .NET Framework 4 provides a comprehensive development platform that offers a fast and efficient way to build applications and services. The .NET Framework 4 consists of three components: the common language runtime, the .NET Framework class library, and development frameworks.</a:t>
            </a:r>
            <a:endParaRPr lang="en-GB" altLang="fr-F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1A2EEC2-DE9D-4271-8963-2248816D680E}"/>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2D489FBA-621D-4A40-877F-E8FD08133587}"/>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6A6390DC-B750-47F0-BA6A-2C9A6F650437}"/>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F6DF62D2-FEFA-4FC6-A21B-0D24B5E82AA8}" type="slidenum">
              <a:rPr lang="en-US" altLang="fr-FR" b="0">
                <a:latin typeface="Arial" panose="020B0604020202020204" pitchFamily="34" charset="0"/>
              </a:rPr>
              <a:pPr eaLnBrk="1" hangingPunct="1"/>
              <a:t>8</a:t>
            </a:fld>
            <a:endParaRPr lang="en-US" altLang="fr-FR" b="0">
              <a:latin typeface="Arial" panose="020B0604020202020204" pitchFamily="34" charset="0"/>
            </a:endParaRPr>
          </a:p>
        </p:txBody>
      </p:sp>
      <p:sp>
        <p:nvSpPr>
          <p:cNvPr id="52229" name="Rectangle 2">
            <a:extLst>
              <a:ext uri="{FF2B5EF4-FFF2-40B4-BE49-F238E27FC236}">
                <a16:creationId xmlns:a16="http://schemas.microsoft.com/office/drawing/2014/main" id="{6ECFE7CF-596F-4A5C-867B-801324AE2973}"/>
              </a:ext>
            </a:extLst>
          </p:cNvPr>
          <p:cNvSpPr>
            <a:spLocks noGrp="1" noRot="1" noChangeAspect="1" noChangeArrowheads="1" noTextEdit="1"/>
          </p:cNvSpPr>
          <p:nvPr>
            <p:ph type="sldImg"/>
          </p:nvPr>
        </p:nvSpPr>
        <p:spPr>
          <a:ln/>
        </p:spPr>
      </p:sp>
      <p:sp>
        <p:nvSpPr>
          <p:cNvPr id="52230" name="Rectangle 3">
            <a:extLst>
              <a:ext uri="{FF2B5EF4-FFF2-40B4-BE49-F238E27FC236}">
                <a16:creationId xmlns:a16="http://schemas.microsoft.com/office/drawing/2014/main" id="{AFADEDA2-FFEA-4AA1-9B06-75190D048ACD}"/>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fr-FR">
                <a:latin typeface="Arial" panose="020B0604020202020204" pitchFamily="34" charset="0"/>
              </a:rPr>
              <a:t>Explain that C# is the language of choice for many .NET developers, but not the only language, for example, Visual Basic .NET.</a:t>
            </a:r>
          </a:p>
          <a:p>
            <a:pPr eaLnBrk="1" hangingPunct="1">
              <a:buFontTx/>
              <a:buChar char="•"/>
            </a:pPr>
            <a:r>
              <a:rPr lang="en-US" altLang="fr-FR">
                <a:latin typeface="Arial" panose="020B0604020202020204" pitchFamily="34" charset="0"/>
              </a:rPr>
              <a:t>Explain that C# uses a very similar syntax to C, C++, and Java, and is therefore easy to learn.</a:t>
            </a:r>
          </a:p>
          <a:p>
            <a:pPr eaLnBrk="1" hangingPunct="1">
              <a:buFontTx/>
              <a:buChar char="•"/>
            </a:pPr>
            <a:r>
              <a:rPr lang="en-US" altLang="fr-FR">
                <a:latin typeface="Arial" panose="020B0604020202020204" pitchFamily="34" charset="0"/>
              </a:rPr>
              <a:t>Explain that C# has been standardized and that other vendors provide C# compilers.</a:t>
            </a:r>
          </a:p>
          <a:p>
            <a:pPr eaLnBrk="1" hangingPunct="1">
              <a:buFontTx/>
              <a:buChar char="•"/>
            </a:pPr>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 Which programming languages have you used?</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Ask students which languages they have used.</a:t>
            </a:r>
            <a:endParaRPr lang="en-GB" altLang="fr-F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930FC2D-CF22-4C85-B0A1-B27129674265}"/>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BF9022FE-853B-4249-A688-DE971548B0F4}"/>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50AA710D-E65B-4D56-B440-70F8885ACF6D}"/>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BF5741D5-AFAE-4715-ACB3-BAACAD62B609}" type="slidenum">
              <a:rPr lang="en-US" altLang="fr-FR" b="0">
                <a:latin typeface="Arial" panose="020B0604020202020204" pitchFamily="34" charset="0"/>
              </a:rPr>
              <a:pPr eaLnBrk="1" hangingPunct="1"/>
              <a:t>9</a:t>
            </a:fld>
            <a:endParaRPr lang="en-US" altLang="fr-FR" b="0">
              <a:latin typeface="Arial" panose="020B0604020202020204" pitchFamily="34" charset="0"/>
            </a:endParaRPr>
          </a:p>
        </p:txBody>
      </p:sp>
      <p:sp>
        <p:nvSpPr>
          <p:cNvPr id="53253" name="Rectangle 2">
            <a:extLst>
              <a:ext uri="{FF2B5EF4-FFF2-40B4-BE49-F238E27FC236}">
                <a16:creationId xmlns:a16="http://schemas.microsoft.com/office/drawing/2014/main" id="{513906C0-125A-4254-AF93-4EB68E72681C}"/>
              </a:ext>
            </a:extLst>
          </p:cNvPr>
          <p:cNvSpPr>
            <a:spLocks noGrp="1" noRot="1" noChangeAspect="1" noChangeArrowheads="1" noTextEdit="1"/>
          </p:cNvSpPr>
          <p:nvPr>
            <p:ph type="sldImg"/>
          </p:nvPr>
        </p:nvSpPr>
        <p:spPr>
          <a:ln/>
        </p:spPr>
      </p:sp>
      <p:sp>
        <p:nvSpPr>
          <p:cNvPr id="53254" name="Rectangle 3">
            <a:extLst>
              <a:ext uri="{FF2B5EF4-FFF2-40B4-BE49-F238E27FC236}">
                <a16:creationId xmlns:a16="http://schemas.microsoft.com/office/drawing/2014/main" id="{E433921E-0455-44A2-B601-CD415372E925}"/>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fr-FR">
                <a:latin typeface="Arial" panose="020B0604020202020204" pitchFamily="34" charset="0"/>
              </a:rPr>
              <a:t>Explain what an assembly is, mentioning that assemblies form the fundamental unit of deployment, version control, reuse, activation scoping, and security permissions.</a:t>
            </a:r>
          </a:p>
          <a:p>
            <a:pPr eaLnBrk="1" hangingPunct="1">
              <a:buFontTx/>
              <a:buChar char="•"/>
            </a:pPr>
            <a:r>
              <a:rPr lang="en-US" altLang="fr-FR">
                <a:latin typeface="Arial" panose="020B0604020202020204" pitchFamily="34" charset="0"/>
              </a:rPr>
              <a:t>Explain that an assembly can be either a .dll or an .exe file.</a:t>
            </a:r>
          </a:p>
          <a:p>
            <a:pPr eaLnBrk="1" hangingPunct="1">
              <a:buFontTx/>
              <a:buChar char="•"/>
            </a:pPr>
            <a:r>
              <a:rPr lang="en-US" altLang="fr-FR">
                <a:latin typeface="Arial" panose="020B0604020202020204" pitchFamily="34" charset="0"/>
              </a:rPr>
              <a:t>Explain that you should version any assemblies that you distribute. Explain that versioning information can help you identify which versions customers already have and enable you to perform the necessary steps to upgrade the application.</a:t>
            </a:r>
          </a:p>
          <a:p>
            <a:pPr eaLnBrk="1" hangingPunct="1">
              <a:buFontTx/>
              <a:buChar char="•"/>
            </a:pPr>
            <a:r>
              <a:rPr lang="en-US" altLang="fr-FR">
                <a:latin typeface="Arial" panose="020B0604020202020204" pitchFamily="34" charset="0"/>
              </a:rPr>
              <a:t>Explain that as well as versioning you should also sign your assemblies. Explain that signing ensures that your assemblies cannot easily be modified or replaced by an alternative implementation from a malicious source. </a:t>
            </a:r>
            <a:endParaRPr lang="en-GB" altLang="fr-FR">
              <a:latin typeface="Arial" panose="020B0604020202020204" pitchFamily="34" charset="0"/>
            </a:endParaRPr>
          </a:p>
          <a:p>
            <a:pPr eaLnBrk="1" hangingPunct="1">
              <a:buFontTx/>
              <a:buChar char="•"/>
            </a:pPr>
            <a:endParaRPr lang="en-US" altLang="fr-FR">
              <a:latin typeface="Arial" panose="020B0604020202020204" pitchFamily="34" charset="0"/>
            </a:endParaRPr>
          </a:p>
          <a:p>
            <a:pPr eaLnBrk="1" hangingPunct="1">
              <a:buFontTx/>
              <a:buChar char="•"/>
            </a:pPr>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 Why would you choose to distribute an assembly rather than distribute the source code?</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An assembly is a compiled unit that can contain multiple functional components that is ready to run. If you distributed raw source files, end users would have to compile the code before they could run the application.</a:t>
            </a:r>
            <a:endParaRPr lang="en-GB" altLang="fr-F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5130AE0-96DB-4477-AE77-F9BD5785AFE9}"/>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B7702510-54AE-4523-A761-8C932EDF4557}"/>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8AAFBEEF-23FA-4C58-85F3-1F02427DE78A}"/>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F894F7D6-8281-4ED2-8AD5-28E3AF338799}" type="slidenum">
              <a:rPr lang="en-US" altLang="fr-FR" b="0">
                <a:latin typeface="Arial" panose="020B0604020202020204" pitchFamily="34" charset="0"/>
              </a:rPr>
              <a:pPr eaLnBrk="1" hangingPunct="1"/>
              <a:t>10</a:t>
            </a:fld>
            <a:endParaRPr lang="en-US" altLang="fr-FR" b="0">
              <a:latin typeface="Arial" panose="020B0604020202020204" pitchFamily="34" charset="0"/>
            </a:endParaRPr>
          </a:p>
        </p:txBody>
      </p:sp>
      <p:sp>
        <p:nvSpPr>
          <p:cNvPr id="54277" name="Rectangle 2">
            <a:extLst>
              <a:ext uri="{FF2B5EF4-FFF2-40B4-BE49-F238E27FC236}">
                <a16:creationId xmlns:a16="http://schemas.microsoft.com/office/drawing/2014/main" id="{AE5EDC1E-FC18-4C31-B955-8B8B10570750}"/>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7E38D953-65F4-4BCF-8F4A-FA8F43D47515}"/>
              </a:ext>
            </a:extLst>
          </p:cNvPr>
          <p:cNvSpPr>
            <a:spLocks noGrp="1" noChangeArrowheads="1"/>
          </p:cNvSpPr>
          <p:nvPr>
            <p:ph type="body" idx="1"/>
          </p:nvPr>
        </p:nvSpPr>
        <p:spPr>
          <a:xfrm>
            <a:off x="314325" y="2255838"/>
            <a:ext cx="6286500" cy="6772275"/>
          </a:xfrm>
          <a:ln/>
        </p:spPr>
        <p:txBody>
          <a:bodyPr/>
          <a:lstStyle/>
          <a:p>
            <a:pPr eaLnBrk="1" hangingPunct="1">
              <a:buFont typeface="Arial" pitchFamily="34" charset="0"/>
              <a:buNone/>
              <a:defRPr/>
            </a:pPr>
            <a:r>
              <a:rPr lang="en-US" dirty="0"/>
              <a:t>Explain the following :</a:t>
            </a:r>
          </a:p>
          <a:p>
            <a:pPr marL="228600" indent="-228600">
              <a:buFont typeface="+mj-lt"/>
              <a:buAutoNum type="arabicPeriod"/>
              <a:defRPr/>
            </a:pPr>
            <a:r>
              <a:rPr lang="en-US" dirty="0"/>
              <a:t>The Class Loader locates and loads all assemblies that the application requires. </a:t>
            </a:r>
            <a:endParaRPr lang="en-GB" dirty="0"/>
          </a:p>
          <a:p>
            <a:pPr marL="228600" indent="-228600">
              <a:buFont typeface="+mj-lt"/>
              <a:buAutoNum type="arabicPeriod"/>
              <a:defRPr/>
            </a:pPr>
            <a:r>
              <a:rPr lang="en-US" dirty="0"/>
              <a:t>The Microsoft intermediate language (MSIL)-to-native compiler verifies the MSIL code and compiles all assemblies into machine code ready for execution.</a:t>
            </a:r>
            <a:endParaRPr lang="en-GB" dirty="0"/>
          </a:p>
          <a:p>
            <a:pPr marL="228600" indent="-228600">
              <a:buFont typeface="+mj-lt"/>
              <a:buAutoNum type="arabicPeriod"/>
              <a:defRPr/>
            </a:pPr>
            <a:r>
              <a:rPr lang="en-US" dirty="0"/>
              <a:t>The Code Manager loads the executable assembly and runs the </a:t>
            </a:r>
            <a:r>
              <a:rPr lang="en-US" b="1" dirty="0"/>
              <a:t>Main</a:t>
            </a:r>
            <a:r>
              <a:rPr lang="en-US" dirty="0"/>
              <a:t> method.</a:t>
            </a:r>
            <a:endParaRPr lang="en-GB" dirty="0"/>
          </a:p>
          <a:p>
            <a:pPr marL="228600" indent="-228600">
              <a:buFont typeface="+mj-lt"/>
              <a:buAutoNum type="arabicPeriod"/>
              <a:defRPr/>
            </a:pPr>
            <a:r>
              <a:rPr lang="en-US" dirty="0"/>
              <a:t>The Garbage Collector provides automatic lifetime memory management of all objects that your application creates. The Garbage Collector disposes of any objects that your application is no longer using.</a:t>
            </a:r>
            <a:endParaRPr lang="en-GB" dirty="0"/>
          </a:p>
          <a:p>
            <a:pPr marL="228600" indent="-228600">
              <a:buFont typeface="+mj-lt"/>
              <a:buAutoNum type="arabicPeriod"/>
              <a:defRPr/>
            </a:pPr>
            <a:r>
              <a:rPr lang="en-US" dirty="0"/>
              <a:t>The Exception Manager provides structured exception handling for .NET applications, which is integrated with Windows Structured Exception Handling.</a:t>
            </a:r>
            <a:endParaRPr lang="en-GB" dirty="0"/>
          </a:p>
          <a:p>
            <a:pPr eaLnBrk="1" hangingPunct="1">
              <a:buFont typeface="Arial" pitchFamily="34" charset="0"/>
              <a:buChar char="•"/>
              <a:defRPr/>
            </a:pPr>
            <a:endParaRPr lang="en-US" dirty="0"/>
          </a:p>
          <a:p>
            <a:pPr>
              <a:defRPr/>
            </a:pPr>
            <a:r>
              <a:rPr lang="en-US" b="1" dirty="0">
                <a:latin typeface="Arial" pitchFamily="34" charset="0"/>
              </a:rPr>
              <a:t>Question</a:t>
            </a:r>
            <a:r>
              <a:rPr lang="en-US" dirty="0">
                <a:latin typeface="Arial" pitchFamily="34" charset="0"/>
              </a:rPr>
              <a:t>: </a:t>
            </a:r>
            <a:r>
              <a:rPr lang="en-US" dirty="0"/>
              <a:t>What steps does the CLR perform when you run your application?</a:t>
            </a:r>
            <a:endParaRPr lang="en-US" b="1" dirty="0">
              <a:latin typeface="Arial" pitchFamily="34" charset="0"/>
            </a:endParaRPr>
          </a:p>
          <a:p>
            <a:pPr>
              <a:defRPr/>
            </a:pPr>
            <a:r>
              <a:rPr lang="en-US" b="1" dirty="0">
                <a:latin typeface="Arial" pitchFamily="34" charset="0"/>
              </a:rPr>
              <a:t>Answer</a:t>
            </a:r>
            <a:r>
              <a:rPr lang="en-US" dirty="0">
                <a:latin typeface="Arial" pitchFamily="34" charset="0"/>
              </a:rPr>
              <a:t>: The CLR performs the following steps:</a:t>
            </a:r>
            <a:endParaRPr lang="en-GB" dirty="0"/>
          </a:p>
          <a:p>
            <a:pPr marL="228600" indent="-228600">
              <a:buFont typeface="+mj-lt"/>
              <a:buAutoNum type="arabicPeriod"/>
              <a:defRPr/>
            </a:pPr>
            <a:r>
              <a:rPr lang="en-US" dirty="0"/>
              <a:t>The Class Loader locates and loads all assemblies that the application requires. The assemblies will already be compiled into MSIL.</a:t>
            </a:r>
            <a:endParaRPr lang="en-GB" dirty="0"/>
          </a:p>
          <a:p>
            <a:pPr marL="228600" indent="-228600">
              <a:buFont typeface="+mj-lt"/>
              <a:buAutoNum type="arabicPeriod"/>
              <a:defRPr/>
            </a:pPr>
            <a:r>
              <a:rPr lang="en-US" dirty="0"/>
              <a:t>The MSIL-to-native compiler verifies the MSIL code and then compiles all assemblies into machine code ready for execution.</a:t>
            </a:r>
            <a:endParaRPr lang="en-GB" dirty="0"/>
          </a:p>
          <a:p>
            <a:pPr marL="228600" indent="-228600">
              <a:buFont typeface="+mj-lt"/>
              <a:buAutoNum type="arabicPeriod"/>
              <a:defRPr/>
            </a:pPr>
            <a:r>
              <a:rPr lang="en-US" dirty="0"/>
              <a:t>The Code Manager loads the executable assembly and runs the </a:t>
            </a:r>
            <a:r>
              <a:rPr lang="en-US" b="1" dirty="0"/>
              <a:t>Main</a:t>
            </a:r>
            <a:r>
              <a:rPr lang="en-US" dirty="0"/>
              <a:t> method.</a:t>
            </a:r>
            <a:endParaRPr lang="en-GB" dirty="0"/>
          </a:p>
          <a:p>
            <a:pPr eaLnBrk="1" hangingPunct="1">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68F5B1A-0F3E-4CA2-87DA-D28812BD0CB4}"/>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965220AA-7A41-4D3F-8E2F-AD1585863BBF}"/>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FA701B0A-5FEE-4C6C-98B4-4B76D145EE2F}"/>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F605F916-5448-4546-A7A0-7177FDB876CE}" type="slidenum">
              <a:rPr lang="en-US" altLang="fr-FR" b="0">
                <a:latin typeface="Arial" panose="020B0604020202020204" pitchFamily="34" charset="0"/>
              </a:rPr>
              <a:pPr eaLnBrk="1" hangingPunct="1"/>
              <a:t>11</a:t>
            </a:fld>
            <a:endParaRPr lang="en-US" altLang="fr-FR" b="0">
              <a:latin typeface="Arial" panose="020B0604020202020204" pitchFamily="34" charset="0"/>
            </a:endParaRPr>
          </a:p>
        </p:txBody>
      </p:sp>
      <p:sp>
        <p:nvSpPr>
          <p:cNvPr id="55301" name="Rectangle 2">
            <a:extLst>
              <a:ext uri="{FF2B5EF4-FFF2-40B4-BE49-F238E27FC236}">
                <a16:creationId xmlns:a16="http://schemas.microsoft.com/office/drawing/2014/main" id="{7E22DCE7-21EB-4CCA-8512-10C747D2E4DD}"/>
              </a:ext>
            </a:extLst>
          </p:cNvPr>
          <p:cNvSpPr>
            <a:spLocks noGrp="1" noRot="1" noChangeAspect="1" noChangeArrowheads="1" noTextEdit="1"/>
          </p:cNvSpPr>
          <p:nvPr>
            <p:ph type="sldImg"/>
          </p:nvPr>
        </p:nvSpPr>
        <p:spPr>
          <a:ln/>
        </p:spPr>
      </p:sp>
      <p:sp>
        <p:nvSpPr>
          <p:cNvPr id="55302" name="Rectangle 3">
            <a:extLst>
              <a:ext uri="{FF2B5EF4-FFF2-40B4-BE49-F238E27FC236}">
                <a16:creationId xmlns:a16="http://schemas.microsoft.com/office/drawing/2014/main" id="{F7DC968B-7706-45F6-B5EA-93199EA6D8FB}"/>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fr-FR">
                <a:latin typeface="Arial" panose="020B0604020202020204" pitchFamily="34" charset="0"/>
              </a:rPr>
              <a:t>Explain the </a:t>
            </a:r>
            <a:r>
              <a:rPr lang="en-GB" altLang="fr-FR">
                <a:latin typeface="Arial" panose="020B0604020202020204" pitchFamily="34" charset="0"/>
              </a:rPr>
              <a:t>purpose of each tool on the slide and provide examples of when you could use them.</a:t>
            </a:r>
          </a:p>
          <a:p>
            <a:pPr lvl="1" eaLnBrk="1" hangingPunct="1"/>
            <a:r>
              <a:rPr lang="en-GB" altLang="fr-FR">
                <a:latin typeface="Arial" panose="020B0604020202020204" pitchFamily="34" charset="0"/>
              </a:rPr>
              <a:t>Caspol - </a:t>
            </a:r>
            <a:r>
              <a:rPr lang="en-US" altLang="fr-FR">
                <a:latin typeface="Arial" panose="020B0604020202020204" pitchFamily="34" charset="0"/>
              </a:rPr>
              <a:t>Enables users to modify the machine, user, and enterprise security policy.</a:t>
            </a:r>
          </a:p>
          <a:p>
            <a:pPr lvl="1" eaLnBrk="1" hangingPunct="1"/>
            <a:r>
              <a:rPr lang="en-US" altLang="fr-FR">
                <a:latin typeface="Arial" panose="020B0604020202020204" pitchFamily="34" charset="0"/>
              </a:rPr>
              <a:t>MakeCert - Enables users to create x.509 certificates for use in their development environment.</a:t>
            </a:r>
          </a:p>
          <a:p>
            <a:pPr lvl="1" eaLnBrk="1" hangingPunct="1"/>
            <a:r>
              <a:rPr lang="en-US" altLang="fr-FR">
                <a:latin typeface="Arial" panose="020B0604020202020204" pitchFamily="34" charset="0"/>
              </a:rPr>
              <a:t>Gacutil - Enables users to manipulate the assemblies in the GAC.</a:t>
            </a:r>
          </a:p>
          <a:p>
            <a:pPr lvl="1" eaLnBrk="1" hangingPunct="1"/>
            <a:r>
              <a:rPr lang="en-US" altLang="fr-FR">
                <a:latin typeface="Arial" panose="020B0604020202020204" pitchFamily="34" charset="0"/>
              </a:rPr>
              <a:t>Ngen - Enables users to improve the performance of .NET applications. </a:t>
            </a:r>
          </a:p>
          <a:p>
            <a:pPr lvl="1" eaLnBrk="1" hangingPunct="1"/>
            <a:r>
              <a:rPr lang="en-US" altLang="fr-FR">
                <a:latin typeface="Arial" panose="020B0604020202020204" pitchFamily="34" charset="0"/>
              </a:rPr>
              <a:t>Ildasm - Enables users to manipulate assemblies i.e. disassembling an assembly to view MSIL code.</a:t>
            </a:r>
          </a:p>
          <a:p>
            <a:pPr lvl="1" eaLnBrk="1" hangingPunct="1"/>
            <a:r>
              <a:rPr lang="en-US" altLang="fr-FR">
                <a:latin typeface="Arial" panose="020B0604020202020204" pitchFamily="34" charset="0"/>
              </a:rPr>
              <a:t>Sn - Enables users to sign assemblies with strong names.</a:t>
            </a:r>
            <a:endParaRPr lang="en-GB" altLang="fr-FR">
              <a:latin typeface="Arial" panose="020B0604020202020204" pitchFamily="34" charset="0"/>
            </a:endParaRPr>
          </a:p>
          <a:p>
            <a:pPr eaLnBrk="1" hangingPunct="1">
              <a:buFontTx/>
              <a:buChar char="•"/>
            </a:pPr>
            <a:r>
              <a:rPr lang="en-GB" altLang="fr-FR">
                <a:latin typeface="Arial" panose="020B0604020202020204" pitchFamily="34" charset="0"/>
              </a:rPr>
              <a:t>Show students the location of tools in:</a:t>
            </a:r>
          </a:p>
          <a:p>
            <a:pPr lvl="1" eaLnBrk="1" hangingPunct="1"/>
            <a:r>
              <a:rPr lang="en-GB" altLang="fr-FR">
                <a:latin typeface="Arial" panose="020B0604020202020204" pitchFamily="34" charset="0"/>
              </a:rPr>
              <a:t>C:\Windows\Microsoft.NET\Framework\v2.0.50727</a:t>
            </a:r>
          </a:p>
          <a:p>
            <a:pPr lvl="1" eaLnBrk="1" hangingPunct="1"/>
            <a:r>
              <a:rPr lang="en-GB" altLang="fr-FR">
                <a:latin typeface="Arial" panose="020B0604020202020204" pitchFamily="34" charset="0"/>
              </a:rPr>
              <a:t>C:\Program Files\Microsoft SDKs\Windows\v7.0A\bin</a:t>
            </a:r>
          </a:p>
          <a:p>
            <a:pPr eaLnBrk="1" hangingPunct="1">
              <a:buFontTx/>
              <a:buChar char="•"/>
            </a:pPr>
            <a:endParaRPr lang="en-US" altLang="fr-FR">
              <a:latin typeface="Arial" panose="020B0604020202020204" pitchFamily="34" charset="0"/>
            </a:endParaRPr>
          </a:p>
          <a:p>
            <a:r>
              <a:rPr lang="en-US" altLang="fr-FR" b="1">
                <a:latin typeface="Arial" panose="020B0604020202020204" pitchFamily="34" charset="0"/>
              </a:rPr>
              <a:t>Question</a:t>
            </a:r>
            <a:r>
              <a:rPr lang="en-US" altLang="fr-FR">
                <a:latin typeface="Arial" panose="020B0604020202020204" pitchFamily="34" charset="0"/>
              </a:rPr>
              <a:t>: You have created two applications that both use an assembly called </a:t>
            </a:r>
            <a:r>
              <a:rPr lang="en-US" altLang="fr-FR" b="1">
                <a:latin typeface="Arial" panose="020B0604020202020204" pitchFamily="34" charset="0"/>
              </a:rPr>
              <a:t>Contoso.ReportGenerator.dll</a:t>
            </a:r>
            <a:r>
              <a:rPr lang="en-US" altLang="fr-FR">
                <a:latin typeface="Arial" panose="020B0604020202020204" pitchFamily="34" charset="0"/>
              </a:rPr>
              <a:t>. Both applications will run on the same machine. What is the best approach to share the </a:t>
            </a:r>
            <a:r>
              <a:rPr lang="en-US" altLang="fr-FR" b="1">
                <a:latin typeface="Arial" panose="020B0604020202020204" pitchFamily="34" charset="0"/>
              </a:rPr>
              <a:t>Contoso.ReportGenerator.dll</a:t>
            </a:r>
            <a:r>
              <a:rPr lang="en-US" altLang="fr-FR">
                <a:latin typeface="Arial" panose="020B0604020202020204" pitchFamily="34" charset="0"/>
              </a:rPr>
              <a:t> assembly and which tool would you use?</a:t>
            </a:r>
            <a:endParaRPr lang="en-US" altLang="fr-FR" b="1">
              <a:latin typeface="Arial" panose="020B0604020202020204" pitchFamily="34" charset="0"/>
            </a:endParaRPr>
          </a:p>
          <a:p>
            <a:r>
              <a:rPr lang="en-US" altLang="fr-FR" b="1">
                <a:latin typeface="Arial" panose="020B0604020202020204" pitchFamily="34" charset="0"/>
              </a:rPr>
              <a:t>Answer</a:t>
            </a:r>
            <a:r>
              <a:rPr lang="en-US" altLang="fr-FR">
                <a:latin typeface="Arial" panose="020B0604020202020204" pitchFamily="34" charset="0"/>
              </a:rPr>
              <a:t>: You would install the assembly into the Global Assembly Cache (GAC) by using the Gacutil.exe tool.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A99ACC7-C0BE-4E8C-BCB4-DCC8A8E959BA}"/>
              </a:ext>
            </a:extLst>
          </p:cNvPr>
          <p:cNvSpPr>
            <a:spLocks noGrp="1" noChangeArrowheads="1"/>
          </p:cNvSpPr>
          <p:nvPr>
            <p:ph type="hdr" sz="quarter"/>
          </p:nvPr>
        </p:nvSpPr>
        <p:spPr/>
        <p:txBody>
          <a:bodyPr/>
          <a:lstStyle/>
          <a:p>
            <a:pPr>
              <a:defRPr/>
            </a:pPr>
            <a:r>
              <a:rPr lang="en-US" dirty="0"/>
              <a:t>Module 1: Introducing C# and the .NET Framework</a:t>
            </a:r>
            <a:endParaRPr lang="en-GB" dirty="0"/>
          </a:p>
        </p:txBody>
      </p:sp>
      <p:sp>
        <p:nvSpPr>
          <p:cNvPr id="23555" name="Rectangle 3">
            <a:extLst>
              <a:ext uri="{FF2B5EF4-FFF2-40B4-BE49-F238E27FC236}">
                <a16:creationId xmlns:a16="http://schemas.microsoft.com/office/drawing/2014/main" id="{E0ED0E84-F877-4D97-B207-7F4F87FB80B7}"/>
              </a:ext>
            </a:extLst>
          </p:cNvPr>
          <p:cNvSpPr>
            <a:spLocks noGrp="1" noChangeArrowheads="1"/>
          </p:cNvSpPr>
          <p:nvPr>
            <p:ph type="dt" sz="quarter" idx="1"/>
          </p:nvPr>
        </p:nvSpPr>
        <p:spPr/>
        <p:txBody>
          <a:bodyPr/>
          <a:lstStyle/>
          <a:p>
            <a:pPr>
              <a:defRPr/>
            </a:pPr>
            <a:r>
              <a:rPr lang="en-US" dirty="0"/>
              <a:t>Course 10266A</a:t>
            </a:r>
          </a:p>
        </p:txBody>
      </p:sp>
      <p:sp>
        <p:nvSpPr>
          <p:cNvPr id="23556" name="Rectangle 7">
            <a:extLst>
              <a:ext uri="{FF2B5EF4-FFF2-40B4-BE49-F238E27FC236}">
                <a16:creationId xmlns:a16="http://schemas.microsoft.com/office/drawing/2014/main" id="{D3AC8D47-EBA0-4200-B98A-C90EDA0F3D02}"/>
              </a:ext>
            </a:extLst>
          </p:cNvPr>
          <p:cNvSpPr>
            <a:spLocks noGrp="1" noChangeArrowheads="1"/>
          </p:cNvSpPr>
          <p:nvPr>
            <p:ph type="sldNum" sz="quarter" idx="5"/>
          </p:nvPr>
        </p:nvSpPr>
        <p:spPr/>
        <p:txBody>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fld id="{230D2FB3-1779-40A0-A502-8EFC79EB00DC}" type="slidenum">
              <a:rPr lang="en-US" altLang="fr-FR" b="0">
                <a:latin typeface="Arial" panose="020B0604020202020204" pitchFamily="34" charset="0"/>
              </a:rPr>
              <a:pPr eaLnBrk="1" hangingPunct="1"/>
              <a:t>12</a:t>
            </a:fld>
            <a:endParaRPr lang="en-US" altLang="fr-FR" b="0">
              <a:latin typeface="Arial" panose="020B0604020202020204" pitchFamily="34" charset="0"/>
            </a:endParaRPr>
          </a:p>
        </p:txBody>
      </p:sp>
      <p:sp>
        <p:nvSpPr>
          <p:cNvPr id="64517" name="Rectangle 2">
            <a:extLst>
              <a:ext uri="{FF2B5EF4-FFF2-40B4-BE49-F238E27FC236}">
                <a16:creationId xmlns:a16="http://schemas.microsoft.com/office/drawing/2014/main" id="{104007F4-3C28-44DD-A7F8-3352C69A2D05}"/>
              </a:ext>
            </a:extLst>
          </p:cNvPr>
          <p:cNvSpPr>
            <a:spLocks noGrp="1" noRot="1" noChangeAspect="1" noChangeArrowheads="1" noTextEdit="1"/>
          </p:cNvSpPr>
          <p:nvPr>
            <p:ph type="sldImg"/>
          </p:nvPr>
        </p:nvSpPr>
        <p:spPr>
          <a:ln/>
        </p:spPr>
      </p:sp>
      <p:sp>
        <p:nvSpPr>
          <p:cNvPr id="64518" name="Rectangle 3">
            <a:extLst>
              <a:ext uri="{FF2B5EF4-FFF2-40B4-BE49-F238E27FC236}">
                <a16:creationId xmlns:a16="http://schemas.microsoft.com/office/drawing/2014/main" id="{909E6418-D602-4A92-AF08-EE39180A7002}"/>
              </a:ext>
            </a:extLst>
          </p:cNvPr>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Explain that this lesson describes the following:</a:t>
            </a:r>
          </a:p>
          <a:p>
            <a:pPr>
              <a:buFontTx/>
              <a:buChar char="•"/>
            </a:pPr>
            <a:r>
              <a:rPr lang="en-US" altLang="fr-FR">
                <a:latin typeface="Arial" panose="020B0604020202020204" pitchFamily="34" charset="0"/>
              </a:rPr>
              <a:t>Structure of a simple C# application, and how a C# application contains one or more classes. </a:t>
            </a:r>
          </a:p>
          <a:p>
            <a:pPr>
              <a:buFontTx/>
              <a:buChar char="•"/>
            </a:pPr>
            <a:r>
              <a:rPr lang="en-US" altLang="fr-FR">
                <a:latin typeface="Arial" panose="020B0604020202020204" pitchFamily="34" charset="0"/>
              </a:rPr>
              <a:t>How to reference functionality that is defined in classes in other assembles and libraries, and how you can use the </a:t>
            </a:r>
            <a:r>
              <a:rPr lang="en-US" altLang="fr-FR" b="1">
                <a:latin typeface="Arial" panose="020B0604020202020204" pitchFamily="34" charset="0"/>
              </a:rPr>
              <a:t>Console</a:t>
            </a:r>
            <a:r>
              <a:rPr lang="en-US" altLang="fr-FR">
                <a:latin typeface="Arial" panose="020B0604020202020204" pitchFamily="34" charset="0"/>
              </a:rPr>
              <a:t> class in the .NET Framework class library to perform simple input and output operations. </a:t>
            </a:r>
          </a:p>
          <a:p>
            <a:pPr>
              <a:buFontTx/>
              <a:buChar char="•"/>
            </a:pPr>
            <a:r>
              <a:rPr lang="en-US" altLang="fr-FR">
                <a:latin typeface="Arial" panose="020B0604020202020204" pitchFamily="34" charset="0"/>
              </a:rPr>
              <a:t>How and why you should add comments to your applications.</a:t>
            </a:r>
            <a:endParaRPr lang="en-GB" altLang="fr-F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391DC4A-BC78-4390-8220-B0780A072E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96" y="0"/>
            <a:ext cx="9132608" cy="6858000"/>
          </a:xfrm>
          <a:prstGeom prst="rect">
            <a:avLst/>
          </a:prstGeom>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dirty="0"/>
              <a:t>Click to edit Master title style</a:t>
            </a:r>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a:t>Click to edit Master subtitle style</a:t>
            </a:r>
          </a:p>
        </p:txBody>
      </p:sp>
      <p:sp>
        <p:nvSpPr>
          <p:cNvPr id="6" name="Triangle isocèle 45">
            <a:extLst>
              <a:ext uri="{FF2B5EF4-FFF2-40B4-BE49-F238E27FC236}">
                <a16:creationId xmlns:a16="http://schemas.microsoft.com/office/drawing/2014/main" id="{A29DAB84-CBD9-4707-A84A-C1C31A555C7B}"/>
              </a:ext>
            </a:extLst>
          </p:cNvPr>
          <p:cNvSpPr/>
          <p:nvPr userDrawn="1"/>
        </p:nvSpPr>
        <p:spPr>
          <a:xfrm rot="10800000">
            <a:off x="2486002" y="825"/>
            <a:ext cx="4174485" cy="2280615"/>
          </a:xfrm>
          <a:custGeom>
            <a:avLst/>
            <a:gdLst>
              <a:gd name="connsiteX0" fmla="*/ 0 w 4272116"/>
              <a:gd name="connsiteY0" fmla="*/ 2330621 h 2330621"/>
              <a:gd name="connsiteX1" fmla="*/ 2136058 w 4272116"/>
              <a:gd name="connsiteY1" fmla="*/ 0 h 2330621"/>
              <a:gd name="connsiteX2" fmla="*/ 4272116 w 4272116"/>
              <a:gd name="connsiteY2" fmla="*/ 2330621 h 2330621"/>
              <a:gd name="connsiteX3" fmla="*/ 0 w 4272116"/>
              <a:gd name="connsiteY3" fmla="*/ 2330621 h 2330621"/>
              <a:gd name="connsiteX0" fmla="*/ 0 w 4226872"/>
              <a:gd name="connsiteY0" fmla="*/ 2282996 h 2330621"/>
              <a:gd name="connsiteX1" fmla="*/ 2090814 w 4226872"/>
              <a:gd name="connsiteY1" fmla="*/ 0 h 2330621"/>
              <a:gd name="connsiteX2" fmla="*/ 4226872 w 4226872"/>
              <a:gd name="connsiteY2" fmla="*/ 2330621 h 2330621"/>
              <a:gd name="connsiteX3" fmla="*/ 0 w 4226872"/>
              <a:gd name="connsiteY3" fmla="*/ 2282996 h 2330621"/>
              <a:gd name="connsiteX0" fmla="*/ 0 w 4217347"/>
              <a:gd name="connsiteY0" fmla="*/ 2280615 h 2330621"/>
              <a:gd name="connsiteX1" fmla="*/ 2081289 w 4217347"/>
              <a:gd name="connsiteY1" fmla="*/ 0 h 2330621"/>
              <a:gd name="connsiteX2" fmla="*/ 4217347 w 4217347"/>
              <a:gd name="connsiteY2" fmla="*/ 2330621 h 2330621"/>
              <a:gd name="connsiteX3" fmla="*/ 0 w 4217347"/>
              <a:gd name="connsiteY3" fmla="*/ 2280615 h 2330621"/>
              <a:gd name="connsiteX0" fmla="*/ 0 w 4174485"/>
              <a:gd name="connsiteY0" fmla="*/ 2280615 h 2282996"/>
              <a:gd name="connsiteX1" fmla="*/ 2081289 w 4174485"/>
              <a:gd name="connsiteY1" fmla="*/ 0 h 2282996"/>
              <a:gd name="connsiteX2" fmla="*/ 4174485 w 4174485"/>
              <a:gd name="connsiteY2" fmla="*/ 2282996 h 2282996"/>
              <a:gd name="connsiteX3" fmla="*/ 0 w 4174485"/>
              <a:gd name="connsiteY3" fmla="*/ 2280615 h 2282996"/>
              <a:gd name="connsiteX0" fmla="*/ 0 w 4174485"/>
              <a:gd name="connsiteY0" fmla="*/ 2280615 h 2280615"/>
              <a:gd name="connsiteX1" fmla="*/ 2081289 w 4174485"/>
              <a:gd name="connsiteY1" fmla="*/ 0 h 2280615"/>
              <a:gd name="connsiteX2" fmla="*/ 4174485 w 4174485"/>
              <a:gd name="connsiteY2" fmla="*/ 2280614 h 2280615"/>
              <a:gd name="connsiteX3" fmla="*/ 0 w 4174485"/>
              <a:gd name="connsiteY3" fmla="*/ 2280615 h 2280615"/>
            </a:gdLst>
            <a:ahLst/>
            <a:cxnLst>
              <a:cxn ang="0">
                <a:pos x="connsiteX0" y="connsiteY0"/>
              </a:cxn>
              <a:cxn ang="0">
                <a:pos x="connsiteX1" y="connsiteY1"/>
              </a:cxn>
              <a:cxn ang="0">
                <a:pos x="connsiteX2" y="connsiteY2"/>
              </a:cxn>
              <a:cxn ang="0">
                <a:pos x="connsiteX3" y="connsiteY3"/>
              </a:cxn>
            </a:cxnLst>
            <a:rect l="l" t="t" r="r" b="b"/>
            <a:pathLst>
              <a:path w="4174485" h="2280615">
                <a:moveTo>
                  <a:pt x="0" y="2280615"/>
                </a:moveTo>
                <a:lnTo>
                  <a:pt x="2081289" y="0"/>
                </a:lnTo>
                <a:lnTo>
                  <a:pt x="4174485" y="2280614"/>
                </a:lnTo>
                <a:lnTo>
                  <a:pt x="0" y="228061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DIN Next LT Pro Light Condensed"/>
            </a:endParaRPr>
          </a:p>
        </p:txBody>
      </p:sp>
      <p:pic>
        <p:nvPicPr>
          <p:cNvPr id="7" name="Image 6">
            <a:extLst>
              <a:ext uri="{FF2B5EF4-FFF2-40B4-BE49-F238E27FC236}">
                <a16:creationId xmlns:a16="http://schemas.microsoft.com/office/drawing/2014/main" id="{91412878-A0C5-44CE-9D49-E9BE52C5303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51920" y="337220"/>
            <a:ext cx="1512168" cy="710609"/>
          </a:xfrm>
          <a:prstGeom prst="rect">
            <a:avLst/>
          </a:prstGeom>
        </p:spPr>
      </p:pic>
    </p:spTree>
    <p:extLst>
      <p:ext uri="{BB962C8B-B14F-4D97-AF65-F5344CB8AC3E}">
        <p14:creationId xmlns:p14="http://schemas.microsoft.com/office/powerpoint/2010/main" val="218191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8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9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23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9678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395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039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082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20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905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9037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a:extLst>
              <a:ext uri="{FF2B5EF4-FFF2-40B4-BE49-F238E27FC236}">
                <a16:creationId xmlns:a16="http://schemas.microsoft.com/office/drawing/2014/main" id="{CD47AAB0-083E-4B27-9952-765F81BE945B}"/>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529388"/>
            <a:ext cx="91440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descr="bckgrd_1.jpg">
            <a:extLst>
              <a:ext uri="{FF2B5EF4-FFF2-40B4-BE49-F238E27FC236}">
                <a16:creationId xmlns:a16="http://schemas.microsoft.com/office/drawing/2014/main" id="{1E4BB884-6F7C-4EFF-AD4D-A5B2B09D90E7}"/>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5001" name="Rectangle 9">
            <a:extLst>
              <a:ext uri="{FF2B5EF4-FFF2-40B4-BE49-F238E27FC236}">
                <a16:creationId xmlns:a16="http://schemas.microsoft.com/office/drawing/2014/main" id="{16232B45-DE64-46AC-93C8-6B3BAF0EBD9D}"/>
              </a:ext>
            </a:extLst>
          </p:cNvPr>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a:extLst>
              <a:ext uri="{FF2B5EF4-FFF2-40B4-BE49-F238E27FC236}">
                <a16:creationId xmlns:a16="http://schemas.microsoft.com/office/drawing/2014/main" id="{D09823AE-7A42-4B7E-877D-E32E0E693159}"/>
              </a:ext>
            </a:extLst>
          </p:cNvPr>
          <p:cNvSpPr>
            <a:spLocks noGrp="1" noChangeArrowheads="1"/>
          </p:cNvSpPr>
          <p:nvPr>
            <p:ph type="title"/>
          </p:nvPr>
        </p:nvSpPr>
        <p:spPr bwMode="auto">
          <a:xfrm>
            <a:off x="460375" y="0"/>
            <a:ext cx="77739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GB" altLang="fr-FR"/>
              <a:t>Slide Title</a:t>
            </a:r>
          </a:p>
        </p:txBody>
      </p:sp>
      <p:sp>
        <p:nvSpPr>
          <p:cNvPr id="1030" name="Rectangle 5">
            <a:extLst>
              <a:ext uri="{FF2B5EF4-FFF2-40B4-BE49-F238E27FC236}">
                <a16:creationId xmlns:a16="http://schemas.microsoft.com/office/drawing/2014/main" id="{CE48512C-A509-40C6-ADC3-D9C5FE2B735A}"/>
              </a:ext>
            </a:extLst>
          </p:cNvPr>
          <p:cNvSpPr>
            <a:spLocks noGrp="1" noChangeArrowheads="1"/>
          </p:cNvSpPr>
          <p:nvPr>
            <p:ph type="body" idx="1"/>
          </p:nvPr>
        </p:nvSpPr>
        <p:spPr bwMode="auto">
          <a:xfrm>
            <a:off x="458788" y="992188"/>
            <a:ext cx="7751762"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fr-FR"/>
              <a:t>Body Text</a:t>
            </a:r>
          </a:p>
          <a:p>
            <a:pPr lvl="1"/>
            <a:r>
              <a:rPr lang="en-GB" altLang="fr-FR"/>
              <a:t>Second level</a:t>
            </a:r>
          </a:p>
          <a:p>
            <a:pPr lvl="2"/>
            <a:r>
              <a:rPr lang="en-GB" altLang="fr-FR"/>
              <a:t>Third level</a:t>
            </a:r>
          </a:p>
          <a:p>
            <a:pPr lvl="3"/>
            <a:r>
              <a:rPr lang="en-GB" altLang="fr-FR"/>
              <a:t>Fourth level</a:t>
            </a:r>
          </a:p>
          <a:p>
            <a:pPr lvl="4"/>
            <a:r>
              <a:rPr lang="en-GB" altLang="fr-FR"/>
              <a:t>Fifth level</a:t>
            </a:r>
          </a:p>
        </p:txBody>
      </p:sp>
    </p:spTree>
  </p:cSld>
  <p:clrMap bg1="lt1" tx1="dk1" bg2="lt2" tx2="dk2" accent1="accent1" accent2="accent2" accent3="accent3" accent4="accent4" accent5="accent5" accent6="accent6" hlink="hlink" folHlink="folHlink"/>
  <p:sldLayoutIdLst>
    <p:sldLayoutId id="2147483847"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Verdana" pitchFamily="34" charset="0"/>
        </a:defRPr>
      </a:lvl2pPr>
      <a:lvl3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Verdana" pitchFamily="34" charset="0"/>
        </a:defRPr>
      </a:lvl3pPr>
      <a:lvl4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Verdana" pitchFamily="34" charset="0"/>
        </a:defRPr>
      </a:lvl4pPr>
      <a:lvl5pPr algn="l" rtl="0" eaLnBrk="0" fontAlgn="base" hangingPunct="0">
        <a:lnSpc>
          <a:spcPct val="85000"/>
        </a:lnSpc>
        <a:spcBef>
          <a:spcPct val="0"/>
        </a:spcBef>
        <a:spcAft>
          <a:spcPct val="0"/>
        </a:spcAft>
        <a:buClr>
          <a:srgbClr val="DC0081"/>
        </a:buClr>
        <a:buFont typeface="Wingdings" panose="05000000000000000000"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0" fontAlgn="base" hangingPunct="0">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0" fontAlgn="base" hangingPunct="0">
        <a:lnSpc>
          <a:spcPct val="90000"/>
        </a:lnSpc>
        <a:spcBef>
          <a:spcPct val="70000"/>
        </a:spcBef>
        <a:spcAft>
          <a:spcPct val="0"/>
        </a:spcAft>
        <a:buClr>
          <a:schemeClr val="hlink"/>
        </a:buClr>
        <a:buSzPct val="80000"/>
        <a:buFont typeface="Wingdings" panose="05000000000000000000" pitchFamily="2" charset="2"/>
        <a:buChar char="§"/>
        <a:defRPr>
          <a:solidFill>
            <a:schemeClr val="tx1"/>
          </a:solidFill>
          <a:latin typeface="+mn-lt"/>
        </a:defRPr>
      </a:lvl2pPr>
      <a:lvl3pPr marL="854075" indent="-173038" algn="l" rtl="0" eaLnBrk="0" fontAlgn="base" hangingPunct="0">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0" fontAlgn="base" hangingPunct="0">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0" fontAlgn="base" hangingPunct="0">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a:extLst>
              <a:ext uri="{FF2B5EF4-FFF2-40B4-BE49-F238E27FC236}">
                <a16:creationId xmlns:a16="http://schemas.microsoft.com/office/drawing/2014/main" id="{0D75901A-454B-4E63-A36E-EA0B4616F429}"/>
              </a:ext>
            </a:extLst>
          </p:cNvPr>
          <p:cNvSpPr>
            <a:spLocks noGrp="1"/>
          </p:cNvSpPr>
          <p:nvPr>
            <p:ph type="subTitle" sz="quarter" idx="1"/>
          </p:nvPr>
        </p:nvSpPr>
        <p:spPr>
          <a:xfrm>
            <a:off x="279699" y="2411503"/>
            <a:ext cx="8552329" cy="2935045"/>
          </a:xfrm>
        </p:spPr>
        <p:txBody>
          <a:bodyPr/>
          <a:lstStyle/>
          <a:p>
            <a:pPr eaLnBrk="1" hangingPunct="1"/>
            <a:r>
              <a:rPr lang="en-GB" altLang="fr-FR" sz="3600" dirty="0">
                <a:solidFill>
                  <a:schemeClr val="bg1"/>
                </a:solidFill>
                <a:latin typeface="Segoe Light" panose="020B0604020202020204" charset="0"/>
              </a:rPr>
              <a:t>Module 1</a:t>
            </a:r>
          </a:p>
          <a:p>
            <a:pPr eaLnBrk="1" hangingPunct="1"/>
            <a:r>
              <a:rPr lang="en-GB" altLang="fr-FR" sz="3600" dirty="0">
                <a:solidFill>
                  <a:schemeClr val="bg1"/>
                </a:solidFill>
              </a:rPr>
              <a:t>Introduction à C# et au Framework .NET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a:extLst>
              <a:ext uri="{FF2B5EF4-FFF2-40B4-BE49-F238E27FC236}">
                <a16:creationId xmlns:a16="http://schemas.microsoft.com/office/drawing/2014/main" id="{508947C2-0774-4912-811A-FAF32C13E950}"/>
              </a:ext>
            </a:extLst>
          </p:cNvPr>
          <p:cNvSpPr>
            <a:spLocks noChangeArrowheads="1"/>
          </p:cNvSpPr>
          <p:nvPr/>
        </p:nvSpPr>
        <p:spPr bwMode="auto">
          <a:xfrm>
            <a:off x="457200" y="2019300"/>
            <a:ext cx="7875588" cy="430053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nSpc>
                <a:spcPct val="90000"/>
              </a:lnSpc>
              <a:spcBef>
                <a:spcPct val="40000"/>
              </a:spcBef>
              <a:defRPr/>
            </a:pPr>
            <a:endParaRPr lang="en-GB" sz="2400" b="0">
              <a:cs typeface="Arial" charset="0"/>
            </a:endParaRPr>
          </a:p>
        </p:txBody>
      </p:sp>
      <p:sp>
        <p:nvSpPr>
          <p:cNvPr id="9219" name="Rectangle 2">
            <a:extLst>
              <a:ext uri="{FF2B5EF4-FFF2-40B4-BE49-F238E27FC236}">
                <a16:creationId xmlns:a16="http://schemas.microsoft.com/office/drawing/2014/main" id="{A92F8B58-A5E4-48D8-B0D0-6B514491CC71}"/>
              </a:ext>
            </a:extLst>
          </p:cNvPr>
          <p:cNvSpPr>
            <a:spLocks noGrp="1" noChangeArrowheads="1"/>
          </p:cNvSpPr>
          <p:nvPr>
            <p:ph type="title"/>
          </p:nvPr>
        </p:nvSpPr>
        <p:spPr>
          <a:xfrm>
            <a:off x="460375" y="0"/>
            <a:ext cx="8683625" cy="741363"/>
          </a:xfrm>
        </p:spPr>
        <p:txBody>
          <a:bodyPr/>
          <a:lstStyle/>
          <a:p>
            <a:pPr eaLnBrk="1" hangingPunct="1"/>
            <a:r>
              <a:rPr lang="fr-FR" altLang="fr-FR"/>
              <a:t>Comment le Common Language Runtime Charge, Compile et Exécute des Assemblies</a:t>
            </a:r>
          </a:p>
        </p:txBody>
      </p:sp>
      <p:pic>
        <p:nvPicPr>
          <p:cNvPr id="9220" name="Picture 4" descr="C:\Users\antonyn.CONTENTM\Desktop\MSL PNG Library\Application_Console.png">
            <a:extLst>
              <a:ext uri="{FF2B5EF4-FFF2-40B4-BE49-F238E27FC236}">
                <a16:creationId xmlns:a16="http://schemas.microsoft.com/office/drawing/2014/main" id="{B41500CA-FA0C-4092-B1BF-1B588D745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663" y="5140325"/>
            <a:ext cx="1265237"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3" descr="C:\Users\antonyn.CONTENTM\Desktop\MSL PNG Library\ArrowsCycle.png">
            <a:extLst>
              <a:ext uri="{FF2B5EF4-FFF2-40B4-BE49-F238E27FC236}">
                <a16:creationId xmlns:a16="http://schemas.microsoft.com/office/drawing/2014/main" id="{0CA89902-547F-4DD5-B00B-C73B2A196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025" y="5167313"/>
            <a:ext cx="1196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C:\Users\antonyn.CONTENTM\Desktop\MSL PNG Library\Components.png">
            <a:extLst>
              <a:ext uri="{FF2B5EF4-FFF2-40B4-BE49-F238E27FC236}">
                <a16:creationId xmlns:a16="http://schemas.microsoft.com/office/drawing/2014/main" id="{B3F2592C-F899-493F-95A5-6E70626F3D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5300" y="4491038"/>
            <a:ext cx="4873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5" descr="C:\Users\antonyn.CONTENTM\Desktop\MSL PNG Library\Components.png">
            <a:extLst>
              <a:ext uri="{FF2B5EF4-FFF2-40B4-BE49-F238E27FC236}">
                <a16:creationId xmlns:a16="http://schemas.microsoft.com/office/drawing/2014/main" id="{048233C8-D481-4937-818F-D6B21E1EA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3450" y="4929188"/>
            <a:ext cx="48736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5" descr="C:\Users\antonyn.CONTENTM\Desktop\MSL PNG Library\Components.png">
            <a:extLst>
              <a:ext uri="{FF2B5EF4-FFF2-40B4-BE49-F238E27FC236}">
                <a16:creationId xmlns:a16="http://schemas.microsoft.com/office/drawing/2014/main" id="{CA1BA62D-4DD0-4AB4-A09D-7BB11C9B2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9413" y="5470525"/>
            <a:ext cx="4857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5" descr="C:\Users\antonyn.CONTENTM\Desktop\MSL PNG Library\Components.png">
            <a:extLst>
              <a:ext uri="{FF2B5EF4-FFF2-40B4-BE49-F238E27FC236}">
                <a16:creationId xmlns:a16="http://schemas.microsoft.com/office/drawing/2014/main" id="{5C96EF96-BDAD-46F1-B4AD-B36E72E3F8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663" y="4956175"/>
            <a:ext cx="4873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6" descr="C:\Users\antonyn.CONTENTM\Desktop\MSL PNG Library\arrow05_02.png">
            <a:extLst>
              <a:ext uri="{FF2B5EF4-FFF2-40B4-BE49-F238E27FC236}">
                <a16:creationId xmlns:a16="http://schemas.microsoft.com/office/drawing/2014/main" id="{D94D5526-6411-43DF-ADD0-3880940AAB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362450"/>
            <a:ext cx="201612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6">
            <a:extLst>
              <a:ext uri="{FF2B5EF4-FFF2-40B4-BE49-F238E27FC236}">
                <a16:creationId xmlns:a16="http://schemas.microsoft.com/office/drawing/2014/main" id="{D83A52B5-2A19-4723-9DDC-302625CE5A85}"/>
              </a:ext>
            </a:extLst>
          </p:cNvPr>
          <p:cNvSpPr>
            <a:spLocks noChangeArrowheads="1"/>
          </p:cNvSpPr>
          <p:nvPr/>
        </p:nvSpPr>
        <p:spPr bwMode="auto">
          <a:xfrm>
            <a:off x="723900" y="2185988"/>
            <a:ext cx="7453313" cy="52070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444500"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latin typeface="Arial" panose="020B0604020202020204" pitchFamily="34" charset="0"/>
              </a:rPr>
              <a:t>Chargement des assemblies que l’application références</a:t>
            </a:r>
          </a:p>
        </p:txBody>
      </p:sp>
      <p:sp>
        <p:nvSpPr>
          <p:cNvPr id="16" name="AutoShape 6">
            <a:extLst>
              <a:ext uri="{FF2B5EF4-FFF2-40B4-BE49-F238E27FC236}">
                <a16:creationId xmlns:a16="http://schemas.microsoft.com/office/drawing/2014/main" id="{FF8AFF0E-79C0-4691-92BE-9DFC564E801E}"/>
              </a:ext>
            </a:extLst>
          </p:cNvPr>
          <p:cNvSpPr>
            <a:spLocks noChangeArrowheads="1"/>
          </p:cNvSpPr>
          <p:nvPr/>
        </p:nvSpPr>
        <p:spPr bwMode="auto">
          <a:xfrm>
            <a:off x="812800" y="2951163"/>
            <a:ext cx="7366000" cy="52070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355600"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40000"/>
              </a:spcBef>
            </a:pPr>
            <a:r>
              <a:rPr lang="fr-FR" altLang="fr-FR" b="0">
                <a:latin typeface="Arial" panose="020B0604020202020204" pitchFamily="34" charset="0"/>
              </a:rPr>
              <a:t>Verification et compilation des assemblies en code machine</a:t>
            </a:r>
          </a:p>
        </p:txBody>
      </p:sp>
      <p:sp>
        <p:nvSpPr>
          <p:cNvPr id="17" name="AutoShape 6">
            <a:extLst>
              <a:ext uri="{FF2B5EF4-FFF2-40B4-BE49-F238E27FC236}">
                <a16:creationId xmlns:a16="http://schemas.microsoft.com/office/drawing/2014/main" id="{E8430064-42AF-49C8-B478-7B44F6D5E171}"/>
              </a:ext>
            </a:extLst>
          </p:cNvPr>
          <p:cNvSpPr>
            <a:spLocks noChangeArrowheads="1"/>
          </p:cNvSpPr>
          <p:nvPr/>
        </p:nvSpPr>
        <p:spPr bwMode="auto">
          <a:xfrm>
            <a:off x="774700" y="3692525"/>
            <a:ext cx="7410450" cy="51911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355600"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40000"/>
              </a:spcBef>
            </a:pPr>
            <a:r>
              <a:rPr lang="fr-FR" altLang="fr-FR" b="0">
                <a:latin typeface="Arial" panose="020B0604020202020204" pitchFamily="34" charset="0"/>
              </a:rPr>
              <a:t>Exécution de l’ assembly</a:t>
            </a:r>
          </a:p>
        </p:txBody>
      </p:sp>
      <p:sp>
        <p:nvSpPr>
          <p:cNvPr id="9230" name="Rectangle 13">
            <a:extLst>
              <a:ext uri="{FF2B5EF4-FFF2-40B4-BE49-F238E27FC236}">
                <a16:creationId xmlns:a16="http://schemas.microsoft.com/office/drawing/2014/main" id="{04F557CB-4812-4FA9-85AC-A6705A146FE7}"/>
              </a:ext>
            </a:extLst>
          </p:cNvPr>
          <p:cNvSpPr>
            <a:spLocks noChangeArrowheads="1"/>
          </p:cNvSpPr>
          <p:nvPr/>
        </p:nvSpPr>
        <p:spPr bwMode="auto">
          <a:xfrm>
            <a:off x="457200" y="793750"/>
            <a:ext cx="8470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Les Assemblies contiennent du code MSIL code, qui n’est pas executable</a:t>
            </a:r>
          </a:p>
          <a:p>
            <a:pPr eaLnBrk="1" hangingPunct="1"/>
            <a:r>
              <a:rPr lang="fr-FR" altLang="fr-FR" b="0">
                <a:latin typeface="Arial" panose="020B0604020202020204" pitchFamily="34" charset="0"/>
              </a:rPr>
              <a:t>Le CLR charge le MSIL depuis un assembly et le convertit en code machine requite par le device</a:t>
            </a:r>
          </a:p>
        </p:txBody>
      </p:sp>
      <p:sp>
        <p:nvSpPr>
          <p:cNvPr id="20" name="Rounded Rectangle 812100">
            <a:extLst>
              <a:ext uri="{FF2B5EF4-FFF2-40B4-BE49-F238E27FC236}">
                <a16:creationId xmlns:a16="http://schemas.microsoft.com/office/drawing/2014/main" id="{D4F0E892-4A36-40B3-B77E-23E163E90127}"/>
              </a:ext>
            </a:extLst>
          </p:cNvPr>
          <p:cNvSpPr>
            <a:spLocks noChangeArrowheads="1"/>
          </p:cNvSpPr>
          <p:nvPr/>
        </p:nvSpPr>
        <p:spPr bwMode="auto">
          <a:xfrm>
            <a:off x="661988" y="3713163"/>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Arial" pitchFamily="34" charset="0"/>
              </a:rPr>
              <a:t>3</a:t>
            </a:r>
          </a:p>
        </p:txBody>
      </p:sp>
      <p:sp>
        <p:nvSpPr>
          <p:cNvPr id="21" name="Rounded Rectangle 812100">
            <a:extLst>
              <a:ext uri="{FF2B5EF4-FFF2-40B4-BE49-F238E27FC236}">
                <a16:creationId xmlns:a16="http://schemas.microsoft.com/office/drawing/2014/main" id="{3A2EB945-97B7-4BCD-AB0A-0D33C1925FE7}"/>
              </a:ext>
            </a:extLst>
          </p:cNvPr>
          <p:cNvSpPr>
            <a:spLocks noChangeArrowheads="1"/>
          </p:cNvSpPr>
          <p:nvPr/>
        </p:nvSpPr>
        <p:spPr bwMode="auto">
          <a:xfrm>
            <a:off x="661988" y="2976563"/>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Arial" pitchFamily="34" charset="0"/>
              </a:rPr>
              <a:t>2</a:t>
            </a:r>
          </a:p>
        </p:txBody>
      </p:sp>
      <p:sp>
        <p:nvSpPr>
          <p:cNvPr id="22" name="Rounded Rectangle 812100">
            <a:extLst>
              <a:ext uri="{FF2B5EF4-FFF2-40B4-BE49-F238E27FC236}">
                <a16:creationId xmlns:a16="http://schemas.microsoft.com/office/drawing/2014/main" id="{2380F036-1FAA-4142-99CA-999339F3D4B0}"/>
              </a:ext>
            </a:extLst>
          </p:cNvPr>
          <p:cNvSpPr>
            <a:spLocks noChangeArrowheads="1"/>
          </p:cNvSpPr>
          <p:nvPr/>
        </p:nvSpPr>
        <p:spPr bwMode="auto">
          <a:xfrm>
            <a:off x="661988" y="2214563"/>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Arial" pitchFamily="34" charset="0"/>
              </a:rPr>
              <a:t>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3065F51-CF05-4024-85E3-C0F00F6DB61F}"/>
              </a:ext>
            </a:extLst>
          </p:cNvPr>
          <p:cNvSpPr>
            <a:spLocks noGrp="1" noChangeArrowheads="1"/>
          </p:cNvSpPr>
          <p:nvPr>
            <p:ph type="title"/>
          </p:nvPr>
        </p:nvSpPr>
        <p:spPr/>
        <p:txBody>
          <a:bodyPr/>
          <a:lstStyle/>
          <a:p>
            <a:pPr eaLnBrk="1" hangingPunct="1"/>
            <a:r>
              <a:rPr lang="fr-FR" altLang="fr-FR"/>
              <a:t>Quels sont les outils fournis par le Framework .NET Framework?</a:t>
            </a:r>
          </a:p>
        </p:txBody>
      </p:sp>
      <p:pic>
        <p:nvPicPr>
          <p:cNvPr id="10243" name="Picture 4" descr="C:\Users\antonyn.CONTENTM\Desktop\MSL PNG Library\Application_Console.png">
            <a:extLst>
              <a:ext uri="{FF2B5EF4-FFF2-40B4-BE49-F238E27FC236}">
                <a16:creationId xmlns:a16="http://schemas.microsoft.com/office/drawing/2014/main" id="{EB82FFC9-059E-455E-99F6-E62248102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1028700"/>
            <a:ext cx="11461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3" descr="C:\Users\antonyn.CONTENTM\Desktop\MSL PNG Library\Metadata.png">
            <a:extLst>
              <a:ext uri="{FF2B5EF4-FFF2-40B4-BE49-F238E27FC236}">
                <a16:creationId xmlns:a16="http://schemas.microsoft.com/office/drawing/2014/main" id="{C6533007-0250-4888-8E15-E3EB1EB1E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938213"/>
            <a:ext cx="434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5">
            <a:extLst>
              <a:ext uri="{FF2B5EF4-FFF2-40B4-BE49-F238E27FC236}">
                <a16:creationId xmlns:a16="http://schemas.microsoft.com/office/drawing/2014/main" id="{D9354542-8936-4A31-ACE5-44E6D55AEC31}"/>
              </a:ext>
            </a:extLst>
          </p:cNvPr>
          <p:cNvSpPr>
            <a:spLocks noChangeArrowheads="1"/>
          </p:cNvSpPr>
          <p:nvPr/>
        </p:nvSpPr>
        <p:spPr bwMode="auto">
          <a:xfrm>
            <a:off x="5703888" y="2090738"/>
            <a:ext cx="1952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Makecert.exe</a:t>
            </a:r>
            <a:endParaRPr lang="en-GB" altLang="fr-FR"/>
          </a:p>
        </p:txBody>
      </p:sp>
      <p:pic>
        <p:nvPicPr>
          <p:cNvPr id="10246" name="Picture 5" descr="C:\Users\antonyn.CONTENTM\Desktop\MSL PNG Library\Document_Legal.png">
            <a:extLst>
              <a:ext uri="{FF2B5EF4-FFF2-40B4-BE49-F238E27FC236}">
                <a16:creationId xmlns:a16="http://schemas.microsoft.com/office/drawing/2014/main" id="{162115DE-6F8C-4DF6-9683-AE631F5BA5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963613"/>
            <a:ext cx="715963"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7">
            <a:extLst>
              <a:ext uri="{FF2B5EF4-FFF2-40B4-BE49-F238E27FC236}">
                <a16:creationId xmlns:a16="http://schemas.microsoft.com/office/drawing/2014/main" id="{2343C724-5945-43CF-93EF-F3FE02A3B368}"/>
              </a:ext>
            </a:extLst>
          </p:cNvPr>
          <p:cNvSpPr>
            <a:spLocks noChangeArrowheads="1"/>
          </p:cNvSpPr>
          <p:nvPr/>
        </p:nvSpPr>
        <p:spPr bwMode="auto">
          <a:xfrm>
            <a:off x="1522413" y="2060575"/>
            <a:ext cx="1585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Caspol.exe</a:t>
            </a:r>
            <a:endParaRPr lang="en-GB" altLang="fr-FR"/>
          </a:p>
        </p:txBody>
      </p:sp>
      <p:pic>
        <p:nvPicPr>
          <p:cNvPr id="10248" name="Picture 6" descr="C:\Users\antonyn.CONTENTM\Desktop\MSL PNG Library\Folder_Open.png">
            <a:extLst>
              <a:ext uri="{FF2B5EF4-FFF2-40B4-BE49-F238E27FC236}">
                <a16:creationId xmlns:a16="http://schemas.microsoft.com/office/drawing/2014/main" id="{435983A2-A504-456D-A0D6-16FB12F397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0013" y="2874963"/>
            <a:ext cx="14287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2" descr="C:\Users\antonyn.CONTENTM\Desktop\MSL PNG Library\Document_Code.png">
            <a:extLst>
              <a:ext uri="{FF2B5EF4-FFF2-40B4-BE49-F238E27FC236}">
                <a16:creationId xmlns:a16="http://schemas.microsoft.com/office/drawing/2014/main" id="{F03A9DD7-22AD-4AD8-9167-749F7A7F7F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75" y="2668588"/>
            <a:ext cx="4413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2" descr="C:\Users\antonyn.CONTENTM\Desktop\MSL PNG Library\Document_Code.png">
            <a:extLst>
              <a:ext uri="{FF2B5EF4-FFF2-40B4-BE49-F238E27FC236}">
                <a16:creationId xmlns:a16="http://schemas.microsoft.com/office/drawing/2014/main" id="{543DF79F-7092-4117-AA3D-34621A1632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1838" y="2749550"/>
            <a:ext cx="4413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2" descr="C:\Users\antonyn.CONTENTM\Desktop\MSL PNG Library\Document_Code.png">
            <a:extLst>
              <a:ext uri="{FF2B5EF4-FFF2-40B4-BE49-F238E27FC236}">
                <a16:creationId xmlns:a16="http://schemas.microsoft.com/office/drawing/2014/main" id="{C670E611-3EE0-4A05-AC97-71B2521052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4238" y="2822575"/>
            <a:ext cx="4413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Rectangle 12">
            <a:extLst>
              <a:ext uri="{FF2B5EF4-FFF2-40B4-BE49-F238E27FC236}">
                <a16:creationId xmlns:a16="http://schemas.microsoft.com/office/drawing/2014/main" id="{F750F258-4F15-473A-9C9F-7F1AC267FEEC}"/>
              </a:ext>
            </a:extLst>
          </p:cNvPr>
          <p:cNvSpPr>
            <a:spLocks noChangeArrowheads="1"/>
          </p:cNvSpPr>
          <p:nvPr/>
        </p:nvSpPr>
        <p:spPr bwMode="auto">
          <a:xfrm>
            <a:off x="1420813" y="4121150"/>
            <a:ext cx="163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Gacutil.exe</a:t>
            </a:r>
            <a:endParaRPr lang="en-GB" altLang="fr-FR"/>
          </a:p>
        </p:txBody>
      </p:sp>
      <p:sp>
        <p:nvSpPr>
          <p:cNvPr id="10253" name="Rectangle 13">
            <a:extLst>
              <a:ext uri="{FF2B5EF4-FFF2-40B4-BE49-F238E27FC236}">
                <a16:creationId xmlns:a16="http://schemas.microsoft.com/office/drawing/2014/main" id="{E44AF426-6FC7-4A9A-91BB-7F8D2FA0B8C6}"/>
              </a:ext>
            </a:extLst>
          </p:cNvPr>
          <p:cNvSpPr>
            <a:spLocks noChangeArrowheads="1"/>
          </p:cNvSpPr>
          <p:nvPr/>
        </p:nvSpPr>
        <p:spPr bwMode="auto">
          <a:xfrm>
            <a:off x="5843588" y="3868738"/>
            <a:ext cx="1406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Ngen.exe</a:t>
            </a:r>
            <a:endParaRPr lang="en-GB" altLang="fr-FR"/>
          </a:p>
        </p:txBody>
      </p:sp>
      <p:pic>
        <p:nvPicPr>
          <p:cNvPr id="10254" name="Picture 4" descr="C:\Users\antonyn.CONTENTM\Desktop\MSL PNG Library\Application_Console.png">
            <a:extLst>
              <a:ext uri="{FF2B5EF4-FFF2-40B4-BE49-F238E27FC236}">
                <a16:creationId xmlns:a16="http://schemas.microsoft.com/office/drawing/2014/main" id="{BD791B77-8757-421C-BD81-4C253FB6B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438" y="3048000"/>
            <a:ext cx="8842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4" descr="C:\Users\antonyn.CONTENTM\Desktop\MSL PNG Library\Application_Console.png">
            <a:extLst>
              <a:ext uri="{FF2B5EF4-FFF2-40B4-BE49-F238E27FC236}">
                <a16:creationId xmlns:a16="http://schemas.microsoft.com/office/drawing/2014/main" id="{6332BAF6-D789-4DC2-A37A-92CCE29AE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700" y="3176588"/>
            <a:ext cx="8826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2" descr="C:\Users\antonyn.CONTENTM\Desktop\MSL PNG Library\Document_Code.png">
            <a:extLst>
              <a:ext uri="{FF2B5EF4-FFF2-40B4-BE49-F238E27FC236}">
                <a16:creationId xmlns:a16="http://schemas.microsoft.com/office/drawing/2014/main" id="{293B7356-4E0C-4502-9FBC-C2777A26BD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7288" y="3095625"/>
            <a:ext cx="3079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3" descr="C:\Users\antonyn.CONTENTM\Desktop\MSL PNG Library\Metadata.png">
            <a:extLst>
              <a:ext uri="{FF2B5EF4-FFF2-40B4-BE49-F238E27FC236}">
                <a16:creationId xmlns:a16="http://schemas.microsoft.com/office/drawing/2014/main" id="{12CB472B-67E8-4574-82FA-D3045491F4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1375" y="3005138"/>
            <a:ext cx="3032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8" name="Picture 7" descr="C:\Users\antonyn.CONTENTM\Desktop\MSL PNG Library\arrow12_02.png">
            <a:extLst>
              <a:ext uri="{FF2B5EF4-FFF2-40B4-BE49-F238E27FC236}">
                <a16:creationId xmlns:a16="http://schemas.microsoft.com/office/drawing/2014/main" id="{C20CDF53-2FFC-4015-A554-26515966E34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1413" y="3443288"/>
            <a:ext cx="6286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9" name="Picture 4" descr="C:\Users\antonyn.CONTENTM\Desktop\MSL PNG Library\Application_Console.png">
            <a:extLst>
              <a:ext uri="{FF2B5EF4-FFF2-40B4-BE49-F238E27FC236}">
                <a16:creationId xmlns:a16="http://schemas.microsoft.com/office/drawing/2014/main" id="{591CF07D-656E-4418-8F2A-F856CC027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4959350"/>
            <a:ext cx="9398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0" name="Picture 8" descr="C:\Users\antonyn.CONTENTM\Desktop\MSL PNG Library\Document_Writing01.png">
            <a:extLst>
              <a:ext uri="{FF2B5EF4-FFF2-40B4-BE49-F238E27FC236}">
                <a16:creationId xmlns:a16="http://schemas.microsoft.com/office/drawing/2014/main" id="{87044BC6-0A16-4E42-A124-26E6D28947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9413" y="5121275"/>
            <a:ext cx="4921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1" name="Picture 7" descr="C:\Users\antonyn.CONTENTM\Desktop\MSL PNG Library\arrow12_02.png">
            <a:extLst>
              <a:ext uri="{FF2B5EF4-FFF2-40B4-BE49-F238E27FC236}">
                <a16:creationId xmlns:a16="http://schemas.microsoft.com/office/drawing/2014/main" id="{28F34131-A8B2-4733-B735-D303096B66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7900" y="5345113"/>
            <a:ext cx="6286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Rectangle 22">
            <a:extLst>
              <a:ext uri="{FF2B5EF4-FFF2-40B4-BE49-F238E27FC236}">
                <a16:creationId xmlns:a16="http://schemas.microsoft.com/office/drawing/2014/main" id="{1189D657-EADE-4036-970A-B01CA7ED78BC}"/>
              </a:ext>
            </a:extLst>
          </p:cNvPr>
          <p:cNvSpPr>
            <a:spLocks noChangeArrowheads="1"/>
          </p:cNvSpPr>
          <p:nvPr/>
        </p:nvSpPr>
        <p:spPr bwMode="auto">
          <a:xfrm>
            <a:off x="1487488" y="5865813"/>
            <a:ext cx="163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Ildasm.exe</a:t>
            </a:r>
            <a:endParaRPr lang="en-GB" altLang="fr-FR"/>
          </a:p>
        </p:txBody>
      </p:sp>
      <p:pic>
        <p:nvPicPr>
          <p:cNvPr id="10263" name="Picture 4" descr="C:\Users\antonyn.CONTENTM\Desktop\MSL PNG Library\Application_Console.png">
            <a:extLst>
              <a:ext uri="{FF2B5EF4-FFF2-40B4-BE49-F238E27FC236}">
                <a16:creationId xmlns:a16="http://schemas.microsoft.com/office/drawing/2014/main" id="{B3192093-B506-4FA8-8018-CC3BA1134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713" y="5026025"/>
            <a:ext cx="10350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4" name="Picture 9" descr="C:\Users\antonyn.CONTENTM\Desktop\MSL PNG Library\Encryption.png">
            <a:extLst>
              <a:ext uri="{FF2B5EF4-FFF2-40B4-BE49-F238E27FC236}">
                <a16:creationId xmlns:a16="http://schemas.microsoft.com/office/drawing/2014/main" id="{DDAB0776-70DD-4766-B9B4-8074BFB0FE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5338" y="4714875"/>
            <a:ext cx="35083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Rectangle 25">
            <a:extLst>
              <a:ext uri="{FF2B5EF4-FFF2-40B4-BE49-F238E27FC236}">
                <a16:creationId xmlns:a16="http://schemas.microsoft.com/office/drawing/2014/main" id="{519D2DC3-C3DB-4B48-88CB-50A2CE63DFD2}"/>
              </a:ext>
            </a:extLst>
          </p:cNvPr>
          <p:cNvSpPr>
            <a:spLocks noChangeArrowheads="1"/>
          </p:cNvSpPr>
          <p:nvPr/>
        </p:nvSpPr>
        <p:spPr bwMode="auto">
          <a:xfrm>
            <a:off x="5886450" y="5883275"/>
            <a:ext cx="1057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Sn.exe</a:t>
            </a:r>
            <a:endParaRPr lang="en-GB" alt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14EC924-4438-4839-81C8-77C7D6CA05F0}"/>
              </a:ext>
            </a:extLst>
          </p:cNvPr>
          <p:cNvSpPr>
            <a:spLocks noGrp="1" noChangeArrowheads="1"/>
          </p:cNvSpPr>
          <p:nvPr>
            <p:ph type="title"/>
          </p:nvPr>
        </p:nvSpPr>
        <p:spPr/>
        <p:txBody>
          <a:bodyPr/>
          <a:lstStyle/>
          <a:p>
            <a:pPr eaLnBrk="1" hangingPunct="1"/>
            <a:r>
              <a:rPr lang="fr-FR" altLang="fr-FR"/>
              <a:t>Lesson 3: Ecrire une Application C#</a:t>
            </a:r>
          </a:p>
        </p:txBody>
      </p:sp>
      <p:sp>
        <p:nvSpPr>
          <p:cNvPr id="19459" name="Rectangle 3">
            <a:extLst>
              <a:ext uri="{FF2B5EF4-FFF2-40B4-BE49-F238E27FC236}">
                <a16:creationId xmlns:a16="http://schemas.microsoft.com/office/drawing/2014/main" id="{99265BB6-061F-409F-B6A8-118A370143D6}"/>
              </a:ext>
            </a:extLst>
          </p:cNvPr>
          <p:cNvSpPr>
            <a:spLocks noGrp="1" noChangeArrowheads="1"/>
          </p:cNvSpPr>
          <p:nvPr>
            <p:ph type="body" idx="1"/>
          </p:nvPr>
        </p:nvSpPr>
        <p:spPr/>
        <p:txBody>
          <a:bodyPr/>
          <a:lstStyle/>
          <a:p>
            <a:pPr eaLnBrk="1" hangingPunct="1"/>
            <a:r>
              <a:rPr lang="fr-FR" altLang="fr-FR"/>
              <a:t>Qu’est-ce que les Classes et les Namespaces?</a:t>
            </a:r>
          </a:p>
          <a:p>
            <a:pPr eaLnBrk="1" hangingPunct="1"/>
            <a:r>
              <a:rPr lang="fr-FR" altLang="fr-FR"/>
              <a:t>Structure d’une Application Console</a:t>
            </a:r>
          </a:p>
          <a:p>
            <a:pPr eaLnBrk="1" hangingPunct="1"/>
            <a:r>
              <a:rPr lang="fr-FR" altLang="fr-FR"/>
              <a:t>Réaliser des operations d’Input et Output dans une Application Console</a:t>
            </a:r>
          </a:p>
          <a:p>
            <a:pPr eaLnBrk="1" hangingPunct="1"/>
            <a:r>
              <a:rPr lang="fr-FR" altLang="fr-FR"/>
              <a:t>Bonnes pratiques pour les Commentaires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a:extLst>
              <a:ext uri="{FF2B5EF4-FFF2-40B4-BE49-F238E27FC236}">
                <a16:creationId xmlns:a16="http://schemas.microsoft.com/office/drawing/2014/main" id="{04119257-3374-4C1A-937A-E12857F15C4E}"/>
              </a:ext>
            </a:extLst>
          </p:cNvPr>
          <p:cNvSpPr>
            <a:spLocks noGrp="1"/>
          </p:cNvSpPr>
          <p:nvPr>
            <p:ph type="title"/>
          </p:nvPr>
        </p:nvSpPr>
        <p:spPr/>
        <p:txBody>
          <a:bodyPr/>
          <a:lstStyle/>
          <a:p>
            <a:pPr eaLnBrk="1" hangingPunct="1"/>
            <a:r>
              <a:rPr lang="fr-FR" altLang="fr-FR"/>
              <a:t>Qu’est-ce que les Classes et les Namespaces?</a:t>
            </a:r>
          </a:p>
        </p:txBody>
      </p:sp>
      <p:sp>
        <p:nvSpPr>
          <p:cNvPr id="10" name="AutoShape 140">
            <a:extLst>
              <a:ext uri="{FF2B5EF4-FFF2-40B4-BE49-F238E27FC236}">
                <a16:creationId xmlns:a16="http://schemas.microsoft.com/office/drawing/2014/main" id="{E458DFA5-944C-4EEC-B5C3-92FA229D7076}"/>
              </a:ext>
            </a:extLst>
          </p:cNvPr>
          <p:cNvSpPr>
            <a:spLocks noChangeArrowheads="1"/>
          </p:cNvSpPr>
          <p:nvPr/>
        </p:nvSpPr>
        <p:spPr bwMode="auto">
          <a:xfrm>
            <a:off x="741363" y="3359150"/>
            <a:ext cx="7727950" cy="24130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r>
              <a:rPr lang="en-GB" sz="2200" dirty="0">
                <a:cs typeface="Arial" charset="0"/>
              </a:rPr>
              <a:t>     System.IO namespace</a:t>
            </a:r>
            <a:endParaRPr lang="en-US" sz="2200" dirty="0">
              <a:cs typeface="Arial" charset="0"/>
            </a:endParaRPr>
          </a:p>
        </p:txBody>
      </p:sp>
      <p:sp>
        <p:nvSpPr>
          <p:cNvPr id="13" name="Rounded Rectangle 12">
            <a:extLst>
              <a:ext uri="{FF2B5EF4-FFF2-40B4-BE49-F238E27FC236}">
                <a16:creationId xmlns:a16="http://schemas.microsoft.com/office/drawing/2014/main" id="{A7B919EE-23E7-4CE0-91C2-78398B30BF32}"/>
              </a:ext>
            </a:extLst>
          </p:cNvPr>
          <p:cNvSpPr>
            <a:spLocks noChangeArrowheads="1"/>
          </p:cNvSpPr>
          <p:nvPr/>
        </p:nvSpPr>
        <p:spPr bwMode="auto">
          <a:xfrm>
            <a:off x="727075" y="1119188"/>
            <a:ext cx="7761288" cy="763587"/>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b="0">
                <a:cs typeface="Arial" charset="0"/>
              </a:rPr>
              <a:t>Une classe est essentiellement un plan d’action qui définit </a:t>
            </a:r>
            <a:br>
              <a:rPr lang="fr-FR" b="0">
                <a:cs typeface="Arial" charset="0"/>
              </a:rPr>
            </a:br>
            <a:r>
              <a:rPr lang="fr-FR" b="0">
                <a:cs typeface="Arial" charset="0"/>
              </a:rPr>
              <a:t>les caractéristiques d’une entité</a:t>
            </a:r>
          </a:p>
        </p:txBody>
      </p:sp>
      <p:sp>
        <p:nvSpPr>
          <p:cNvPr id="14" name="Rounded Rectangle 13">
            <a:extLst>
              <a:ext uri="{FF2B5EF4-FFF2-40B4-BE49-F238E27FC236}">
                <a16:creationId xmlns:a16="http://schemas.microsoft.com/office/drawing/2014/main" id="{D4DBDB35-07CB-4F5D-A846-78B34DAF91F8}"/>
              </a:ext>
            </a:extLst>
          </p:cNvPr>
          <p:cNvSpPr>
            <a:spLocks noChangeArrowheads="1"/>
          </p:cNvSpPr>
          <p:nvPr/>
        </p:nvSpPr>
        <p:spPr bwMode="auto">
          <a:xfrm>
            <a:off x="728663" y="2049463"/>
            <a:ext cx="7762875" cy="763587"/>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b="0">
                <a:cs typeface="Arial" charset="0"/>
              </a:rPr>
              <a:t>Un espace de noms représente une collection logique des </a:t>
            </a:r>
          </a:p>
          <a:p>
            <a:pPr indent="4763">
              <a:buSzPct val="80000"/>
              <a:defRPr/>
            </a:pPr>
            <a:r>
              <a:rPr lang="fr-FR" b="0">
                <a:cs typeface="Arial" charset="0"/>
              </a:rPr>
              <a:t>classes</a:t>
            </a:r>
          </a:p>
        </p:txBody>
      </p:sp>
      <p:sp>
        <p:nvSpPr>
          <p:cNvPr id="20486" name="Rectangle 14">
            <a:extLst>
              <a:ext uri="{FF2B5EF4-FFF2-40B4-BE49-F238E27FC236}">
                <a16:creationId xmlns:a16="http://schemas.microsoft.com/office/drawing/2014/main" id="{3369C66F-DFAA-4259-B665-495AC11DF031}"/>
              </a:ext>
            </a:extLst>
          </p:cNvPr>
          <p:cNvSpPr>
            <a:spLocks noChangeArrowheads="1"/>
          </p:cNvSpPr>
          <p:nvPr/>
        </p:nvSpPr>
        <p:spPr bwMode="auto">
          <a:xfrm>
            <a:off x="1336675" y="4254500"/>
            <a:ext cx="1290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File</a:t>
            </a:r>
            <a:r>
              <a:rPr lang="en-US" altLang="fr-FR" b="0"/>
              <a:t> class</a:t>
            </a:r>
            <a:endParaRPr lang="en-GB" altLang="fr-FR" b="0"/>
          </a:p>
        </p:txBody>
      </p:sp>
      <p:sp>
        <p:nvSpPr>
          <p:cNvPr id="20487" name="Rectangle 15">
            <a:extLst>
              <a:ext uri="{FF2B5EF4-FFF2-40B4-BE49-F238E27FC236}">
                <a16:creationId xmlns:a16="http://schemas.microsoft.com/office/drawing/2014/main" id="{FAB4713F-5EC1-4BC4-8395-297A315321EB}"/>
              </a:ext>
            </a:extLst>
          </p:cNvPr>
          <p:cNvSpPr>
            <a:spLocks noChangeArrowheads="1"/>
          </p:cNvSpPr>
          <p:nvPr/>
        </p:nvSpPr>
        <p:spPr bwMode="auto">
          <a:xfrm>
            <a:off x="6880225" y="4243388"/>
            <a:ext cx="1423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Path</a:t>
            </a:r>
            <a:r>
              <a:rPr lang="en-US" altLang="fr-FR" b="0"/>
              <a:t> class</a:t>
            </a:r>
            <a:endParaRPr lang="en-GB" altLang="fr-FR" b="0"/>
          </a:p>
        </p:txBody>
      </p:sp>
      <p:sp>
        <p:nvSpPr>
          <p:cNvPr id="20488" name="Rectangle 16">
            <a:extLst>
              <a:ext uri="{FF2B5EF4-FFF2-40B4-BE49-F238E27FC236}">
                <a16:creationId xmlns:a16="http://schemas.microsoft.com/office/drawing/2014/main" id="{BA44B7D8-E4A8-4A8E-A609-152746918039}"/>
              </a:ext>
            </a:extLst>
          </p:cNvPr>
          <p:cNvSpPr>
            <a:spLocks noChangeArrowheads="1"/>
          </p:cNvSpPr>
          <p:nvPr/>
        </p:nvSpPr>
        <p:spPr bwMode="auto">
          <a:xfrm>
            <a:off x="2159000" y="5037138"/>
            <a:ext cx="2584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DirectoryInfo</a:t>
            </a:r>
            <a:r>
              <a:rPr lang="en-US" altLang="fr-FR" b="0"/>
              <a:t> class</a:t>
            </a:r>
            <a:endParaRPr lang="en-GB" altLang="fr-FR" b="0"/>
          </a:p>
        </p:txBody>
      </p:sp>
      <p:sp>
        <p:nvSpPr>
          <p:cNvPr id="20489" name="Rectangle 17">
            <a:extLst>
              <a:ext uri="{FF2B5EF4-FFF2-40B4-BE49-F238E27FC236}">
                <a16:creationId xmlns:a16="http://schemas.microsoft.com/office/drawing/2014/main" id="{4128EE22-0AE6-4872-A54D-4A916ECC4045}"/>
              </a:ext>
            </a:extLst>
          </p:cNvPr>
          <p:cNvSpPr>
            <a:spLocks noChangeArrowheads="1"/>
          </p:cNvSpPr>
          <p:nvPr/>
        </p:nvSpPr>
        <p:spPr bwMode="auto">
          <a:xfrm>
            <a:off x="5327650" y="5080000"/>
            <a:ext cx="2036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Directory</a:t>
            </a:r>
            <a:r>
              <a:rPr lang="en-US" altLang="fr-FR" b="0"/>
              <a:t> class</a:t>
            </a:r>
            <a:endParaRPr lang="en-GB" altLang="fr-FR" b="0"/>
          </a:p>
        </p:txBody>
      </p:sp>
      <p:sp>
        <p:nvSpPr>
          <p:cNvPr id="20490" name="Rectangle 18">
            <a:extLst>
              <a:ext uri="{FF2B5EF4-FFF2-40B4-BE49-F238E27FC236}">
                <a16:creationId xmlns:a16="http://schemas.microsoft.com/office/drawing/2014/main" id="{7B0405D3-C443-4A43-9726-6355F528718C}"/>
              </a:ext>
            </a:extLst>
          </p:cNvPr>
          <p:cNvSpPr>
            <a:spLocks noChangeArrowheads="1"/>
          </p:cNvSpPr>
          <p:nvPr/>
        </p:nvSpPr>
        <p:spPr bwMode="auto">
          <a:xfrm>
            <a:off x="3924300" y="4222750"/>
            <a:ext cx="1838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FileInfo</a:t>
            </a:r>
            <a:r>
              <a:rPr lang="en-US" altLang="fr-FR" b="0"/>
              <a:t> class</a:t>
            </a:r>
            <a:endParaRPr lang="en-GB" altLang="fr-FR" b="0"/>
          </a:p>
        </p:txBody>
      </p:sp>
      <p:pic>
        <p:nvPicPr>
          <p:cNvPr id="20491" name="Picture 2" descr="C:\Users\antonyn.CONTENTM\Desktop\MSL PNG Library\Class.png">
            <a:extLst>
              <a:ext uri="{FF2B5EF4-FFF2-40B4-BE49-F238E27FC236}">
                <a16:creationId xmlns:a16="http://schemas.microsoft.com/office/drawing/2014/main" id="{18F8AEAA-7EEA-4E89-87CB-914065690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4121150"/>
            <a:ext cx="530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2" descr="C:\Users\antonyn.CONTENTM\Desktop\MSL PNG Library\Class.png">
            <a:extLst>
              <a:ext uri="{FF2B5EF4-FFF2-40B4-BE49-F238E27FC236}">
                <a16:creationId xmlns:a16="http://schemas.microsoft.com/office/drawing/2014/main" id="{7339BEB6-3B8B-4193-B93E-282E9F414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038" y="4887913"/>
            <a:ext cx="530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2" descr="C:\Users\antonyn.CONTENTM\Desktop\MSL PNG Library\Class.png">
            <a:extLst>
              <a:ext uri="{FF2B5EF4-FFF2-40B4-BE49-F238E27FC236}">
                <a16:creationId xmlns:a16="http://schemas.microsoft.com/office/drawing/2014/main" id="{706E2509-6577-4FE7-A387-E1B227468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4930775"/>
            <a:ext cx="530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2" descr="C:\Users\antonyn.CONTENTM\Desktop\MSL PNG Library\Class.png">
            <a:extLst>
              <a:ext uri="{FF2B5EF4-FFF2-40B4-BE49-F238E27FC236}">
                <a16:creationId xmlns:a16="http://schemas.microsoft.com/office/drawing/2014/main" id="{B2E9BF1B-C2C0-4D80-95F4-C6CF2AF7F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 y="4100513"/>
            <a:ext cx="5286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2" descr="C:\Users\antonyn.CONTENTM\Desktop\MSL PNG Library\Class.png">
            <a:extLst>
              <a:ext uri="{FF2B5EF4-FFF2-40B4-BE49-F238E27FC236}">
                <a16:creationId xmlns:a16="http://schemas.microsoft.com/office/drawing/2014/main" id="{0B6E3DEA-567A-4312-A77B-C0567F3D5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925" y="4116388"/>
            <a:ext cx="530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3" descr="C:\Users\antonyn.CONTENTM\Desktop\MSL PNG Library\Folder_Open.png">
            <a:extLst>
              <a:ext uri="{FF2B5EF4-FFF2-40B4-BE49-F238E27FC236}">
                <a16:creationId xmlns:a16="http://schemas.microsoft.com/office/drawing/2014/main" id="{0F280E05-6E62-475B-9DC7-F6E87F004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3370263"/>
            <a:ext cx="54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6">
            <a:extLst>
              <a:ext uri="{FF2B5EF4-FFF2-40B4-BE49-F238E27FC236}">
                <a16:creationId xmlns:a16="http://schemas.microsoft.com/office/drawing/2014/main" id="{9F840604-048B-439F-8EB0-8150083C251F}"/>
              </a:ext>
            </a:extLst>
          </p:cNvPr>
          <p:cNvSpPr>
            <a:spLocks noGrp="1"/>
          </p:cNvSpPr>
          <p:nvPr>
            <p:ph type="title"/>
          </p:nvPr>
        </p:nvSpPr>
        <p:spPr/>
        <p:txBody>
          <a:bodyPr/>
          <a:lstStyle/>
          <a:p>
            <a:pPr eaLnBrk="1" hangingPunct="1"/>
            <a:r>
              <a:rPr lang="fr-FR" altLang="fr-FR"/>
              <a:t>Structure d’une Application Console</a:t>
            </a:r>
            <a:br>
              <a:rPr lang="fr-FR" altLang="fr-FR"/>
            </a:br>
            <a:endParaRPr lang="fr-FR" altLang="fr-FR"/>
          </a:p>
        </p:txBody>
      </p:sp>
      <p:sp>
        <p:nvSpPr>
          <p:cNvPr id="24" name="AutoShape 3">
            <a:extLst>
              <a:ext uri="{FF2B5EF4-FFF2-40B4-BE49-F238E27FC236}">
                <a16:creationId xmlns:a16="http://schemas.microsoft.com/office/drawing/2014/main" id="{182FD422-B9CF-4F82-9C33-B00644961D0F}"/>
              </a:ext>
            </a:extLst>
          </p:cNvPr>
          <p:cNvSpPr>
            <a:spLocks noChangeArrowheads="1"/>
          </p:cNvSpPr>
          <p:nvPr/>
        </p:nvSpPr>
        <p:spPr bwMode="auto">
          <a:xfrm>
            <a:off x="300038" y="1665288"/>
            <a:ext cx="5227637" cy="3684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fr-FR" sz="1600" b="0">
                <a:latin typeface="Lucida Sans Typewriter" pitchFamily="49" charset="0"/>
              </a:rPr>
              <a:t>using System;</a:t>
            </a:r>
          </a:p>
          <a:p>
            <a:pPr>
              <a:defRPr/>
            </a:pPr>
            <a:r>
              <a:rPr lang="fr-FR" sz="1600" b="0">
                <a:latin typeface="Lucida Sans Typewriter" pitchFamily="49" charset="0"/>
              </a:rPr>
              <a:t> </a:t>
            </a:r>
          </a:p>
          <a:p>
            <a:pPr>
              <a:defRPr/>
            </a:pPr>
            <a:r>
              <a:rPr lang="fr-FR" sz="1600" b="0">
                <a:latin typeface="Lucida Sans Typewriter" pitchFamily="49" charset="0"/>
              </a:rPr>
              <a:t>namespace MyFirstApplication</a:t>
            </a:r>
          </a:p>
          <a:p>
            <a:pPr>
              <a:defRPr/>
            </a:pPr>
            <a:r>
              <a:rPr lang="fr-FR" sz="1600" b="0">
                <a:latin typeface="Lucida Sans Typewriter" pitchFamily="49" charset="0"/>
              </a:rPr>
              <a:t>{</a:t>
            </a:r>
          </a:p>
          <a:p>
            <a:pPr>
              <a:defRPr/>
            </a:pPr>
            <a:r>
              <a:rPr lang="fr-FR" sz="1600" b="0">
                <a:latin typeface="Lucida Sans Typewriter" pitchFamily="49" charset="0"/>
              </a:rPr>
              <a:t>    class Program</a:t>
            </a:r>
          </a:p>
          <a:p>
            <a:pPr>
              <a:defRPr/>
            </a:pPr>
            <a:r>
              <a:rPr lang="fr-FR" sz="1600" b="0">
                <a:latin typeface="Lucida Sans Typewriter" pitchFamily="49" charset="0"/>
              </a:rPr>
              <a:t>    {</a:t>
            </a:r>
          </a:p>
          <a:p>
            <a:pPr>
              <a:defRPr/>
            </a:pPr>
            <a:r>
              <a:rPr lang="fr-FR" sz="1600" b="0">
                <a:latin typeface="Lucida Sans Typewriter" pitchFamily="49" charset="0"/>
              </a:rPr>
              <a:t>        static void Main(string[] args)</a:t>
            </a:r>
          </a:p>
          <a:p>
            <a:pPr>
              <a:defRPr/>
            </a:pPr>
            <a:r>
              <a:rPr lang="fr-FR" sz="1600" b="0">
                <a:latin typeface="Lucida Sans Typewriter" pitchFamily="49" charset="0"/>
              </a:rPr>
              <a:t>        {</a:t>
            </a:r>
          </a:p>
          <a:p>
            <a:pPr>
              <a:defRPr/>
            </a:pPr>
            <a:r>
              <a:rPr lang="fr-FR" sz="1600" b="0">
                <a:latin typeface="Lucida Sans Typewriter" pitchFamily="49" charset="0"/>
              </a:rPr>
              <a:t> </a:t>
            </a:r>
          </a:p>
          <a:p>
            <a:pPr>
              <a:defRPr/>
            </a:pPr>
            <a:r>
              <a:rPr lang="fr-FR" sz="1600" b="0">
                <a:latin typeface="Lucida Sans Typewriter" pitchFamily="49" charset="0"/>
              </a:rPr>
              <a:t>        }</a:t>
            </a:r>
          </a:p>
          <a:p>
            <a:pPr>
              <a:defRPr/>
            </a:pPr>
            <a:r>
              <a:rPr lang="fr-FR" sz="1600" b="0">
                <a:latin typeface="Lucida Sans Typewriter" pitchFamily="49" charset="0"/>
              </a:rPr>
              <a:t>    }</a:t>
            </a:r>
          </a:p>
          <a:p>
            <a:pPr>
              <a:defRPr/>
            </a:pPr>
            <a:r>
              <a:rPr lang="fr-FR" sz="1600" b="0">
                <a:latin typeface="Lucida Sans Typewriter" pitchFamily="49" charset="0"/>
              </a:rPr>
              <a:t>}</a:t>
            </a:r>
          </a:p>
          <a:p>
            <a:pPr>
              <a:lnSpc>
                <a:spcPct val="90000"/>
              </a:lnSpc>
              <a:defRPr/>
            </a:pPr>
            <a:endParaRPr lang="fr-FR" sz="1400" b="0">
              <a:latin typeface="Lucida Sans Typewriter" pitchFamily="49" charset="0"/>
            </a:endParaRPr>
          </a:p>
        </p:txBody>
      </p:sp>
      <p:sp>
        <p:nvSpPr>
          <p:cNvPr id="25" name="Rounded Rectangle 24">
            <a:extLst>
              <a:ext uri="{FF2B5EF4-FFF2-40B4-BE49-F238E27FC236}">
                <a16:creationId xmlns:a16="http://schemas.microsoft.com/office/drawing/2014/main" id="{0AEE0F5E-246B-4B98-ACB8-1B2A07732BBC}"/>
              </a:ext>
            </a:extLst>
          </p:cNvPr>
          <p:cNvSpPr>
            <a:spLocks noChangeArrowheads="1"/>
          </p:cNvSpPr>
          <p:nvPr/>
        </p:nvSpPr>
        <p:spPr bwMode="auto">
          <a:xfrm>
            <a:off x="4670425" y="1404938"/>
            <a:ext cx="4214813" cy="4508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sz="1600" b="0">
                <a:cs typeface="Arial" charset="0"/>
              </a:rPr>
              <a:t>Ajout du namespace </a:t>
            </a:r>
            <a:r>
              <a:rPr lang="fr-FR" sz="1600">
                <a:cs typeface="Arial" charset="0"/>
              </a:rPr>
              <a:t>System</a:t>
            </a:r>
            <a:r>
              <a:rPr lang="fr-FR" sz="1600" b="0">
                <a:cs typeface="Arial" charset="0"/>
              </a:rPr>
              <a:t> au </a:t>
            </a:r>
          </a:p>
          <a:p>
            <a:pPr indent="4763">
              <a:buSzPct val="80000"/>
              <a:defRPr/>
            </a:pPr>
            <a:r>
              <a:rPr lang="fr-FR" sz="1600" b="0">
                <a:cs typeface="Arial" charset="0"/>
              </a:rPr>
              <a:t>Scope du fichier</a:t>
            </a:r>
          </a:p>
        </p:txBody>
      </p:sp>
      <p:sp>
        <p:nvSpPr>
          <p:cNvPr id="27" name="Rounded Rectangle 26">
            <a:extLst>
              <a:ext uri="{FF2B5EF4-FFF2-40B4-BE49-F238E27FC236}">
                <a16:creationId xmlns:a16="http://schemas.microsoft.com/office/drawing/2014/main" id="{FD265C93-392B-466E-BC71-035527B9526B}"/>
              </a:ext>
            </a:extLst>
          </p:cNvPr>
          <p:cNvSpPr>
            <a:spLocks noChangeArrowheads="1"/>
          </p:cNvSpPr>
          <p:nvPr/>
        </p:nvSpPr>
        <p:spPr bwMode="auto">
          <a:xfrm>
            <a:off x="4648200" y="2884488"/>
            <a:ext cx="4213225" cy="4508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sz="1600" b="0">
                <a:cs typeface="Arial" charset="0"/>
              </a:rPr>
              <a:t>Déclaration de la classe</a:t>
            </a:r>
            <a:r>
              <a:rPr lang="fr-FR" sz="1600">
                <a:cs typeface="Arial" charset="0"/>
              </a:rPr>
              <a:t> Program</a:t>
            </a:r>
            <a:endParaRPr lang="fr-FR" sz="1600" b="0">
              <a:cs typeface="Arial" charset="0"/>
            </a:endParaRPr>
          </a:p>
        </p:txBody>
      </p:sp>
      <p:sp>
        <p:nvSpPr>
          <p:cNvPr id="28" name="Rounded Rectangle 27">
            <a:extLst>
              <a:ext uri="{FF2B5EF4-FFF2-40B4-BE49-F238E27FC236}">
                <a16:creationId xmlns:a16="http://schemas.microsoft.com/office/drawing/2014/main" id="{3933C681-9D02-4416-A5A9-ED806AB7A420}"/>
              </a:ext>
            </a:extLst>
          </p:cNvPr>
          <p:cNvSpPr>
            <a:spLocks noChangeArrowheads="1"/>
          </p:cNvSpPr>
          <p:nvPr/>
        </p:nvSpPr>
        <p:spPr bwMode="auto">
          <a:xfrm>
            <a:off x="4664075" y="4086225"/>
            <a:ext cx="4213225" cy="45243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sz="1600" b="0">
                <a:cs typeface="Arial" charset="0"/>
              </a:rPr>
              <a:t>Déclaration de la méthode</a:t>
            </a:r>
            <a:r>
              <a:rPr lang="fr-FR" sz="1600">
                <a:cs typeface="Arial" charset="0"/>
              </a:rPr>
              <a:t> Main</a:t>
            </a:r>
            <a:endParaRPr lang="fr-FR" sz="1600" b="0">
              <a:cs typeface="Arial" charset="0"/>
            </a:endParaRPr>
          </a:p>
        </p:txBody>
      </p:sp>
      <p:sp>
        <p:nvSpPr>
          <p:cNvPr id="26" name="Rounded Rectangle 25">
            <a:extLst>
              <a:ext uri="{FF2B5EF4-FFF2-40B4-BE49-F238E27FC236}">
                <a16:creationId xmlns:a16="http://schemas.microsoft.com/office/drawing/2014/main" id="{13F71F50-EEEC-47D3-A633-E6FACE2342E7}"/>
              </a:ext>
            </a:extLst>
          </p:cNvPr>
          <p:cNvSpPr>
            <a:spLocks noChangeArrowheads="1"/>
          </p:cNvSpPr>
          <p:nvPr/>
        </p:nvSpPr>
        <p:spPr bwMode="auto">
          <a:xfrm>
            <a:off x="4673600" y="2185988"/>
            <a:ext cx="4213225" cy="4508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sz="1600" b="0">
                <a:cs typeface="Arial" charset="0"/>
              </a:rPr>
              <a:t>Déclaration du Namespace</a:t>
            </a:r>
          </a:p>
        </p:txBody>
      </p:sp>
      <p:pic>
        <p:nvPicPr>
          <p:cNvPr id="21512" name="Picture 47" descr="arrow03">
            <a:extLst>
              <a:ext uri="{FF2B5EF4-FFF2-40B4-BE49-F238E27FC236}">
                <a16:creationId xmlns:a16="http://schemas.microsoft.com/office/drawing/2014/main" id="{0084D1D4-512D-4D35-BBDA-59BEF6997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32830">
            <a:off x="2720975" y="1770063"/>
            <a:ext cx="90170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47" descr="arrow03">
            <a:extLst>
              <a:ext uri="{FF2B5EF4-FFF2-40B4-BE49-F238E27FC236}">
                <a16:creationId xmlns:a16="http://schemas.microsoft.com/office/drawing/2014/main" id="{0A4FABA5-DA72-4FF4-B88C-5CE216A99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258924">
            <a:off x="3622675" y="2392363"/>
            <a:ext cx="90170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47" descr="arrow03">
            <a:extLst>
              <a:ext uri="{FF2B5EF4-FFF2-40B4-BE49-F238E27FC236}">
                <a16:creationId xmlns:a16="http://schemas.microsoft.com/office/drawing/2014/main" id="{9C286B29-2378-48CF-82D9-BA4928554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605288">
            <a:off x="3355975" y="3001963"/>
            <a:ext cx="90170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47" descr="arrow03">
            <a:extLst>
              <a:ext uri="{FF2B5EF4-FFF2-40B4-BE49-F238E27FC236}">
                <a16:creationId xmlns:a16="http://schemas.microsoft.com/office/drawing/2014/main" id="{EBE448E4-E622-4636-B654-24EE2A516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178156">
            <a:off x="3508375" y="3852863"/>
            <a:ext cx="90170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a:extLst>
              <a:ext uri="{FF2B5EF4-FFF2-40B4-BE49-F238E27FC236}">
                <a16:creationId xmlns:a16="http://schemas.microsoft.com/office/drawing/2014/main" id="{A440D303-22FE-422A-8275-0A11D6B42E70}"/>
              </a:ext>
            </a:extLst>
          </p:cNvPr>
          <p:cNvSpPr>
            <a:spLocks noGrp="1"/>
          </p:cNvSpPr>
          <p:nvPr>
            <p:ph type="title"/>
          </p:nvPr>
        </p:nvSpPr>
        <p:spPr>
          <a:xfrm>
            <a:off x="460375" y="0"/>
            <a:ext cx="7475538" cy="741363"/>
          </a:xfrm>
        </p:spPr>
        <p:txBody>
          <a:bodyPr/>
          <a:lstStyle/>
          <a:p>
            <a:pPr eaLnBrk="1" hangingPunct="1"/>
            <a:r>
              <a:rPr lang="fr-FR" altLang="fr-FR"/>
              <a:t>Réaliser des operations d’Input et Output dans une Application Console</a:t>
            </a:r>
          </a:p>
        </p:txBody>
      </p:sp>
      <p:sp>
        <p:nvSpPr>
          <p:cNvPr id="12" name="AutoShape 5">
            <a:extLst>
              <a:ext uri="{FF2B5EF4-FFF2-40B4-BE49-F238E27FC236}">
                <a16:creationId xmlns:a16="http://schemas.microsoft.com/office/drawing/2014/main" id="{07632075-4DEA-483A-9D3B-A029A90E415E}"/>
              </a:ext>
            </a:extLst>
          </p:cNvPr>
          <p:cNvSpPr>
            <a:spLocks noChangeArrowheads="1"/>
          </p:cNvSpPr>
          <p:nvPr/>
        </p:nvSpPr>
        <p:spPr bwMode="auto">
          <a:xfrm>
            <a:off x="1236663" y="1028700"/>
            <a:ext cx="6570662" cy="40513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nSpc>
                <a:spcPct val="90000"/>
              </a:lnSpc>
              <a:spcBef>
                <a:spcPct val="40000"/>
              </a:spcBef>
              <a:defRPr/>
            </a:pPr>
            <a:endParaRPr lang="en-GB" sz="2400" b="0">
              <a:cs typeface="Arial" charset="0"/>
            </a:endParaRPr>
          </a:p>
        </p:txBody>
      </p:sp>
      <p:sp>
        <p:nvSpPr>
          <p:cNvPr id="13" name="AutoShape 6">
            <a:extLst>
              <a:ext uri="{FF2B5EF4-FFF2-40B4-BE49-F238E27FC236}">
                <a16:creationId xmlns:a16="http://schemas.microsoft.com/office/drawing/2014/main" id="{F74DEF18-7815-46B1-9C3F-472DBB0F33CC}"/>
              </a:ext>
            </a:extLst>
          </p:cNvPr>
          <p:cNvSpPr>
            <a:spLocks noChangeArrowheads="1"/>
          </p:cNvSpPr>
          <p:nvPr/>
        </p:nvSpPr>
        <p:spPr bwMode="auto">
          <a:xfrm>
            <a:off x="1444625" y="3332163"/>
            <a:ext cx="6103938" cy="3635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80000"/>
              </a:lnSpc>
              <a:spcBef>
                <a:spcPct val="40000"/>
              </a:spcBef>
              <a:buSzPct val="80000"/>
            </a:pPr>
            <a:r>
              <a:rPr lang="en-US" altLang="ja-JP" sz="1600" b="0">
                <a:ea typeface="ＭＳ Ｐゴシック" panose="020B0600070205080204" pitchFamily="34" charset="-128"/>
              </a:rPr>
              <a:t>ReadLine()</a:t>
            </a:r>
            <a:endParaRPr lang="en-US" altLang="fr-FR" sz="1600" b="0"/>
          </a:p>
        </p:txBody>
      </p:sp>
      <p:sp>
        <p:nvSpPr>
          <p:cNvPr id="14" name="AutoShape 7">
            <a:extLst>
              <a:ext uri="{FF2B5EF4-FFF2-40B4-BE49-F238E27FC236}">
                <a16:creationId xmlns:a16="http://schemas.microsoft.com/office/drawing/2014/main" id="{ECE7F90F-1115-4187-A564-017EEA648FC2}"/>
              </a:ext>
            </a:extLst>
          </p:cNvPr>
          <p:cNvSpPr>
            <a:spLocks noChangeArrowheads="1"/>
          </p:cNvSpPr>
          <p:nvPr/>
        </p:nvSpPr>
        <p:spPr bwMode="auto">
          <a:xfrm>
            <a:off x="1455738" y="1700213"/>
            <a:ext cx="6103937"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80000"/>
              </a:lnSpc>
            </a:pPr>
            <a:r>
              <a:rPr lang="en-US" altLang="fr-FR" sz="1600" b="0"/>
              <a:t>Clear()</a:t>
            </a:r>
            <a:endParaRPr lang="en-GB" altLang="fr-FR" sz="1600" b="0"/>
          </a:p>
        </p:txBody>
      </p:sp>
      <p:sp>
        <p:nvSpPr>
          <p:cNvPr id="15" name="AutoShape 8">
            <a:extLst>
              <a:ext uri="{FF2B5EF4-FFF2-40B4-BE49-F238E27FC236}">
                <a16:creationId xmlns:a16="http://schemas.microsoft.com/office/drawing/2014/main" id="{F19130C9-CC06-44EF-AF1F-0FA984EE30ED}"/>
              </a:ext>
            </a:extLst>
          </p:cNvPr>
          <p:cNvSpPr>
            <a:spLocks noChangeArrowheads="1"/>
          </p:cNvSpPr>
          <p:nvPr/>
        </p:nvSpPr>
        <p:spPr bwMode="auto">
          <a:xfrm>
            <a:off x="1449388" y="2759075"/>
            <a:ext cx="6103937"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80000"/>
              </a:lnSpc>
              <a:spcBef>
                <a:spcPct val="40000"/>
              </a:spcBef>
              <a:buSzPct val="80000"/>
            </a:pPr>
            <a:r>
              <a:rPr lang="en-US" altLang="fr-FR" sz="1600" b="0"/>
              <a:t>ReadKey()</a:t>
            </a:r>
          </a:p>
        </p:txBody>
      </p:sp>
      <p:sp>
        <p:nvSpPr>
          <p:cNvPr id="16" name="AutoShape 9">
            <a:extLst>
              <a:ext uri="{FF2B5EF4-FFF2-40B4-BE49-F238E27FC236}">
                <a16:creationId xmlns:a16="http://schemas.microsoft.com/office/drawing/2014/main" id="{FB1E7BC9-68CE-4106-8719-F137C94E7E32}"/>
              </a:ext>
            </a:extLst>
          </p:cNvPr>
          <p:cNvSpPr>
            <a:spLocks noChangeArrowheads="1"/>
          </p:cNvSpPr>
          <p:nvPr/>
        </p:nvSpPr>
        <p:spPr bwMode="auto">
          <a:xfrm>
            <a:off x="1444625" y="3878263"/>
            <a:ext cx="6103938"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80000"/>
              </a:lnSpc>
              <a:spcBef>
                <a:spcPct val="40000"/>
              </a:spcBef>
              <a:buSzPct val="80000"/>
            </a:pPr>
            <a:r>
              <a:rPr lang="en-US" altLang="ja-JP" sz="1600" b="0">
                <a:ea typeface="ＭＳ Ｐゴシック" panose="020B0600070205080204" pitchFamily="34" charset="-128"/>
              </a:rPr>
              <a:t>Write()</a:t>
            </a:r>
            <a:endParaRPr lang="en-US" altLang="fr-FR" sz="1600" b="0"/>
          </a:p>
        </p:txBody>
      </p:sp>
      <p:pic>
        <p:nvPicPr>
          <p:cNvPr id="22536" name="Picture 2" descr="C:\Users\antonyn.CONTENTM\Desktop\MSL PNG Library\Command_Prompt.png">
            <a:extLst>
              <a:ext uri="{FF2B5EF4-FFF2-40B4-BE49-F238E27FC236}">
                <a16:creationId xmlns:a16="http://schemas.microsoft.com/office/drawing/2014/main" id="{F7CE2BC3-FE36-420E-9866-073C830FF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050" y="765175"/>
            <a:ext cx="8318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AutoShape 9">
            <a:extLst>
              <a:ext uri="{FF2B5EF4-FFF2-40B4-BE49-F238E27FC236}">
                <a16:creationId xmlns:a16="http://schemas.microsoft.com/office/drawing/2014/main" id="{5064D3E1-ED82-4E63-80D2-92EA8277681D}"/>
              </a:ext>
            </a:extLst>
          </p:cNvPr>
          <p:cNvSpPr>
            <a:spLocks noChangeArrowheads="1"/>
          </p:cNvSpPr>
          <p:nvPr/>
        </p:nvSpPr>
        <p:spPr bwMode="auto">
          <a:xfrm>
            <a:off x="1438275" y="4441825"/>
            <a:ext cx="6103938"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80000"/>
              </a:lnSpc>
              <a:spcBef>
                <a:spcPct val="40000"/>
              </a:spcBef>
              <a:buSzPct val="80000"/>
            </a:pPr>
            <a:r>
              <a:rPr lang="en-US" altLang="ja-JP" sz="1600" b="0">
                <a:ea typeface="ＭＳ Ｐゴシック" panose="020B0600070205080204" pitchFamily="34" charset="-128"/>
              </a:rPr>
              <a:t>WriteLine()</a:t>
            </a:r>
            <a:endParaRPr lang="en-US" altLang="fr-FR" sz="1600" b="0"/>
          </a:p>
        </p:txBody>
      </p:sp>
      <p:sp>
        <p:nvSpPr>
          <p:cNvPr id="39" name="AutoShape 6">
            <a:extLst>
              <a:ext uri="{FF2B5EF4-FFF2-40B4-BE49-F238E27FC236}">
                <a16:creationId xmlns:a16="http://schemas.microsoft.com/office/drawing/2014/main" id="{0C39A523-3D59-47A5-8E1A-7C1069F97CD9}"/>
              </a:ext>
            </a:extLst>
          </p:cNvPr>
          <p:cNvSpPr>
            <a:spLocks noChangeArrowheads="1"/>
          </p:cNvSpPr>
          <p:nvPr/>
        </p:nvSpPr>
        <p:spPr bwMode="auto">
          <a:xfrm>
            <a:off x="1450975" y="2219325"/>
            <a:ext cx="6103938" cy="36353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80000"/>
              </a:lnSpc>
            </a:pPr>
            <a:r>
              <a:rPr lang="en-US" altLang="fr-FR" sz="1600" b="0"/>
              <a:t>Read()</a:t>
            </a:r>
            <a:endParaRPr lang="en-GB" altLang="fr-FR" sz="1600" b="0"/>
          </a:p>
        </p:txBody>
      </p:sp>
      <p:sp>
        <p:nvSpPr>
          <p:cNvPr id="22539" name="Rectangle 42">
            <a:extLst>
              <a:ext uri="{FF2B5EF4-FFF2-40B4-BE49-F238E27FC236}">
                <a16:creationId xmlns:a16="http://schemas.microsoft.com/office/drawing/2014/main" id="{BFBDB03E-CCBA-44FF-A772-F7EAC4F2537C}"/>
              </a:ext>
            </a:extLst>
          </p:cNvPr>
          <p:cNvSpPr>
            <a:spLocks noChangeArrowheads="1"/>
          </p:cNvSpPr>
          <p:nvPr/>
        </p:nvSpPr>
        <p:spPr bwMode="auto">
          <a:xfrm>
            <a:off x="1439863" y="1149350"/>
            <a:ext cx="5663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a:t>Méthode présentes dans System.Console :</a:t>
            </a:r>
          </a:p>
        </p:txBody>
      </p:sp>
      <p:sp>
        <p:nvSpPr>
          <p:cNvPr id="44" name="AutoShape 3">
            <a:extLst>
              <a:ext uri="{FF2B5EF4-FFF2-40B4-BE49-F238E27FC236}">
                <a16:creationId xmlns:a16="http://schemas.microsoft.com/office/drawing/2014/main" id="{8AF5AD01-B8CD-4685-AA42-99012A1E5DEA}"/>
              </a:ext>
            </a:extLst>
          </p:cNvPr>
          <p:cNvSpPr>
            <a:spLocks noChangeArrowheads="1"/>
          </p:cNvSpPr>
          <p:nvPr/>
        </p:nvSpPr>
        <p:spPr bwMode="auto">
          <a:xfrm>
            <a:off x="1176338" y="5307013"/>
            <a:ext cx="6697662" cy="10556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GB" sz="1600" b="0" dirty="0">
                <a:latin typeface="Lucida Sans Typewriter" pitchFamily="49" charset="0"/>
                <a:cs typeface="Arial" charset="0"/>
              </a:rPr>
              <a:t>using System;</a:t>
            </a:r>
          </a:p>
          <a:p>
            <a:pPr>
              <a:defRPr/>
            </a:pPr>
            <a:r>
              <a:rPr lang="en-GB" sz="1600" b="0" dirty="0">
                <a:latin typeface="Lucida Sans Typewriter" pitchFamily="49" charset="0"/>
                <a:cs typeface="Arial" charset="0"/>
              </a:rPr>
              <a:t>...</a:t>
            </a:r>
          </a:p>
          <a:p>
            <a:pPr>
              <a:defRPr/>
            </a:pPr>
            <a:r>
              <a:rPr lang="en-GB" sz="1600" b="0" dirty="0" err="1">
                <a:latin typeface="Lucida Sans Typewriter" pitchFamily="49" charset="0"/>
                <a:cs typeface="Arial" charset="0"/>
              </a:rPr>
              <a:t>Console.WriteLine</a:t>
            </a:r>
            <a:r>
              <a:rPr lang="en-GB" sz="1600" b="0" dirty="0">
                <a:latin typeface="Lucida Sans Typewriter" pitchFamily="49" charset="0"/>
                <a:cs typeface="Arial" charset="0"/>
              </a:rPr>
              <a:t>("Hello there!“);</a:t>
            </a:r>
          </a:p>
          <a:p>
            <a:pPr>
              <a:defRPr/>
            </a:pPr>
            <a:r>
              <a:rPr lang="en-GB" sz="1600" b="0" dirty="0">
                <a:latin typeface="Lucida Sans Typewriter" pitchFamily="49" charset="0"/>
                <a:cs typeface="Arial"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AutoShape 140">
            <a:extLst>
              <a:ext uri="{FF2B5EF4-FFF2-40B4-BE49-F238E27FC236}">
                <a16:creationId xmlns:a16="http://schemas.microsoft.com/office/drawing/2014/main" id="{3713F1A8-C106-4AE0-B3CC-3AAFFF274CD3}"/>
              </a:ext>
            </a:extLst>
          </p:cNvPr>
          <p:cNvSpPr>
            <a:spLocks noChangeArrowheads="1"/>
          </p:cNvSpPr>
          <p:nvPr/>
        </p:nvSpPr>
        <p:spPr bwMode="auto">
          <a:xfrm>
            <a:off x="695325" y="941388"/>
            <a:ext cx="7793038" cy="404495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fr-FR" sz="2200">
              <a:cs typeface="Arial" charset="0"/>
            </a:endParaRPr>
          </a:p>
        </p:txBody>
      </p:sp>
      <p:sp>
        <p:nvSpPr>
          <p:cNvPr id="23555" name="Title 6">
            <a:extLst>
              <a:ext uri="{FF2B5EF4-FFF2-40B4-BE49-F238E27FC236}">
                <a16:creationId xmlns:a16="http://schemas.microsoft.com/office/drawing/2014/main" id="{60945A9B-1F45-4723-B1E0-01EA67FB5678}"/>
              </a:ext>
            </a:extLst>
          </p:cNvPr>
          <p:cNvSpPr>
            <a:spLocks noGrp="1"/>
          </p:cNvSpPr>
          <p:nvPr>
            <p:ph type="title"/>
          </p:nvPr>
        </p:nvSpPr>
        <p:spPr/>
        <p:txBody>
          <a:bodyPr/>
          <a:lstStyle/>
          <a:p>
            <a:pPr eaLnBrk="1" hangingPunct="1"/>
            <a:r>
              <a:rPr lang="fr-FR" altLang="fr-FR"/>
              <a:t>Bonnes pratiques pour les Commentaires</a:t>
            </a:r>
          </a:p>
        </p:txBody>
      </p:sp>
      <p:sp>
        <p:nvSpPr>
          <p:cNvPr id="24" name="AutoShape 3">
            <a:extLst>
              <a:ext uri="{FF2B5EF4-FFF2-40B4-BE49-F238E27FC236}">
                <a16:creationId xmlns:a16="http://schemas.microsoft.com/office/drawing/2014/main" id="{1AD0450D-A25D-496C-96AD-81AA5D5491BF}"/>
              </a:ext>
            </a:extLst>
          </p:cNvPr>
          <p:cNvSpPr>
            <a:spLocks noChangeArrowheads="1"/>
          </p:cNvSpPr>
          <p:nvPr/>
        </p:nvSpPr>
        <p:spPr bwMode="auto">
          <a:xfrm>
            <a:off x="627063" y="5145088"/>
            <a:ext cx="7861300" cy="996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 This is a comment on a separate line.</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string message = "Hello there!"; // This is an inline comment.</a:t>
            </a:r>
            <a:endParaRPr lang="en-US" sz="1400" b="0" dirty="0">
              <a:latin typeface="Lucida Sans Typewriter" pitchFamily="49" charset="0"/>
              <a:cs typeface="Arial" charset="0"/>
            </a:endParaRPr>
          </a:p>
        </p:txBody>
      </p:sp>
      <p:sp>
        <p:nvSpPr>
          <p:cNvPr id="25" name="Rounded Rectangle 24">
            <a:extLst>
              <a:ext uri="{FF2B5EF4-FFF2-40B4-BE49-F238E27FC236}">
                <a16:creationId xmlns:a16="http://schemas.microsoft.com/office/drawing/2014/main" id="{77BCA14B-EAE1-467D-AFE4-4005C1019C07}"/>
              </a:ext>
            </a:extLst>
          </p:cNvPr>
          <p:cNvSpPr>
            <a:spLocks noChangeArrowheads="1"/>
          </p:cNvSpPr>
          <p:nvPr/>
        </p:nvSpPr>
        <p:spPr bwMode="auto">
          <a:xfrm>
            <a:off x="511175" y="1106488"/>
            <a:ext cx="8189913" cy="7651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b="0">
                <a:cs typeface="Arial" charset="0"/>
              </a:rPr>
              <a:t>Débuter les procédures en utilisant un bloc de commentaire</a:t>
            </a:r>
          </a:p>
        </p:txBody>
      </p:sp>
      <p:sp>
        <p:nvSpPr>
          <p:cNvPr id="26" name="Rounded Rectangle 25">
            <a:extLst>
              <a:ext uri="{FF2B5EF4-FFF2-40B4-BE49-F238E27FC236}">
                <a16:creationId xmlns:a16="http://schemas.microsoft.com/office/drawing/2014/main" id="{A551462D-7BF3-419B-B41F-ABA24533AD2F}"/>
              </a:ext>
            </a:extLst>
          </p:cNvPr>
          <p:cNvSpPr>
            <a:spLocks noChangeArrowheads="1"/>
          </p:cNvSpPr>
          <p:nvPr/>
        </p:nvSpPr>
        <p:spPr bwMode="auto">
          <a:xfrm>
            <a:off x="458788" y="2024063"/>
            <a:ext cx="8189912" cy="7651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b="0">
                <a:cs typeface="Arial" charset="0"/>
              </a:rPr>
              <a:t>Dans les procédures les plus longues, utiliser les commentaires</a:t>
            </a:r>
          </a:p>
          <a:p>
            <a:pPr indent="4763">
              <a:buSzPct val="80000"/>
              <a:defRPr/>
            </a:pPr>
            <a:r>
              <a:rPr lang="fr-FR" b="0">
                <a:cs typeface="Arial" charset="0"/>
              </a:rPr>
              <a:t> pour briser les unités de travail</a:t>
            </a:r>
          </a:p>
        </p:txBody>
      </p:sp>
      <p:sp>
        <p:nvSpPr>
          <p:cNvPr id="27" name="Rounded Rectangle 26">
            <a:extLst>
              <a:ext uri="{FF2B5EF4-FFF2-40B4-BE49-F238E27FC236}">
                <a16:creationId xmlns:a16="http://schemas.microsoft.com/office/drawing/2014/main" id="{933069DE-C180-48A3-B74A-6E11AA7BD3F4}"/>
              </a:ext>
            </a:extLst>
          </p:cNvPr>
          <p:cNvSpPr>
            <a:spLocks noChangeArrowheads="1"/>
          </p:cNvSpPr>
          <p:nvPr/>
        </p:nvSpPr>
        <p:spPr bwMode="auto">
          <a:xfrm>
            <a:off x="460375" y="2927350"/>
            <a:ext cx="8189913" cy="76358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b="0">
                <a:cs typeface="Arial" charset="0"/>
              </a:rPr>
              <a:t>Lorsque vous déclarez des variables, utiliser un commentaire pour </a:t>
            </a:r>
            <a:br>
              <a:rPr lang="fr-FR" b="0">
                <a:cs typeface="Arial" charset="0"/>
              </a:rPr>
            </a:br>
            <a:r>
              <a:rPr lang="fr-FR" b="0">
                <a:cs typeface="Arial" charset="0"/>
              </a:rPr>
              <a:t>indiquer comment la variable sera utilisée</a:t>
            </a:r>
          </a:p>
        </p:txBody>
      </p:sp>
      <p:sp>
        <p:nvSpPr>
          <p:cNvPr id="28" name="Rounded Rectangle 27">
            <a:extLst>
              <a:ext uri="{FF2B5EF4-FFF2-40B4-BE49-F238E27FC236}">
                <a16:creationId xmlns:a16="http://schemas.microsoft.com/office/drawing/2014/main" id="{E5A9D980-5D6D-47B7-891C-4AB89D582C13}"/>
              </a:ext>
            </a:extLst>
          </p:cNvPr>
          <p:cNvSpPr>
            <a:spLocks noChangeArrowheads="1"/>
          </p:cNvSpPr>
          <p:nvPr/>
        </p:nvSpPr>
        <p:spPr bwMode="auto">
          <a:xfrm>
            <a:off x="463550" y="3870325"/>
            <a:ext cx="8189913" cy="87630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b="0">
                <a:cs typeface="Arial" charset="0"/>
              </a:rPr>
              <a:t>Lorsque vous écrivez une structure de décision, utiliser un </a:t>
            </a:r>
            <a:br>
              <a:rPr lang="fr-FR" b="0">
                <a:cs typeface="Arial" charset="0"/>
              </a:rPr>
            </a:br>
            <a:r>
              <a:rPr lang="fr-FR" b="0">
                <a:cs typeface="Arial" charset="0"/>
              </a:rPr>
              <a:t>commentaire pour indiquer la façon dont la décision est prise et ce</a:t>
            </a:r>
            <a:br>
              <a:rPr lang="fr-FR" b="0">
                <a:cs typeface="Arial" charset="0"/>
              </a:rPr>
            </a:br>
            <a:r>
              <a:rPr lang="fr-FR" b="0">
                <a:cs typeface="Arial" charset="0"/>
              </a:rPr>
              <a:t> que cela implique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27FD32A-83CE-48DB-8D69-316BE9313566}"/>
              </a:ext>
            </a:extLst>
          </p:cNvPr>
          <p:cNvSpPr>
            <a:spLocks noGrp="1" noChangeArrowheads="1"/>
          </p:cNvSpPr>
          <p:nvPr>
            <p:ph type="title"/>
          </p:nvPr>
        </p:nvSpPr>
        <p:spPr/>
        <p:txBody>
          <a:bodyPr/>
          <a:lstStyle/>
          <a:p>
            <a:pPr eaLnBrk="1" hangingPunct="1"/>
            <a:r>
              <a:rPr lang="fr-FR" altLang="fr-FR"/>
              <a:t>Leçon 3: Documenter une Application</a:t>
            </a:r>
          </a:p>
        </p:txBody>
      </p:sp>
      <p:sp>
        <p:nvSpPr>
          <p:cNvPr id="32771" name="Rectangle 3">
            <a:extLst>
              <a:ext uri="{FF2B5EF4-FFF2-40B4-BE49-F238E27FC236}">
                <a16:creationId xmlns:a16="http://schemas.microsoft.com/office/drawing/2014/main" id="{948DC7DB-5C2F-49D8-AD95-0C3508B4618E}"/>
              </a:ext>
            </a:extLst>
          </p:cNvPr>
          <p:cNvSpPr>
            <a:spLocks noGrp="1" noChangeArrowheads="1"/>
          </p:cNvSpPr>
          <p:nvPr>
            <p:ph type="body" idx="1"/>
          </p:nvPr>
        </p:nvSpPr>
        <p:spPr/>
        <p:txBody>
          <a:bodyPr/>
          <a:lstStyle/>
          <a:p>
            <a:pPr eaLnBrk="1" hangingPunct="1"/>
            <a:r>
              <a:rPr lang="fr-FR" altLang="fr-FR"/>
              <a:t>Qu’est-ce que les commentaires XML?</a:t>
            </a:r>
          </a:p>
          <a:p>
            <a:pPr eaLnBrk="1" hangingPunct="1"/>
            <a:r>
              <a:rPr lang="fr-FR" altLang="fr-FR"/>
              <a:t>Tags de commentaires XML communs</a:t>
            </a:r>
          </a:p>
          <a:p>
            <a:pPr eaLnBrk="1" hangingPunct="1"/>
            <a:r>
              <a:rPr lang="fr-FR" altLang="fr-FR"/>
              <a:t>Générer la documentation à partir des commentaires XML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235D45D-ED97-415C-9A4F-3A8A9C66CEBA}"/>
              </a:ext>
            </a:extLst>
          </p:cNvPr>
          <p:cNvSpPr>
            <a:spLocks noGrp="1"/>
          </p:cNvSpPr>
          <p:nvPr>
            <p:ph type="title"/>
          </p:nvPr>
        </p:nvSpPr>
        <p:spPr/>
        <p:txBody>
          <a:bodyPr/>
          <a:lstStyle/>
          <a:p>
            <a:pPr eaLnBrk="1" hangingPunct="1"/>
            <a:r>
              <a:rPr lang="fr-FR" altLang="fr-FR"/>
              <a:t>Qu’est-ce que les commentaires XML?</a:t>
            </a:r>
          </a:p>
        </p:txBody>
      </p:sp>
      <p:sp>
        <p:nvSpPr>
          <p:cNvPr id="4" name="AutoShape 3">
            <a:extLst>
              <a:ext uri="{FF2B5EF4-FFF2-40B4-BE49-F238E27FC236}">
                <a16:creationId xmlns:a16="http://schemas.microsoft.com/office/drawing/2014/main" id="{AC355237-E0B2-42C4-8702-C5E95ED85E0E}"/>
              </a:ext>
            </a:extLst>
          </p:cNvPr>
          <p:cNvSpPr>
            <a:spLocks noChangeArrowheads="1"/>
          </p:cNvSpPr>
          <p:nvPr/>
        </p:nvSpPr>
        <p:spPr bwMode="auto">
          <a:xfrm>
            <a:off x="266700" y="2565400"/>
            <a:ext cx="8542338" cy="35687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 &lt;summary&gt; The Hello class prints a greeting on the screen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&lt;/summary&gt;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public class Hello</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&lt;summary&gt; We use console-based I/O. For more information   </a:t>
            </a:r>
          </a:p>
          <a:p>
            <a:pPr>
              <a:defRPr/>
            </a:pPr>
            <a:r>
              <a:rPr lang="en-US" sz="1600" b="0" dirty="0">
                <a:latin typeface="Lucida Sans Typewriter" pitchFamily="49" charset="0"/>
                <a:cs typeface="Arial" charset="0"/>
              </a:rPr>
              <a:t>    /// about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a:t>
            </a:r>
            <a:r>
              <a:rPr lang="en-US" sz="1600" b="0" dirty="0" err="1">
                <a:latin typeface="Lucida Sans Typewriter" pitchFamily="49" charset="0"/>
                <a:cs typeface="Arial" charset="0"/>
              </a:rPr>
              <a:t>WriteLine</a:t>
            </a:r>
            <a:r>
              <a:rPr lang="en-US" sz="1600" b="0" dirty="0">
                <a:latin typeface="Lucida Sans Typewriter" pitchFamily="49" charset="0"/>
                <a:cs typeface="Arial" charset="0"/>
              </a:rPr>
              <a:t>, see &lt;</a:t>
            </a:r>
            <a:r>
              <a:rPr lang="en-US" sz="1600" b="0" dirty="0" err="1">
                <a:latin typeface="Lucida Sans Typewriter" pitchFamily="49" charset="0"/>
                <a:cs typeface="Arial" charset="0"/>
              </a:rPr>
              <a:t>seealso</a:t>
            </a:r>
            <a:r>
              <a:rPr lang="en-US" sz="1600" b="0" dirty="0">
                <a:latin typeface="Lucida Sans Typewriter" pitchFamily="49" charset="0"/>
                <a:cs typeface="Arial" charset="0"/>
              </a:rPr>
              <a:t> </a:t>
            </a:r>
            <a:r>
              <a:rPr lang="en-US" sz="1600" b="0" dirty="0" err="1">
                <a:latin typeface="Lucida Sans Typewriter" pitchFamily="49" charset="0"/>
                <a:cs typeface="Arial" charset="0"/>
              </a:rPr>
              <a:t>cref</a:t>
            </a:r>
            <a:r>
              <a:rPr lang="en-US" sz="1600" b="0" dirty="0">
                <a:latin typeface="Lucida Sans Typewriter" pitchFamily="49" charset="0"/>
                <a:cs typeface="Arial" charset="0"/>
              </a:rPr>
              <a:t>="</a:t>
            </a:r>
            <a:r>
              <a:rPr lang="en-US" sz="1600" b="0" dirty="0" err="1">
                <a:latin typeface="Lucida Sans Typewriter" pitchFamily="49" charset="0"/>
                <a:cs typeface="Arial" charset="0"/>
              </a:rPr>
              <a:t>System.Console.WriteLine</a:t>
            </a:r>
            <a:r>
              <a:rPr lang="en-US" sz="1600" b="0" dirty="0">
                <a:latin typeface="Lucida Sans Typewriter" pitchFamily="49" charset="0"/>
                <a:cs typeface="Arial" charset="0"/>
              </a:rPr>
              <a:t>"/&gt;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 &lt;/summary&gt;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public static void Main(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r>
              <a:rPr lang="en-US" sz="1600" b="0" dirty="0" err="1">
                <a:latin typeface="Lucida Sans Typewriter" pitchFamily="49" charset="0"/>
                <a:cs typeface="Arial" charset="0"/>
              </a:rPr>
              <a:t>Console.WriteLine</a:t>
            </a:r>
            <a:r>
              <a:rPr lang="en-US" sz="1600" b="0" dirty="0">
                <a:latin typeface="Lucida Sans Typewriter" pitchFamily="49" charset="0"/>
                <a:cs typeface="Arial" charset="0"/>
              </a:rPr>
              <a:t>("Hello World");</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a:t>
            </a:r>
            <a:endParaRPr lang="en-GB" sz="1600" b="0" dirty="0">
              <a:latin typeface="Lucida Sans Typewriter" pitchFamily="49" charset="0"/>
              <a:cs typeface="Arial" charset="0"/>
            </a:endParaRPr>
          </a:p>
        </p:txBody>
      </p:sp>
      <p:sp>
        <p:nvSpPr>
          <p:cNvPr id="5" name="Rounded Rectangle 4">
            <a:extLst>
              <a:ext uri="{FF2B5EF4-FFF2-40B4-BE49-F238E27FC236}">
                <a16:creationId xmlns:a16="http://schemas.microsoft.com/office/drawing/2014/main" id="{FBFC8085-68DF-4221-8A2D-388C881F92FC}"/>
              </a:ext>
            </a:extLst>
          </p:cNvPr>
          <p:cNvSpPr>
            <a:spLocks noChangeArrowheads="1"/>
          </p:cNvSpPr>
          <p:nvPr/>
        </p:nvSpPr>
        <p:spPr bwMode="auto">
          <a:xfrm>
            <a:off x="330200" y="1144588"/>
            <a:ext cx="8447088" cy="874712"/>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fr-FR">
                <a:cs typeface="Arial" charset="0"/>
              </a:rPr>
              <a:t>Utilisez les commentaires XML pour générer la documentation </a:t>
            </a:r>
            <a:br>
              <a:rPr lang="fr-FR">
                <a:cs typeface="Arial" charset="0"/>
              </a:rPr>
            </a:br>
            <a:r>
              <a:rPr lang="fr-FR">
                <a:cs typeface="Arial" charset="0"/>
              </a:rPr>
              <a:t>d’aide de votre application</a:t>
            </a:r>
            <a:endParaRPr lang="fr-FR" b="0">
              <a:cs typeface="Arial" charset="0"/>
            </a:endParaRPr>
          </a:p>
        </p:txBody>
      </p:sp>
      <p:grpSp>
        <p:nvGrpSpPr>
          <p:cNvPr id="2" name="Groupe 1">
            <a:extLst>
              <a:ext uri="{FF2B5EF4-FFF2-40B4-BE49-F238E27FC236}">
                <a16:creationId xmlns:a16="http://schemas.microsoft.com/office/drawing/2014/main" id="{A8A03652-3B1B-45AA-BE93-63ED379F99E1}"/>
              </a:ext>
            </a:extLst>
          </p:cNvPr>
          <p:cNvGrpSpPr/>
          <p:nvPr/>
        </p:nvGrpSpPr>
        <p:grpSpPr>
          <a:xfrm>
            <a:off x="7899399" y="1608772"/>
            <a:ext cx="1016001" cy="1333500"/>
            <a:chOff x="7899399" y="1219200"/>
            <a:chExt cx="1016001" cy="1333500"/>
          </a:xfrm>
        </p:grpSpPr>
        <p:pic>
          <p:nvPicPr>
            <p:cNvPr id="33797" name="Picture 2" descr="C:\Users\antonyn.CONTENTM\Desktop\MSL PNG Library\Schema.png">
              <a:extLst>
                <a:ext uri="{FF2B5EF4-FFF2-40B4-BE49-F238E27FC236}">
                  <a16:creationId xmlns:a16="http://schemas.microsoft.com/office/drawing/2014/main" id="{92ADAD41-F6DB-411F-8F3B-78706B52B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925" y="1219200"/>
              <a:ext cx="7270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2" descr="C:\Users\antonyn.CONTENTM\Desktop\MSL PNG Library\Schema.png">
              <a:extLst>
                <a:ext uri="{FF2B5EF4-FFF2-40B4-BE49-F238E27FC236}">
                  <a16:creationId xmlns:a16="http://schemas.microsoft.com/office/drawing/2014/main" id="{698F6E39-1870-4D25-9F3D-B23AC082C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325" y="1371600"/>
              <a:ext cx="7270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3" descr="C:\Users\antonyn.CONTENTM\Desktop\MSL PNG Library\Application_Console.png">
              <a:extLst>
                <a:ext uri="{FF2B5EF4-FFF2-40B4-BE49-F238E27FC236}">
                  <a16:creationId xmlns:a16="http://schemas.microsoft.com/office/drawing/2014/main" id="{B4E367C8-F5F2-49CF-B70C-82D3CA0E3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9399" y="1452562"/>
              <a:ext cx="652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F25A5FC-8B67-414E-91A1-9A8192CC9097}"/>
              </a:ext>
            </a:extLst>
          </p:cNvPr>
          <p:cNvSpPr>
            <a:spLocks noGrp="1"/>
          </p:cNvSpPr>
          <p:nvPr>
            <p:ph type="title"/>
          </p:nvPr>
        </p:nvSpPr>
        <p:spPr/>
        <p:txBody>
          <a:bodyPr/>
          <a:lstStyle/>
          <a:p>
            <a:pPr eaLnBrk="1" hangingPunct="1"/>
            <a:r>
              <a:rPr lang="fr-FR" altLang="fr-FR"/>
              <a:t>Tags de commentaires XML communs</a:t>
            </a:r>
          </a:p>
        </p:txBody>
      </p:sp>
      <p:sp>
        <p:nvSpPr>
          <p:cNvPr id="8" name="AutoShape 140">
            <a:extLst>
              <a:ext uri="{FF2B5EF4-FFF2-40B4-BE49-F238E27FC236}">
                <a16:creationId xmlns:a16="http://schemas.microsoft.com/office/drawing/2014/main" id="{7EC16C8C-3756-4421-BB2A-2DEE45CF88E9}"/>
              </a:ext>
            </a:extLst>
          </p:cNvPr>
          <p:cNvSpPr>
            <a:spLocks noChangeArrowheads="1"/>
          </p:cNvSpPr>
          <p:nvPr/>
        </p:nvSpPr>
        <p:spPr bwMode="auto">
          <a:xfrm>
            <a:off x="712788" y="1273175"/>
            <a:ext cx="7656512" cy="457517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lvl1pPr marL="174625" indent="-174625"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70000"/>
              </a:spcBef>
              <a:buClr>
                <a:schemeClr val="hlink"/>
              </a:buClr>
              <a:buSzPct val="90000"/>
            </a:pPr>
            <a:r>
              <a:rPr lang="en-US" altLang="fr-FR" dirty="0"/>
              <a:t>  On </a:t>
            </a:r>
            <a:r>
              <a:rPr lang="en-US" altLang="fr-FR" dirty="0" err="1"/>
              <a:t>peut</a:t>
            </a:r>
            <a:r>
              <a:rPr lang="en-US" altLang="fr-FR" dirty="0"/>
              <a:t> citer</a:t>
            </a:r>
            <a:r>
              <a:rPr lang="en-US" altLang="fr-FR" sz="2000" dirty="0"/>
              <a:t>:</a:t>
            </a:r>
          </a:p>
        </p:txBody>
      </p:sp>
      <p:sp>
        <p:nvSpPr>
          <p:cNvPr id="9" name="Rounded Rectangle 8">
            <a:extLst>
              <a:ext uri="{FF2B5EF4-FFF2-40B4-BE49-F238E27FC236}">
                <a16:creationId xmlns:a16="http://schemas.microsoft.com/office/drawing/2014/main" id="{1935AA0E-0C83-45B7-B96A-7CE916AB3895}"/>
              </a:ext>
            </a:extLst>
          </p:cNvPr>
          <p:cNvSpPr>
            <a:spLocks noChangeArrowheads="1"/>
          </p:cNvSpPr>
          <p:nvPr/>
        </p:nvSpPr>
        <p:spPr bwMode="auto">
          <a:xfrm>
            <a:off x="995363" y="1885950"/>
            <a:ext cx="7010400" cy="59213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en-US" altLang="fr-FR" b="0"/>
              <a:t>&lt;summary&gt; … &lt;/summary&gt;</a:t>
            </a:r>
            <a:endParaRPr lang="en-GB" altLang="fr-FR" b="0"/>
          </a:p>
        </p:txBody>
      </p:sp>
      <p:sp>
        <p:nvSpPr>
          <p:cNvPr id="10" name="Rounded Rectangle 9">
            <a:extLst>
              <a:ext uri="{FF2B5EF4-FFF2-40B4-BE49-F238E27FC236}">
                <a16:creationId xmlns:a16="http://schemas.microsoft.com/office/drawing/2014/main" id="{CE7867DF-9F8A-4F6C-AF46-260F5A5A7D92}"/>
              </a:ext>
            </a:extLst>
          </p:cNvPr>
          <p:cNvSpPr>
            <a:spLocks noChangeArrowheads="1"/>
          </p:cNvSpPr>
          <p:nvPr/>
        </p:nvSpPr>
        <p:spPr bwMode="auto">
          <a:xfrm>
            <a:off x="996950" y="2622550"/>
            <a:ext cx="7011988" cy="59213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en-US" altLang="fr-FR" b="0"/>
              <a:t>&lt;remarks&gt; … &lt;/remarks&gt;</a:t>
            </a:r>
            <a:endParaRPr lang="en-GB" altLang="fr-FR" b="0"/>
          </a:p>
        </p:txBody>
      </p:sp>
      <p:sp>
        <p:nvSpPr>
          <p:cNvPr id="11" name="Rounded Rectangle 10">
            <a:extLst>
              <a:ext uri="{FF2B5EF4-FFF2-40B4-BE49-F238E27FC236}">
                <a16:creationId xmlns:a16="http://schemas.microsoft.com/office/drawing/2014/main" id="{D8A999FB-CBAD-4043-BC2C-F1F65B9C7B07}"/>
              </a:ext>
            </a:extLst>
          </p:cNvPr>
          <p:cNvSpPr>
            <a:spLocks noChangeArrowheads="1"/>
          </p:cNvSpPr>
          <p:nvPr/>
        </p:nvSpPr>
        <p:spPr bwMode="auto">
          <a:xfrm>
            <a:off x="998538" y="3362325"/>
            <a:ext cx="7011987" cy="5905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&lt;example&gt; … &lt;/example&gt;</a:t>
            </a:r>
            <a:endParaRPr lang="en-GB" altLang="fr-FR" b="0"/>
          </a:p>
        </p:txBody>
      </p:sp>
      <p:sp>
        <p:nvSpPr>
          <p:cNvPr id="13" name="Rounded Rectangle 12">
            <a:extLst>
              <a:ext uri="{FF2B5EF4-FFF2-40B4-BE49-F238E27FC236}">
                <a16:creationId xmlns:a16="http://schemas.microsoft.com/office/drawing/2014/main" id="{7A44A40F-AA5F-47C4-B6CF-B0171E9BD71C}"/>
              </a:ext>
            </a:extLst>
          </p:cNvPr>
          <p:cNvSpPr>
            <a:spLocks noChangeArrowheads="1"/>
          </p:cNvSpPr>
          <p:nvPr/>
        </p:nvSpPr>
        <p:spPr bwMode="auto">
          <a:xfrm>
            <a:off x="1019175" y="4143375"/>
            <a:ext cx="7011988" cy="5905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&lt;code&gt; … &lt;/code&gt;</a:t>
            </a:r>
            <a:endParaRPr lang="en-GB" altLang="fr-FR" b="0"/>
          </a:p>
        </p:txBody>
      </p:sp>
      <p:sp>
        <p:nvSpPr>
          <p:cNvPr id="14" name="Rounded Rectangle 13">
            <a:extLst>
              <a:ext uri="{FF2B5EF4-FFF2-40B4-BE49-F238E27FC236}">
                <a16:creationId xmlns:a16="http://schemas.microsoft.com/office/drawing/2014/main" id="{AEDC8175-269E-4E52-A0A5-E88634E2EF02}"/>
              </a:ext>
            </a:extLst>
          </p:cNvPr>
          <p:cNvSpPr>
            <a:spLocks noChangeArrowheads="1"/>
          </p:cNvSpPr>
          <p:nvPr/>
        </p:nvSpPr>
        <p:spPr bwMode="auto">
          <a:xfrm>
            <a:off x="1019175" y="4943475"/>
            <a:ext cx="7011988" cy="5905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&lt;returns&gt; … &lt;/returns&gt;</a:t>
            </a:r>
            <a:endParaRPr lang="en-GB" altLang="fr-FR" b="0"/>
          </a:p>
        </p:txBody>
      </p:sp>
      <p:pic>
        <p:nvPicPr>
          <p:cNvPr id="34825" name="Picture 2" descr="E:\Projects\ContentDev\MSL PNG Library\Document_Schema.png">
            <a:extLst>
              <a:ext uri="{FF2B5EF4-FFF2-40B4-BE49-F238E27FC236}">
                <a16:creationId xmlns:a16="http://schemas.microsoft.com/office/drawing/2014/main" id="{5589D6EF-1DC2-4DE5-ACAB-18B3B962F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25" y="1111250"/>
            <a:ext cx="17938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A4B7B17-EFBD-4613-BEC4-5826124F2DBA}"/>
              </a:ext>
            </a:extLst>
          </p:cNvPr>
          <p:cNvSpPr>
            <a:spLocks noGrp="1" noChangeArrowheads="1"/>
          </p:cNvSpPr>
          <p:nvPr>
            <p:ph type="title"/>
          </p:nvPr>
        </p:nvSpPr>
        <p:spPr/>
        <p:txBody>
          <a:bodyPr/>
          <a:lstStyle/>
          <a:p>
            <a:pPr eaLnBrk="1" hangingPunct="1"/>
            <a:r>
              <a:rPr lang="en-GB" altLang="fr-FR" dirty="0" err="1"/>
              <a:t>Présentation</a:t>
            </a:r>
            <a:r>
              <a:rPr lang="en-GB" altLang="fr-FR" dirty="0"/>
              <a:t> du Module</a:t>
            </a:r>
          </a:p>
        </p:txBody>
      </p:sp>
      <p:sp>
        <p:nvSpPr>
          <p:cNvPr id="4099" name="Rectangle 3">
            <a:extLst>
              <a:ext uri="{FF2B5EF4-FFF2-40B4-BE49-F238E27FC236}">
                <a16:creationId xmlns:a16="http://schemas.microsoft.com/office/drawing/2014/main" id="{768AEB5D-2ED5-4BA4-808B-ACD685894B91}"/>
              </a:ext>
            </a:extLst>
          </p:cNvPr>
          <p:cNvSpPr>
            <a:spLocks noGrp="1" noChangeArrowheads="1"/>
          </p:cNvSpPr>
          <p:nvPr>
            <p:ph type="body" idx="1"/>
          </p:nvPr>
        </p:nvSpPr>
        <p:spPr/>
        <p:txBody>
          <a:bodyPr/>
          <a:lstStyle/>
          <a:p>
            <a:pPr eaLnBrk="1" hangingPunct="1"/>
            <a:r>
              <a:rPr lang="fr-FR" altLang="fr-FR"/>
              <a:t>Introduction au Framework .NET </a:t>
            </a:r>
          </a:p>
          <a:p>
            <a:pPr eaLnBrk="1" hangingPunct="1"/>
            <a:r>
              <a:rPr lang="fr-FR" altLang="fr-FR"/>
              <a:t>Ecrire une application C# </a:t>
            </a:r>
          </a:p>
          <a:p>
            <a:pPr eaLnBrk="1" hangingPunct="1"/>
            <a:r>
              <a:rPr lang="fr-FR" altLang="fr-FR"/>
              <a:t>Débogguer des Applications avec Visual Studio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E4DA1EE-CE00-4E1E-AAC8-5FAB3B6CF3A7}"/>
              </a:ext>
            </a:extLst>
          </p:cNvPr>
          <p:cNvSpPr>
            <a:spLocks noGrp="1"/>
          </p:cNvSpPr>
          <p:nvPr>
            <p:ph type="title"/>
          </p:nvPr>
        </p:nvSpPr>
        <p:spPr/>
        <p:txBody>
          <a:bodyPr/>
          <a:lstStyle/>
          <a:p>
            <a:pPr eaLnBrk="1" hangingPunct="1"/>
            <a:r>
              <a:rPr lang="fr-FR" altLang="fr-FR"/>
              <a:t>Générer la documentation à partir des commentaires XML</a:t>
            </a:r>
          </a:p>
        </p:txBody>
      </p:sp>
      <p:sp>
        <p:nvSpPr>
          <p:cNvPr id="3" name="Rounded Rectangle 2">
            <a:extLst>
              <a:ext uri="{FF2B5EF4-FFF2-40B4-BE49-F238E27FC236}">
                <a16:creationId xmlns:a16="http://schemas.microsoft.com/office/drawing/2014/main" id="{D73CD434-FE78-40E5-8444-86AEEEEF19EE}"/>
              </a:ext>
            </a:extLst>
          </p:cNvPr>
          <p:cNvSpPr>
            <a:spLocks noChangeArrowheads="1"/>
          </p:cNvSpPr>
          <p:nvPr/>
        </p:nvSpPr>
        <p:spPr bwMode="auto">
          <a:xfrm>
            <a:off x="406400" y="834086"/>
            <a:ext cx="8356600" cy="59213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Générer un fichier XML à partir de Visual Studio</a:t>
            </a:r>
          </a:p>
        </p:txBody>
      </p:sp>
      <p:sp>
        <p:nvSpPr>
          <p:cNvPr id="4" name="Rounded Rectangle 3">
            <a:extLst>
              <a:ext uri="{FF2B5EF4-FFF2-40B4-BE49-F238E27FC236}">
                <a16:creationId xmlns:a16="http://schemas.microsoft.com/office/drawing/2014/main" id="{DF9CA539-AE50-425E-A0CB-734E7544CC23}"/>
              </a:ext>
            </a:extLst>
          </p:cNvPr>
          <p:cNvSpPr>
            <a:spLocks noChangeArrowheads="1"/>
          </p:cNvSpPr>
          <p:nvPr/>
        </p:nvSpPr>
        <p:spPr bwMode="auto">
          <a:xfrm>
            <a:off x="406400" y="1565275"/>
            <a:ext cx="8356600" cy="59213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Générer un fichier XML à partir csc.exe</a:t>
            </a:r>
          </a:p>
        </p:txBody>
      </p:sp>
      <p:sp>
        <p:nvSpPr>
          <p:cNvPr id="5" name="AutoShape 3">
            <a:extLst>
              <a:ext uri="{FF2B5EF4-FFF2-40B4-BE49-F238E27FC236}">
                <a16:creationId xmlns:a16="http://schemas.microsoft.com/office/drawing/2014/main" id="{CC55D03F-4DB2-4809-8CCC-C26BD350FA15}"/>
              </a:ext>
            </a:extLst>
          </p:cNvPr>
          <p:cNvSpPr>
            <a:spLocks noChangeArrowheads="1"/>
          </p:cNvSpPr>
          <p:nvPr/>
        </p:nvSpPr>
        <p:spPr bwMode="auto">
          <a:xfrm>
            <a:off x="317500" y="2311400"/>
            <a:ext cx="8542338" cy="3340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&lt;?xml version="1.0"?&gt;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&lt;doc&gt;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&lt;assembly&gt;</a:t>
            </a:r>
            <a:r>
              <a:rPr lang="en-GB" sz="1600" b="0" dirty="0">
                <a:latin typeface="Lucida Sans Typewriter" pitchFamily="49" charset="0"/>
                <a:cs typeface="Arial" charset="0"/>
              </a:rPr>
              <a:t> </a:t>
            </a:r>
            <a:r>
              <a:rPr lang="en-US" sz="1600" b="0" dirty="0">
                <a:latin typeface="Lucida Sans Typewriter" pitchFamily="49" charset="0"/>
                <a:cs typeface="Arial" charset="0"/>
              </a:rPr>
              <a:t>&lt;name&gt;</a:t>
            </a:r>
            <a:r>
              <a:rPr lang="en-US" sz="1600" b="0" dirty="0" err="1">
                <a:latin typeface="Lucida Sans Typewriter" pitchFamily="49" charset="0"/>
                <a:cs typeface="Arial" charset="0"/>
              </a:rPr>
              <a:t>MyProject</a:t>
            </a:r>
            <a:r>
              <a:rPr lang="en-US" sz="1600" b="0" dirty="0">
                <a:latin typeface="Lucida Sans Typewriter" pitchFamily="49" charset="0"/>
                <a:cs typeface="Arial" charset="0"/>
              </a:rPr>
              <a:t>&lt;/name&gt;&lt;/assembly&gt;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&lt;members&gt;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&lt;member name="T:Hello"&gt;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&lt;summary&gt; The Hello class prints a greeting on the screen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&lt;/summary&gt;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&lt;/member&gt;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&lt;member name="M:Hello.Main"&gt;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&lt;/member&gt;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    &lt;/members&gt;</a:t>
            </a:r>
            <a:endParaRPr lang="en-GB" sz="1600" b="0" dirty="0">
              <a:latin typeface="Lucida Sans Typewriter" pitchFamily="49" charset="0"/>
              <a:cs typeface="Arial" charset="0"/>
            </a:endParaRPr>
          </a:p>
          <a:p>
            <a:pPr>
              <a:defRPr/>
            </a:pPr>
            <a:r>
              <a:rPr lang="en-US" sz="1600" b="0" dirty="0">
                <a:latin typeface="Lucida Sans Typewriter" pitchFamily="49" charset="0"/>
                <a:cs typeface="Arial" charset="0"/>
              </a:rPr>
              <a:t>&lt;/doc&gt;</a:t>
            </a:r>
            <a:endParaRPr lang="en-GB" sz="1600" b="0" dirty="0">
              <a:latin typeface="Lucida Sans Typewriter" pitchFamily="49" charset="0"/>
              <a:cs typeface="Arial" charset="0"/>
            </a:endParaRPr>
          </a:p>
        </p:txBody>
      </p:sp>
      <p:sp>
        <p:nvSpPr>
          <p:cNvPr id="6" name="Rounded Rectangle 5">
            <a:extLst>
              <a:ext uri="{FF2B5EF4-FFF2-40B4-BE49-F238E27FC236}">
                <a16:creationId xmlns:a16="http://schemas.microsoft.com/office/drawing/2014/main" id="{56C6630B-D560-40EB-840C-E2A101C6CB44}"/>
              </a:ext>
            </a:extLst>
          </p:cNvPr>
          <p:cNvSpPr>
            <a:spLocks noChangeArrowheads="1"/>
          </p:cNvSpPr>
          <p:nvPr/>
        </p:nvSpPr>
        <p:spPr bwMode="auto">
          <a:xfrm>
            <a:off x="419100" y="5819775"/>
            <a:ext cx="8356600" cy="59213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Consommer le fichier XML dans Sandcastle Help File Builder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44C804E-2D89-418C-9598-71C1CD3B3688}"/>
              </a:ext>
            </a:extLst>
          </p:cNvPr>
          <p:cNvSpPr>
            <a:spLocks noGrp="1" noChangeArrowheads="1"/>
          </p:cNvSpPr>
          <p:nvPr>
            <p:ph type="title"/>
          </p:nvPr>
        </p:nvSpPr>
        <p:spPr/>
        <p:txBody>
          <a:bodyPr/>
          <a:lstStyle/>
          <a:p>
            <a:pPr eaLnBrk="1" hangingPunct="1"/>
            <a:r>
              <a:rPr lang="fr-FR" altLang="fr-FR"/>
              <a:t>Leçon 6: Débogguer des Applications avec Visual Studio </a:t>
            </a:r>
          </a:p>
        </p:txBody>
      </p:sp>
      <p:sp>
        <p:nvSpPr>
          <p:cNvPr id="36867" name="Rectangle 3">
            <a:extLst>
              <a:ext uri="{FF2B5EF4-FFF2-40B4-BE49-F238E27FC236}">
                <a16:creationId xmlns:a16="http://schemas.microsoft.com/office/drawing/2014/main" id="{E1E2448C-D516-4A7E-8737-C5A16673CF97}"/>
              </a:ext>
            </a:extLst>
          </p:cNvPr>
          <p:cNvSpPr>
            <a:spLocks noGrp="1" noChangeArrowheads="1"/>
          </p:cNvSpPr>
          <p:nvPr>
            <p:ph type="body" idx="1"/>
          </p:nvPr>
        </p:nvSpPr>
        <p:spPr/>
        <p:txBody>
          <a:bodyPr/>
          <a:lstStyle/>
          <a:p>
            <a:pPr eaLnBrk="1" hangingPunct="1"/>
            <a:r>
              <a:rPr lang="fr-FR" altLang="fr-FR"/>
              <a:t>Deboggage dans Visual Studio</a:t>
            </a:r>
          </a:p>
          <a:p>
            <a:pPr eaLnBrk="1" hangingPunct="1"/>
            <a:r>
              <a:rPr lang="fr-FR" altLang="fr-FR"/>
              <a:t>Les Points d’Arrêts</a:t>
            </a:r>
          </a:p>
          <a:p>
            <a:pPr eaLnBrk="1" hangingPunct="1"/>
            <a:r>
              <a:rPr lang="fr-FR" altLang="fr-FR"/>
              <a:t>Mode Pas à pas </a:t>
            </a:r>
          </a:p>
          <a:p>
            <a:pPr eaLnBrk="1" hangingPunct="1"/>
            <a:r>
              <a:rPr lang="fr-FR" altLang="fr-FR"/>
              <a:t>Les fenêtres de Debug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6">
            <a:extLst>
              <a:ext uri="{FF2B5EF4-FFF2-40B4-BE49-F238E27FC236}">
                <a16:creationId xmlns:a16="http://schemas.microsoft.com/office/drawing/2014/main" id="{BB1F72D0-7338-4A52-8723-D8B33AF6A3FA}"/>
              </a:ext>
            </a:extLst>
          </p:cNvPr>
          <p:cNvSpPr>
            <a:spLocks noGrp="1"/>
          </p:cNvSpPr>
          <p:nvPr>
            <p:ph type="title"/>
          </p:nvPr>
        </p:nvSpPr>
        <p:spPr/>
        <p:txBody>
          <a:bodyPr/>
          <a:lstStyle/>
          <a:p>
            <a:pPr eaLnBrk="1" hangingPunct="1"/>
            <a:r>
              <a:rPr lang="fr-FR" altLang="fr-FR"/>
              <a:t>Deboggage dans Visual Studio</a:t>
            </a:r>
          </a:p>
        </p:txBody>
      </p:sp>
      <p:sp>
        <p:nvSpPr>
          <p:cNvPr id="13" name="Rounded Rectangle 12">
            <a:extLst>
              <a:ext uri="{FF2B5EF4-FFF2-40B4-BE49-F238E27FC236}">
                <a16:creationId xmlns:a16="http://schemas.microsoft.com/office/drawing/2014/main" id="{C645D298-E586-4913-B412-5BDF35E3D88E}"/>
              </a:ext>
            </a:extLst>
          </p:cNvPr>
          <p:cNvSpPr>
            <a:spLocks noChangeArrowheads="1"/>
          </p:cNvSpPr>
          <p:nvPr/>
        </p:nvSpPr>
        <p:spPr bwMode="auto">
          <a:xfrm>
            <a:off x="292100" y="1104900"/>
            <a:ext cx="8305800" cy="5905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Les déboggage est une étape essentielle du développement</a:t>
            </a:r>
          </a:p>
        </p:txBody>
      </p:sp>
      <p:sp>
        <p:nvSpPr>
          <p:cNvPr id="10" name="Rounded Rectangle 9">
            <a:extLst>
              <a:ext uri="{FF2B5EF4-FFF2-40B4-BE49-F238E27FC236}">
                <a16:creationId xmlns:a16="http://schemas.microsoft.com/office/drawing/2014/main" id="{0B40E2EF-2BC2-4617-9866-E0E4AC889BA3}"/>
              </a:ext>
            </a:extLst>
          </p:cNvPr>
          <p:cNvSpPr>
            <a:spLocks noChangeArrowheads="1"/>
          </p:cNvSpPr>
          <p:nvPr/>
        </p:nvSpPr>
        <p:spPr bwMode="auto">
          <a:xfrm>
            <a:off x="292100" y="1854200"/>
            <a:ext cx="8305800" cy="83820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Visual Studio fournit plusieurs outils pour débboguer du  code</a:t>
            </a:r>
          </a:p>
        </p:txBody>
      </p:sp>
      <p:pic>
        <p:nvPicPr>
          <p:cNvPr id="37893" name="Picture 2" descr="E:\Projects\ContentDev\MSL PNG Library\Debugging.png">
            <a:extLst>
              <a:ext uri="{FF2B5EF4-FFF2-40B4-BE49-F238E27FC236}">
                <a16:creationId xmlns:a16="http://schemas.microsoft.com/office/drawing/2014/main" id="{CC043472-307F-4AFD-B92F-D43B8B811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4414838"/>
            <a:ext cx="105727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3" descr="E:\Projects\ContentDev\MSL PNG Library\LOGOT_VisualStudiodotNet.png">
            <a:extLst>
              <a:ext uri="{FF2B5EF4-FFF2-40B4-BE49-F238E27FC236}">
                <a16:creationId xmlns:a16="http://schemas.microsoft.com/office/drawing/2014/main" id="{DB93F0E6-1B8C-4FC4-8CC1-AD2EE42D47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5538" y="3836988"/>
            <a:ext cx="1808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15">
            <a:extLst>
              <a:ext uri="{FF2B5EF4-FFF2-40B4-BE49-F238E27FC236}">
                <a16:creationId xmlns:a16="http://schemas.microsoft.com/office/drawing/2014/main" id="{99A73ECC-5E61-42A2-92F3-CB1597EC05B9}"/>
              </a:ext>
            </a:extLst>
          </p:cNvPr>
          <p:cNvSpPr>
            <a:spLocks noChangeArrowheads="1"/>
          </p:cNvSpPr>
          <p:nvPr/>
        </p:nvSpPr>
        <p:spPr bwMode="auto">
          <a:xfrm>
            <a:off x="627063" y="3968750"/>
            <a:ext cx="120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Step Out</a:t>
            </a:r>
            <a:endParaRPr lang="en-GB" altLang="fr-FR" b="0"/>
          </a:p>
        </p:txBody>
      </p:sp>
      <p:sp>
        <p:nvSpPr>
          <p:cNvPr id="37896" name="Rectangle 16">
            <a:extLst>
              <a:ext uri="{FF2B5EF4-FFF2-40B4-BE49-F238E27FC236}">
                <a16:creationId xmlns:a16="http://schemas.microsoft.com/office/drawing/2014/main" id="{645AB0A7-F11C-41F8-A2B6-F251DD8B116E}"/>
              </a:ext>
            </a:extLst>
          </p:cNvPr>
          <p:cNvSpPr>
            <a:spLocks noChangeArrowheads="1"/>
          </p:cNvSpPr>
          <p:nvPr/>
        </p:nvSpPr>
        <p:spPr bwMode="auto">
          <a:xfrm>
            <a:off x="690563" y="4921250"/>
            <a:ext cx="1338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Step Over</a:t>
            </a:r>
            <a:endParaRPr lang="en-GB" altLang="fr-FR" b="0"/>
          </a:p>
        </p:txBody>
      </p:sp>
      <p:sp>
        <p:nvSpPr>
          <p:cNvPr id="37897" name="Rectangle 17">
            <a:extLst>
              <a:ext uri="{FF2B5EF4-FFF2-40B4-BE49-F238E27FC236}">
                <a16:creationId xmlns:a16="http://schemas.microsoft.com/office/drawing/2014/main" id="{D15628FB-5DCD-4399-8AD1-81C1E8B9F5D6}"/>
              </a:ext>
            </a:extLst>
          </p:cNvPr>
          <p:cNvSpPr>
            <a:spLocks noChangeArrowheads="1"/>
          </p:cNvSpPr>
          <p:nvPr/>
        </p:nvSpPr>
        <p:spPr bwMode="auto">
          <a:xfrm>
            <a:off x="1719263" y="5683250"/>
            <a:ext cx="1260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Step Into</a:t>
            </a:r>
            <a:endParaRPr lang="en-GB" altLang="fr-FR" b="0"/>
          </a:p>
        </p:txBody>
      </p:sp>
      <p:sp>
        <p:nvSpPr>
          <p:cNvPr id="37898" name="Rectangle 18">
            <a:extLst>
              <a:ext uri="{FF2B5EF4-FFF2-40B4-BE49-F238E27FC236}">
                <a16:creationId xmlns:a16="http://schemas.microsoft.com/office/drawing/2014/main" id="{B4E85B2E-DBC2-4A08-A0AE-4CA3B049223D}"/>
              </a:ext>
            </a:extLst>
          </p:cNvPr>
          <p:cNvSpPr>
            <a:spLocks noChangeArrowheads="1"/>
          </p:cNvSpPr>
          <p:nvPr/>
        </p:nvSpPr>
        <p:spPr bwMode="auto">
          <a:xfrm>
            <a:off x="6227763" y="5721350"/>
            <a:ext cx="1012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Restart</a:t>
            </a:r>
            <a:endParaRPr lang="en-GB" altLang="fr-FR" b="0"/>
          </a:p>
        </p:txBody>
      </p:sp>
      <p:sp>
        <p:nvSpPr>
          <p:cNvPr id="37899" name="Rectangle 19">
            <a:extLst>
              <a:ext uri="{FF2B5EF4-FFF2-40B4-BE49-F238E27FC236}">
                <a16:creationId xmlns:a16="http://schemas.microsoft.com/office/drawing/2014/main" id="{0ED71169-3245-4927-865C-85D9447066B7}"/>
              </a:ext>
            </a:extLst>
          </p:cNvPr>
          <p:cNvSpPr>
            <a:spLocks noChangeArrowheads="1"/>
          </p:cNvSpPr>
          <p:nvPr/>
        </p:nvSpPr>
        <p:spPr bwMode="auto">
          <a:xfrm>
            <a:off x="6329363" y="4375150"/>
            <a:ext cx="202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Stop Debugging</a:t>
            </a:r>
            <a:endParaRPr lang="en-GB" altLang="fr-FR" b="0"/>
          </a:p>
        </p:txBody>
      </p:sp>
      <p:sp>
        <p:nvSpPr>
          <p:cNvPr id="37900" name="Rectangle 20">
            <a:extLst>
              <a:ext uri="{FF2B5EF4-FFF2-40B4-BE49-F238E27FC236}">
                <a16:creationId xmlns:a16="http://schemas.microsoft.com/office/drawing/2014/main" id="{84233401-816D-493F-BE9C-AB22F448297E}"/>
              </a:ext>
            </a:extLst>
          </p:cNvPr>
          <p:cNvSpPr>
            <a:spLocks noChangeArrowheads="1"/>
          </p:cNvSpPr>
          <p:nvPr/>
        </p:nvSpPr>
        <p:spPr bwMode="auto">
          <a:xfrm>
            <a:off x="5986463" y="3105150"/>
            <a:ext cx="1209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Break All</a:t>
            </a:r>
            <a:endParaRPr lang="en-GB" altLang="fr-FR" b="0"/>
          </a:p>
        </p:txBody>
      </p:sp>
      <p:sp>
        <p:nvSpPr>
          <p:cNvPr id="37901" name="Rectangle 21">
            <a:extLst>
              <a:ext uri="{FF2B5EF4-FFF2-40B4-BE49-F238E27FC236}">
                <a16:creationId xmlns:a16="http://schemas.microsoft.com/office/drawing/2014/main" id="{E393A171-0034-41E3-9B00-82E24277BD2E}"/>
              </a:ext>
            </a:extLst>
          </p:cNvPr>
          <p:cNvSpPr>
            <a:spLocks noChangeArrowheads="1"/>
          </p:cNvSpPr>
          <p:nvPr/>
        </p:nvSpPr>
        <p:spPr bwMode="auto">
          <a:xfrm>
            <a:off x="652463" y="3105150"/>
            <a:ext cx="215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Start Debugging </a:t>
            </a:r>
            <a:endParaRPr lang="en-GB" altLang="fr-FR" b="0"/>
          </a:p>
        </p:txBody>
      </p:sp>
      <p:pic>
        <p:nvPicPr>
          <p:cNvPr id="37902" name="Picture 4" descr="E:\Projects\ContentDev\MSL PNG Library\arrow11.png">
            <a:extLst>
              <a:ext uri="{FF2B5EF4-FFF2-40B4-BE49-F238E27FC236}">
                <a16:creationId xmlns:a16="http://schemas.microsoft.com/office/drawing/2014/main" id="{03D464F1-E0E8-4598-9858-40F46FCA6C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384538">
            <a:off x="2833688" y="34639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4" descr="E:\Projects\ContentDev\MSL PNG Library\arrow11.png">
            <a:extLst>
              <a:ext uri="{FF2B5EF4-FFF2-40B4-BE49-F238E27FC236}">
                <a16:creationId xmlns:a16="http://schemas.microsoft.com/office/drawing/2014/main" id="{98DC1D18-0CEA-4FA3-8BB2-4328431079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3588" y="40354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4" descr="E:\Projects\ContentDev\MSL PNG Library\arrow11.png">
            <a:extLst>
              <a:ext uri="{FF2B5EF4-FFF2-40B4-BE49-F238E27FC236}">
                <a16:creationId xmlns:a16="http://schemas.microsoft.com/office/drawing/2014/main" id="{DC72CD77-5B74-45FB-B31C-9183C659C9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926352">
            <a:off x="2185988" y="48736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5" name="Picture 4" descr="E:\Projects\ContentDev\MSL PNG Library\arrow11.png">
            <a:extLst>
              <a:ext uri="{FF2B5EF4-FFF2-40B4-BE49-F238E27FC236}">
                <a16:creationId xmlns:a16="http://schemas.microsoft.com/office/drawing/2014/main" id="{3210C100-1127-4628-A53B-520AC10B46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786324">
            <a:off x="3062288" y="53943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6" name="Picture 4" descr="E:\Projects\ContentDev\MSL PNG Library\arrow11.png">
            <a:extLst>
              <a:ext uri="{FF2B5EF4-FFF2-40B4-BE49-F238E27FC236}">
                <a16:creationId xmlns:a16="http://schemas.microsoft.com/office/drawing/2014/main" id="{A46AB40C-7A48-4C84-8870-27EECDCE87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61789">
            <a:off x="4802188" y="35274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4" descr="E:\Projects\ContentDev\MSL PNG Library\arrow11.png">
            <a:extLst>
              <a:ext uri="{FF2B5EF4-FFF2-40B4-BE49-F238E27FC236}">
                <a16:creationId xmlns:a16="http://schemas.microsoft.com/office/drawing/2014/main" id="{ABACB829-BE8D-4340-8DD0-7A448DAF3F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62581">
            <a:off x="4954588" y="54832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4" descr="E:\Projects\ContentDev\MSL PNG Library\arrow11.png">
            <a:extLst>
              <a:ext uri="{FF2B5EF4-FFF2-40B4-BE49-F238E27FC236}">
                <a16:creationId xmlns:a16="http://schemas.microsoft.com/office/drawing/2014/main" id="{ADDA9CDC-F44E-4FF4-B37F-75761E831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488" y="44291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6">
            <a:extLst>
              <a:ext uri="{FF2B5EF4-FFF2-40B4-BE49-F238E27FC236}">
                <a16:creationId xmlns:a16="http://schemas.microsoft.com/office/drawing/2014/main" id="{45CA8EA1-541D-49D6-ADD4-4E2DB4442AA6}"/>
              </a:ext>
            </a:extLst>
          </p:cNvPr>
          <p:cNvSpPr>
            <a:spLocks noGrp="1"/>
          </p:cNvSpPr>
          <p:nvPr>
            <p:ph type="title"/>
          </p:nvPr>
        </p:nvSpPr>
        <p:spPr/>
        <p:txBody>
          <a:bodyPr/>
          <a:lstStyle/>
          <a:p>
            <a:pPr eaLnBrk="1" hangingPunct="1"/>
            <a:r>
              <a:rPr lang="fr-FR" altLang="fr-FR"/>
              <a:t>Les Points d’Arrêts</a:t>
            </a:r>
          </a:p>
        </p:txBody>
      </p:sp>
      <p:sp>
        <p:nvSpPr>
          <p:cNvPr id="13" name="Rounded Rectangle 12">
            <a:extLst>
              <a:ext uri="{FF2B5EF4-FFF2-40B4-BE49-F238E27FC236}">
                <a16:creationId xmlns:a16="http://schemas.microsoft.com/office/drawing/2014/main" id="{6AFEA8E9-EE80-468B-ACA6-38387EDE23A2}"/>
              </a:ext>
            </a:extLst>
          </p:cNvPr>
          <p:cNvSpPr>
            <a:spLocks noChangeArrowheads="1"/>
          </p:cNvSpPr>
          <p:nvPr/>
        </p:nvSpPr>
        <p:spPr bwMode="auto">
          <a:xfrm>
            <a:off x="355600" y="1333500"/>
            <a:ext cx="8305800" cy="74930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Quand vous executer une application en mode Debug mode, vous</a:t>
            </a:r>
            <a:br>
              <a:rPr lang="fr-FR" altLang="fr-FR" b="0"/>
            </a:br>
            <a:r>
              <a:rPr lang="fr-FR" altLang="fr-FR" b="0"/>
              <a:t>mettre en pause l’execution et rentrer en mode break</a:t>
            </a:r>
          </a:p>
        </p:txBody>
      </p:sp>
      <p:sp>
        <p:nvSpPr>
          <p:cNvPr id="25" name="AutoShape 140">
            <a:extLst>
              <a:ext uri="{FF2B5EF4-FFF2-40B4-BE49-F238E27FC236}">
                <a16:creationId xmlns:a16="http://schemas.microsoft.com/office/drawing/2014/main" id="{37D546E3-1CCB-4385-B676-5FC85FFA0AC9}"/>
              </a:ext>
            </a:extLst>
          </p:cNvPr>
          <p:cNvSpPr>
            <a:spLocks noChangeArrowheads="1"/>
          </p:cNvSpPr>
          <p:nvPr/>
        </p:nvSpPr>
        <p:spPr bwMode="auto">
          <a:xfrm>
            <a:off x="393700" y="2560638"/>
            <a:ext cx="8281988" cy="3271837"/>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lvl1pPr marL="174625" indent="-174625"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70000"/>
              </a:spcBef>
              <a:buClr>
                <a:schemeClr val="hlink"/>
              </a:buClr>
              <a:buSzPct val="90000"/>
            </a:pPr>
            <a:r>
              <a:rPr lang="fr-FR" altLang="fr-FR"/>
              <a:t>   Visual Studio vous permet de :</a:t>
            </a:r>
          </a:p>
        </p:txBody>
      </p:sp>
      <p:sp>
        <p:nvSpPr>
          <p:cNvPr id="10" name="Rounded Rectangle 9">
            <a:extLst>
              <a:ext uri="{FF2B5EF4-FFF2-40B4-BE49-F238E27FC236}">
                <a16:creationId xmlns:a16="http://schemas.microsoft.com/office/drawing/2014/main" id="{B86045AD-5342-455D-9A65-A2507B334F37}"/>
              </a:ext>
            </a:extLst>
          </p:cNvPr>
          <p:cNvSpPr>
            <a:spLocks noChangeArrowheads="1"/>
          </p:cNvSpPr>
          <p:nvPr/>
        </p:nvSpPr>
        <p:spPr bwMode="auto">
          <a:xfrm>
            <a:off x="882650" y="3098800"/>
            <a:ext cx="7337425" cy="70643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Localiser une ligne de code spécifique et y insérer un point</a:t>
            </a:r>
            <a:br>
              <a:rPr lang="fr-FR" altLang="fr-FR" b="0"/>
            </a:br>
            <a:r>
              <a:rPr lang="fr-FR" altLang="fr-FR" b="0"/>
              <a:t>d’arrêt</a:t>
            </a:r>
          </a:p>
        </p:txBody>
      </p:sp>
      <p:sp>
        <p:nvSpPr>
          <p:cNvPr id="26" name="Rounded Rectangle 25">
            <a:extLst>
              <a:ext uri="{FF2B5EF4-FFF2-40B4-BE49-F238E27FC236}">
                <a16:creationId xmlns:a16="http://schemas.microsoft.com/office/drawing/2014/main" id="{B93561C1-77F3-4DFE-87BD-C0CE36DB66A9}"/>
              </a:ext>
            </a:extLst>
          </p:cNvPr>
          <p:cNvSpPr>
            <a:spLocks noChangeArrowheads="1"/>
          </p:cNvSpPr>
          <p:nvPr/>
        </p:nvSpPr>
        <p:spPr bwMode="auto">
          <a:xfrm>
            <a:off x="882650" y="3910013"/>
            <a:ext cx="7337425" cy="70802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Localiser un point d’arrêt et le désactiver</a:t>
            </a:r>
          </a:p>
        </p:txBody>
      </p:sp>
      <p:sp>
        <p:nvSpPr>
          <p:cNvPr id="31" name="Rounded Rectangle 30">
            <a:extLst>
              <a:ext uri="{FF2B5EF4-FFF2-40B4-BE49-F238E27FC236}">
                <a16:creationId xmlns:a16="http://schemas.microsoft.com/office/drawing/2014/main" id="{A36C771E-C47D-4191-9C44-330D83446C3A}"/>
              </a:ext>
            </a:extLst>
          </p:cNvPr>
          <p:cNvSpPr>
            <a:spLocks noChangeArrowheads="1"/>
          </p:cNvSpPr>
          <p:nvPr/>
        </p:nvSpPr>
        <p:spPr bwMode="auto">
          <a:xfrm>
            <a:off x="882650" y="4748213"/>
            <a:ext cx="7337425" cy="706437"/>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Localiser un point d’arrêt et le supprimer</a:t>
            </a:r>
          </a:p>
        </p:txBody>
      </p:sp>
      <p:sp>
        <p:nvSpPr>
          <p:cNvPr id="8" name="Rounded Rectangle 812100">
            <a:extLst>
              <a:ext uri="{FF2B5EF4-FFF2-40B4-BE49-F238E27FC236}">
                <a16:creationId xmlns:a16="http://schemas.microsoft.com/office/drawing/2014/main" id="{842FB89A-DA6D-44DC-A824-C3A526DDCFBC}"/>
              </a:ext>
            </a:extLst>
          </p:cNvPr>
          <p:cNvSpPr>
            <a:spLocks noChangeArrowheads="1"/>
          </p:cNvSpPr>
          <p:nvPr/>
        </p:nvSpPr>
        <p:spPr bwMode="auto">
          <a:xfrm>
            <a:off x="635000" y="3206750"/>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Wingdings" pitchFamily="2" charset="2"/>
                <a:cs typeface="Arial" charset="0"/>
              </a:rPr>
              <a:t>ü</a:t>
            </a:r>
          </a:p>
        </p:txBody>
      </p:sp>
      <p:sp>
        <p:nvSpPr>
          <p:cNvPr id="9" name="Rounded Rectangle 812100">
            <a:extLst>
              <a:ext uri="{FF2B5EF4-FFF2-40B4-BE49-F238E27FC236}">
                <a16:creationId xmlns:a16="http://schemas.microsoft.com/office/drawing/2014/main" id="{3F82890B-4910-4529-A879-6B840B5BF585}"/>
              </a:ext>
            </a:extLst>
          </p:cNvPr>
          <p:cNvSpPr>
            <a:spLocks noChangeArrowheads="1"/>
          </p:cNvSpPr>
          <p:nvPr/>
        </p:nvSpPr>
        <p:spPr bwMode="auto">
          <a:xfrm>
            <a:off x="614363" y="4006850"/>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Wingdings" pitchFamily="2" charset="2"/>
                <a:cs typeface="Arial" charset="0"/>
              </a:rPr>
              <a:t>ü</a:t>
            </a:r>
          </a:p>
        </p:txBody>
      </p:sp>
      <p:sp>
        <p:nvSpPr>
          <p:cNvPr id="11" name="Rounded Rectangle 812100">
            <a:extLst>
              <a:ext uri="{FF2B5EF4-FFF2-40B4-BE49-F238E27FC236}">
                <a16:creationId xmlns:a16="http://schemas.microsoft.com/office/drawing/2014/main" id="{4FE63A48-7B58-4FCC-BAD2-28C1755223F3}"/>
              </a:ext>
            </a:extLst>
          </p:cNvPr>
          <p:cNvSpPr>
            <a:spLocks noChangeArrowheads="1"/>
          </p:cNvSpPr>
          <p:nvPr/>
        </p:nvSpPr>
        <p:spPr bwMode="auto">
          <a:xfrm>
            <a:off x="592138" y="4852988"/>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Wingdings" pitchFamily="2" charset="2"/>
                <a:cs typeface="Arial" charset="0"/>
              </a:rPr>
              <a:t>ü</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6">
            <a:extLst>
              <a:ext uri="{FF2B5EF4-FFF2-40B4-BE49-F238E27FC236}">
                <a16:creationId xmlns:a16="http://schemas.microsoft.com/office/drawing/2014/main" id="{962AE194-9C37-4DB2-A559-2BA793A1B98E}"/>
              </a:ext>
            </a:extLst>
          </p:cNvPr>
          <p:cNvSpPr>
            <a:spLocks noGrp="1"/>
          </p:cNvSpPr>
          <p:nvPr>
            <p:ph type="title"/>
          </p:nvPr>
        </p:nvSpPr>
        <p:spPr/>
        <p:txBody>
          <a:bodyPr/>
          <a:lstStyle/>
          <a:p>
            <a:pPr eaLnBrk="1" hangingPunct="1"/>
            <a:r>
              <a:rPr lang="fr-FR" altLang="fr-FR"/>
              <a:t>Mode Pas à pas </a:t>
            </a:r>
          </a:p>
        </p:txBody>
      </p:sp>
      <p:sp>
        <p:nvSpPr>
          <p:cNvPr id="13" name="Rounded Rectangle 12">
            <a:extLst>
              <a:ext uri="{FF2B5EF4-FFF2-40B4-BE49-F238E27FC236}">
                <a16:creationId xmlns:a16="http://schemas.microsoft.com/office/drawing/2014/main" id="{EAB62B5B-CCD5-4B73-9D4B-B828A8F39533}"/>
              </a:ext>
            </a:extLst>
          </p:cNvPr>
          <p:cNvSpPr>
            <a:spLocks noChangeArrowheads="1"/>
          </p:cNvSpPr>
          <p:nvPr/>
        </p:nvSpPr>
        <p:spPr bwMode="auto">
          <a:xfrm>
            <a:off x="355600" y="1333500"/>
            <a:ext cx="8305800" cy="74930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Vous pouvez executer une instruction à la fois pour voir exactement</a:t>
            </a:r>
            <a:br>
              <a:rPr lang="fr-FR" altLang="fr-FR" b="0"/>
            </a:br>
            <a:r>
              <a:rPr lang="fr-FR" altLang="fr-FR" b="0"/>
              <a:t>ce qui se passe dans votre application</a:t>
            </a:r>
          </a:p>
        </p:txBody>
      </p:sp>
      <p:sp>
        <p:nvSpPr>
          <p:cNvPr id="25" name="AutoShape 140">
            <a:extLst>
              <a:ext uri="{FF2B5EF4-FFF2-40B4-BE49-F238E27FC236}">
                <a16:creationId xmlns:a16="http://schemas.microsoft.com/office/drawing/2014/main" id="{A782AED9-A69F-4C4B-98FA-2DF78A6EDD8F}"/>
              </a:ext>
            </a:extLst>
          </p:cNvPr>
          <p:cNvSpPr>
            <a:spLocks noChangeArrowheads="1"/>
          </p:cNvSpPr>
          <p:nvPr/>
        </p:nvSpPr>
        <p:spPr bwMode="auto">
          <a:xfrm>
            <a:off x="393700" y="2560638"/>
            <a:ext cx="8293100" cy="3284537"/>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lvl1pPr marL="174625" indent="-174625"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70000"/>
              </a:spcBef>
              <a:buClr>
                <a:schemeClr val="hlink"/>
              </a:buClr>
              <a:buSzPct val="90000"/>
            </a:pPr>
            <a:r>
              <a:rPr lang="fr-FR" altLang="fr-FR"/>
              <a:t>   Visual Studio vous permet de:</a:t>
            </a:r>
          </a:p>
        </p:txBody>
      </p:sp>
      <p:sp>
        <p:nvSpPr>
          <p:cNvPr id="19" name="Rounded Rectangle 18">
            <a:extLst>
              <a:ext uri="{FF2B5EF4-FFF2-40B4-BE49-F238E27FC236}">
                <a16:creationId xmlns:a16="http://schemas.microsoft.com/office/drawing/2014/main" id="{8F23C017-9E4E-49A6-AE7E-602475DF7ADE}"/>
              </a:ext>
            </a:extLst>
          </p:cNvPr>
          <p:cNvSpPr>
            <a:spLocks noChangeArrowheads="1"/>
          </p:cNvSpPr>
          <p:nvPr/>
        </p:nvSpPr>
        <p:spPr bwMode="auto">
          <a:xfrm>
            <a:off x="882650" y="3098800"/>
            <a:ext cx="7337425" cy="70643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Pénétrez dans l’instruction en cours</a:t>
            </a:r>
          </a:p>
        </p:txBody>
      </p:sp>
      <p:sp>
        <p:nvSpPr>
          <p:cNvPr id="20" name="Rounded Rectangle 19">
            <a:extLst>
              <a:ext uri="{FF2B5EF4-FFF2-40B4-BE49-F238E27FC236}">
                <a16:creationId xmlns:a16="http://schemas.microsoft.com/office/drawing/2014/main" id="{C34D5B3D-BA2B-4515-A49E-8E69882D3323}"/>
              </a:ext>
            </a:extLst>
          </p:cNvPr>
          <p:cNvSpPr>
            <a:spLocks noChangeArrowheads="1"/>
          </p:cNvSpPr>
          <p:nvPr/>
        </p:nvSpPr>
        <p:spPr bwMode="auto">
          <a:xfrm>
            <a:off x="882650" y="3910013"/>
            <a:ext cx="7337425" cy="70802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Enjamber l’instruction en cours</a:t>
            </a:r>
          </a:p>
        </p:txBody>
      </p:sp>
      <p:sp>
        <p:nvSpPr>
          <p:cNvPr id="21" name="Rounded Rectangle 20">
            <a:extLst>
              <a:ext uri="{FF2B5EF4-FFF2-40B4-BE49-F238E27FC236}">
                <a16:creationId xmlns:a16="http://schemas.microsoft.com/office/drawing/2014/main" id="{6E0758C9-6EBA-4708-ACAA-6F07B1EE500F}"/>
              </a:ext>
            </a:extLst>
          </p:cNvPr>
          <p:cNvSpPr>
            <a:spLocks noChangeArrowheads="1"/>
          </p:cNvSpPr>
          <p:nvPr/>
        </p:nvSpPr>
        <p:spPr bwMode="auto">
          <a:xfrm>
            <a:off x="882650" y="4748213"/>
            <a:ext cx="7337425" cy="706437"/>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Sortir de l’instruction en cours</a:t>
            </a:r>
          </a:p>
        </p:txBody>
      </p:sp>
      <p:sp>
        <p:nvSpPr>
          <p:cNvPr id="22" name="Rounded Rectangle 812100">
            <a:extLst>
              <a:ext uri="{FF2B5EF4-FFF2-40B4-BE49-F238E27FC236}">
                <a16:creationId xmlns:a16="http://schemas.microsoft.com/office/drawing/2014/main" id="{7D160C74-C625-4A80-9F79-08C2C549512D}"/>
              </a:ext>
            </a:extLst>
          </p:cNvPr>
          <p:cNvSpPr>
            <a:spLocks noChangeArrowheads="1"/>
          </p:cNvSpPr>
          <p:nvPr/>
        </p:nvSpPr>
        <p:spPr bwMode="auto">
          <a:xfrm>
            <a:off x="635000" y="3206750"/>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Wingdings" pitchFamily="2" charset="2"/>
                <a:cs typeface="Arial" charset="0"/>
              </a:rPr>
              <a:t>ü</a:t>
            </a:r>
          </a:p>
        </p:txBody>
      </p:sp>
      <p:sp>
        <p:nvSpPr>
          <p:cNvPr id="23" name="Rounded Rectangle 812100">
            <a:extLst>
              <a:ext uri="{FF2B5EF4-FFF2-40B4-BE49-F238E27FC236}">
                <a16:creationId xmlns:a16="http://schemas.microsoft.com/office/drawing/2014/main" id="{7FB21668-D25D-4484-8ADC-2E4DB39D3E0C}"/>
              </a:ext>
            </a:extLst>
          </p:cNvPr>
          <p:cNvSpPr>
            <a:spLocks noChangeArrowheads="1"/>
          </p:cNvSpPr>
          <p:nvPr/>
        </p:nvSpPr>
        <p:spPr bwMode="auto">
          <a:xfrm>
            <a:off x="614363" y="4006850"/>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Wingdings" pitchFamily="2" charset="2"/>
                <a:cs typeface="Arial" charset="0"/>
              </a:rPr>
              <a:t>ü</a:t>
            </a:r>
          </a:p>
        </p:txBody>
      </p:sp>
      <p:sp>
        <p:nvSpPr>
          <p:cNvPr id="24" name="Rounded Rectangle 812100">
            <a:extLst>
              <a:ext uri="{FF2B5EF4-FFF2-40B4-BE49-F238E27FC236}">
                <a16:creationId xmlns:a16="http://schemas.microsoft.com/office/drawing/2014/main" id="{3266F6FC-526D-4144-956A-B257A6CEC6C8}"/>
              </a:ext>
            </a:extLst>
          </p:cNvPr>
          <p:cNvSpPr>
            <a:spLocks noChangeArrowheads="1"/>
          </p:cNvSpPr>
          <p:nvPr/>
        </p:nvSpPr>
        <p:spPr bwMode="auto">
          <a:xfrm>
            <a:off x="592138" y="4852988"/>
            <a:ext cx="393700"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fr-FR" sz="2400">
                <a:solidFill>
                  <a:srgbClr val="990033"/>
                </a:solidFill>
                <a:latin typeface="Wingdings" pitchFamily="2" charset="2"/>
                <a:cs typeface="Arial" charset="0"/>
              </a:rPr>
              <a:t>ü</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6">
            <a:extLst>
              <a:ext uri="{FF2B5EF4-FFF2-40B4-BE49-F238E27FC236}">
                <a16:creationId xmlns:a16="http://schemas.microsoft.com/office/drawing/2014/main" id="{542BDF9A-8B01-47E4-8143-718A174FDD89}"/>
              </a:ext>
            </a:extLst>
          </p:cNvPr>
          <p:cNvSpPr>
            <a:spLocks noGrp="1"/>
          </p:cNvSpPr>
          <p:nvPr>
            <p:ph type="title"/>
          </p:nvPr>
        </p:nvSpPr>
        <p:spPr/>
        <p:txBody>
          <a:bodyPr/>
          <a:lstStyle/>
          <a:p>
            <a:pPr eaLnBrk="1" hangingPunct="1"/>
            <a:r>
              <a:rPr lang="fr-FR" altLang="fr-FR"/>
              <a:t>Les fenêtres de Debug</a:t>
            </a:r>
          </a:p>
        </p:txBody>
      </p:sp>
      <p:sp>
        <p:nvSpPr>
          <p:cNvPr id="10" name="Rounded Rectangle 9">
            <a:extLst>
              <a:ext uri="{FF2B5EF4-FFF2-40B4-BE49-F238E27FC236}">
                <a16:creationId xmlns:a16="http://schemas.microsoft.com/office/drawing/2014/main" id="{CBC4E129-8886-4116-A5E2-2F4AB580AF1F}"/>
              </a:ext>
            </a:extLst>
          </p:cNvPr>
          <p:cNvSpPr>
            <a:spLocks noChangeArrowheads="1"/>
          </p:cNvSpPr>
          <p:nvPr/>
        </p:nvSpPr>
        <p:spPr bwMode="auto">
          <a:xfrm>
            <a:off x="368300" y="1298575"/>
            <a:ext cx="8305800" cy="83820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lvl1pPr indent="4763"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buSzPct val="80000"/>
            </a:pPr>
            <a:r>
              <a:rPr lang="fr-FR" altLang="fr-FR" b="0"/>
              <a:t>Visual Studio comprend plusieurs fenêtres que vous pouvez utilizer</a:t>
            </a:r>
            <a:br>
              <a:rPr lang="fr-FR" altLang="fr-FR" b="0"/>
            </a:br>
            <a:r>
              <a:rPr lang="fr-FR" altLang="fr-FR" b="0"/>
              <a:t>pour vous aider dans le déboggage de vos applications</a:t>
            </a:r>
          </a:p>
        </p:txBody>
      </p:sp>
      <p:pic>
        <p:nvPicPr>
          <p:cNvPr id="40964" name="Picture 3" descr="E:\Projects\ContentDev\MSL PNG Library\LOGOT_VisualStudiodotNet.png">
            <a:extLst>
              <a:ext uri="{FF2B5EF4-FFF2-40B4-BE49-F238E27FC236}">
                <a16:creationId xmlns:a16="http://schemas.microsoft.com/office/drawing/2014/main" id="{8E2FCB97-65FC-47E6-9089-721C00E60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3862388"/>
            <a:ext cx="1808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15">
            <a:extLst>
              <a:ext uri="{FF2B5EF4-FFF2-40B4-BE49-F238E27FC236}">
                <a16:creationId xmlns:a16="http://schemas.microsoft.com/office/drawing/2014/main" id="{8EA1F6B7-582C-4C8B-BA14-310FB1209F9C}"/>
              </a:ext>
            </a:extLst>
          </p:cNvPr>
          <p:cNvSpPr>
            <a:spLocks noChangeArrowheads="1"/>
          </p:cNvSpPr>
          <p:nvPr/>
        </p:nvSpPr>
        <p:spPr bwMode="auto">
          <a:xfrm>
            <a:off x="652463" y="3994150"/>
            <a:ext cx="887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Locals</a:t>
            </a:r>
            <a:endParaRPr lang="en-GB" altLang="fr-FR" b="0"/>
          </a:p>
        </p:txBody>
      </p:sp>
      <p:sp>
        <p:nvSpPr>
          <p:cNvPr id="40966" name="Rectangle 16">
            <a:extLst>
              <a:ext uri="{FF2B5EF4-FFF2-40B4-BE49-F238E27FC236}">
                <a16:creationId xmlns:a16="http://schemas.microsoft.com/office/drawing/2014/main" id="{EE6CD3CA-88E7-485E-AF5A-6CFA8A97F16E}"/>
              </a:ext>
            </a:extLst>
          </p:cNvPr>
          <p:cNvSpPr>
            <a:spLocks noChangeArrowheads="1"/>
          </p:cNvSpPr>
          <p:nvPr/>
        </p:nvSpPr>
        <p:spPr bwMode="auto">
          <a:xfrm>
            <a:off x="715963" y="4946650"/>
            <a:ext cx="976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Output</a:t>
            </a:r>
            <a:endParaRPr lang="en-GB" altLang="fr-FR" b="0"/>
          </a:p>
        </p:txBody>
      </p:sp>
      <p:sp>
        <p:nvSpPr>
          <p:cNvPr id="40967" name="Rectangle 17">
            <a:extLst>
              <a:ext uri="{FF2B5EF4-FFF2-40B4-BE49-F238E27FC236}">
                <a16:creationId xmlns:a16="http://schemas.microsoft.com/office/drawing/2014/main" id="{9BCBC420-36F6-4E92-A9CB-3B6246BDC792}"/>
              </a:ext>
            </a:extLst>
          </p:cNvPr>
          <p:cNvSpPr>
            <a:spLocks noChangeArrowheads="1"/>
          </p:cNvSpPr>
          <p:nvPr/>
        </p:nvSpPr>
        <p:spPr bwMode="auto">
          <a:xfrm>
            <a:off x="1744663" y="5708650"/>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Memory</a:t>
            </a:r>
            <a:endParaRPr lang="en-GB" altLang="fr-FR" b="0"/>
          </a:p>
        </p:txBody>
      </p:sp>
      <p:sp>
        <p:nvSpPr>
          <p:cNvPr id="40968" name="Rectangle 18">
            <a:extLst>
              <a:ext uri="{FF2B5EF4-FFF2-40B4-BE49-F238E27FC236}">
                <a16:creationId xmlns:a16="http://schemas.microsoft.com/office/drawing/2014/main" id="{840CF581-FB6A-43DC-AF06-E6AE000F71B5}"/>
              </a:ext>
            </a:extLst>
          </p:cNvPr>
          <p:cNvSpPr>
            <a:spLocks noChangeArrowheads="1"/>
          </p:cNvSpPr>
          <p:nvPr/>
        </p:nvSpPr>
        <p:spPr bwMode="auto">
          <a:xfrm>
            <a:off x="6113463" y="5721350"/>
            <a:ext cx="1306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Processes</a:t>
            </a:r>
            <a:endParaRPr lang="en-GB" altLang="fr-FR" b="0"/>
          </a:p>
        </p:txBody>
      </p:sp>
      <p:sp>
        <p:nvSpPr>
          <p:cNvPr id="40969" name="Rectangle 19">
            <a:extLst>
              <a:ext uri="{FF2B5EF4-FFF2-40B4-BE49-F238E27FC236}">
                <a16:creationId xmlns:a16="http://schemas.microsoft.com/office/drawing/2014/main" id="{D6F8B623-2806-4DDA-BACC-3D6BBCFD1579}"/>
              </a:ext>
            </a:extLst>
          </p:cNvPr>
          <p:cNvSpPr>
            <a:spLocks noChangeArrowheads="1"/>
          </p:cNvSpPr>
          <p:nvPr/>
        </p:nvSpPr>
        <p:spPr bwMode="auto">
          <a:xfrm>
            <a:off x="6354763" y="4400550"/>
            <a:ext cx="1120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Modules</a:t>
            </a:r>
            <a:endParaRPr lang="en-GB" altLang="fr-FR" b="0"/>
          </a:p>
        </p:txBody>
      </p:sp>
      <p:sp>
        <p:nvSpPr>
          <p:cNvPr id="40970" name="Rectangle 20">
            <a:extLst>
              <a:ext uri="{FF2B5EF4-FFF2-40B4-BE49-F238E27FC236}">
                <a16:creationId xmlns:a16="http://schemas.microsoft.com/office/drawing/2014/main" id="{0E328139-25DC-40B9-A156-1720F9AFD6F9}"/>
              </a:ext>
            </a:extLst>
          </p:cNvPr>
          <p:cNvSpPr>
            <a:spLocks noChangeArrowheads="1"/>
          </p:cNvSpPr>
          <p:nvPr/>
        </p:nvSpPr>
        <p:spPr bwMode="auto">
          <a:xfrm>
            <a:off x="6011863" y="3130550"/>
            <a:ext cx="1325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Call Stack</a:t>
            </a:r>
            <a:endParaRPr lang="en-GB" altLang="fr-FR" b="0"/>
          </a:p>
        </p:txBody>
      </p:sp>
      <p:sp>
        <p:nvSpPr>
          <p:cNvPr id="40971" name="Rectangle 21">
            <a:extLst>
              <a:ext uri="{FF2B5EF4-FFF2-40B4-BE49-F238E27FC236}">
                <a16:creationId xmlns:a16="http://schemas.microsoft.com/office/drawing/2014/main" id="{19F52A47-B732-4048-B578-4FA52E20A66D}"/>
              </a:ext>
            </a:extLst>
          </p:cNvPr>
          <p:cNvSpPr>
            <a:spLocks noChangeArrowheads="1"/>
          </p:cNvSpPr>
          <p:nvPr/>
        </p:nvSpPr>
        <p:spPr bwMode="auto">
          <a:xfrm>
            <a:off x="1109663" y="2930525"/>
            <a:ext cx="1541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QuickWatch</a:t>
            </a:r>
            <a:endParaRPr lang="en-GB" altLang="fr-FR" b="0"/>
          </a:p>
        </p:txBody>
      </p:sp>
      <p:pic>
        <p:nvPicPr>
          <p:cNvPr id="40972" name="Picture 4" descr="E:\Projects\ContentDev\MSL PNG Library\arrow11.png">
            <a:extLst>
              <a:ext uri="{FF2B5EF4-FFF2-40B4-BE49-F238E27FC236}">
                <a16:creationId xmlns:a16="http://schemas.microsoft.com/office/drawing/2014/main" id="{2D13E0E5-C1F1-458B-832E-7C701CFDA0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384538">
            <a:off x="2859088" y="34893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4" descr="E:\Projects\ContentDev\MSL PNG Library\arrow11.png">
            <a:extLst>
              <a:ext uri="{FF2B5EF4-FFF2-40B4-BE49-F238E27FC236}">
                <a16:creationId xmlns:a16="http://schemas.microsoft.com/office/drawing/2014/main" id="{B81EF3FC-88B0-4760-9EEE-2629449DCE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8988" y="40608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4" descr="E:\Projects\ContentDev\MSL PNG Library\arrow11.png">
            <a:extLst>
              <a:ext uri="{FF2B5EF4-FFF2-40B4-BE49-F238E27FC236}">
                <a16:creationId xmlns:a16="http://schemas.microsoft.com/office/drawing/2014/main" id="{44728BE9-6FB8-4241-AB82-A9D5764D0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926352">
            <a:off x="2211388" y="48990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5" name="Picture 4" descr="E:\Projects\ContentDev\MSL PNG Library\arrow11.png">
            <a:extLst>
              <a:ext uri="{FF2B5EF4-FFF2-40B4-BE49-F238E27FC236}">
                <a16:creationId xmlns:a16="http://schemas.microsoft.com/office/drawing/2014/main" id="{A5557281-F58D-42CB-B60D-8D8868D8F4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786324">
            <a:off x="3087688" y="54197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6" name="Picture 4" descr="E:\Projects\ContentDev\MSL PNG Library\arrow11.png">
            <a:extLst>
              <a:ext uri="{FF2B5EF4-FFF2-40B4-BE49-F238E27FC236}">
                <a16:creationId xmlns:a16="http://schemas.microsoft.com/office/drawing/2014/main" id="{5791E64E-2293-4938-AC1B-5C850EB87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61789">
            <a:off x="4827588" y="35528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7" name="Picture 4" descr="E:\Projects\ContentDev\MSL PNG Library\arrow11.png">
            <a:extLst>
              <a:ext uri="{FF2B5EF4-FFF2-40B4-BE49-F238E27FC236}">
                <a16:creationId xmlns:a16="http://schemas.microsoft.com/office/drawing/2014/main" id="{4A8695F4-1548-43EA-AB01-7065AA1C4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7144">
            <a:off x="5030788" y="53943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8" name="Picture 4" descr="E:\Projects\ContentDev\MSL PNG Library\arrow11.png">
            <a:extLst>
              <a:ext uri="{FF2B5EF4-FFF2-40B4-BE49-F238E27FC236}">
                <a16:creationId xmlns:a16="http://schemas.microsoft.com/office/drawing/2014/main" id="{ADFA651A-67C4-4629-9F12-D89CCCC9CB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5888" y="4454525"/>
            <a:ext cx="1243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9" name="Picture 2" descr="E:\Projects\ContentDev\MSL PNG Library\ObjectBrowser.png">
            <a:extLst>
              <a:ext uri="{FF2B5EF4-FFF2-40B4-BE49-F238E27FC236}">
                <a16:creationId xmlns:a16="http://schemas.microsoft.com/office/drawing/2014/main" id="{4D9CDFCF-F145-4C5E-A632-F5D55F597E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500" y="4392613"/>
            <a:ext cx="10064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0" name="Rectangle 24">
            <a:extLst>
              <a:ext uri="{FF2B5EF4-FFF2-40B4-BE49-F238E27FC236}">
                <a16:creationId xmlns:a16="http://schemas.microsoft.com/office/drawing/2014/main" id="{3D902CBD-06E7-4B5F-8306-611668F783C2}"/>
              </a:ext>
            </a:extLst>
          </p:cNvPr>
          <p:cNvSpPr>
            <a:spLocks noChangeArrowheads="1"/>
          </p:cNvSpPr>
          <p:nvPr/>
        </p:nvSpPr>
        <p:spPr bwMode="auto">
          <a:xfrm>
            <a:off x="3878263" y="2317750"/>
            <a:ext cx="1101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Threads</a:t>
            </a:r>
            <a:endParaRPr lang="en-GB" altLang="fr-FR" b="0"/>
          </a:p>
        </p:txBody>
      </p:sp>
      <p:pic>
        <p:nvPicPr>
          <p:cNvPr id="40981" name="Picture 4" descr="E:\Projects\ContentDev\MSL PNG Library\arrow11.png">
            <a:extLst>
              <a:ext uri="{FF2B5EF4-FFF2-40B4-BE49-F238E27FC236}">
                <a16:creationId xmlns:a16="http://schemas.microsoft.com/office/drawing/2014/main" id="{E9860152-2B63-4F9A-8769-B4BE2AECDB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8163" y="2646363"/>
            <a:ext cx="322262"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2" name="Rectangle 18">
            <a:extLst>
              <a:ext uri="{FF2B5EF4-FFF2-40B4-BE49-F238E27FC236}">
                <a16:creationId xmlns:a16="http://schemas.microsoft.com/office/drawing/2014/main" id="{E35021A7-FB0C-4919-B1F5-C30181D4B119}"/>
              </a:ext>
            </a:extLst>
          </p:cNvPr>
          <p:cNvSpPr>
            <a:spLocks noChangeArrowheads="1"/>
          </p:cNvSpPr>
          <p:nvPr/>
        </p:nvSpPr>
        <p:spPr bwMode="auto">
          <a:xfrm>
            <a:off x="3916363" y="6173788"/>
            <a:ext cx="1431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a:t>Immediate</a:t>
            </a:r>
            <a:endParaRPr lang="en-GB" altLang="fr-FR" b="0"/>
          </a:p>
        </p:txBody>
      </p:sp>
      <p:pic>
        <p:nvPicPr>
          <p:cNvPr id="40983" name="Picture 4" descr="E:\Projects\ContentDev\MSL PNG Library\arrow11.png">
            <a:extLst>
              <a:ext uri="{FF2B5EF4-FFF2-40B4-BE49-F238E27FC236}">
                <a16:creationId xmlns:a16="http://schemas.microsoft.com/office/drawing/2014/main" id="{288B30D1-E158-4A3A-971F-323F5665A1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213" y="5086350"/>
            <a:ext cx="320675"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5">
            <a:extLst>
              <a:ext uri="{FF2B5EF4-FFF2-40B4-BE49-F238E27FC236}">
                <a16:creationId xmlns:a16="http://schemas.microsoft.com/office/drawing/2014/main" id="{ADB2A3B7-BAF6-490E-B244-4EECE7316AA6}"/>
              </a:ext>
            </a:extLst>
          </p:cNvPr>
          <p:cNvSpPr txBox="1">
            <a:spLocks noChangeArrowheads="1"/>
          </p:cNvSpPr>
          <p:nvPr/>
        </p:nvSpPr>
        <p:spPr bwMode="auto">
          <a:xfrm>
            <a:off x="458788" y="992188"/>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r>
              <a:rPr lang="fr-FR" sz="2000" b="0" kern="0">
                <a:latin typeface="+mn-lt"/>
                <a:cs typeface="+mn-cs"/>
              </a:rPr>
              <a:t>Exercice 1: </a:t>
            </a:r>
            <a:r>
              <a:rPr lang="fr-FR" sz="2000" b="0">
                <a:cs typeface="Arial" charset="0"/>
              </a:rPr>
              <a:t>Créer une application console simple</a:t>
            </a:r>
            <a:endParaRPr lang="fr-FR" sz="2000" b="0" kern="0">
              <a:latin typeface="+mn-lt"/>
              <a:cs typeface="+mn-cs"/>
            </a:endParaRPr>
          </a:p>
          <a:p>
            <a:pPr marL="174625" indent="-174625">
              <a:lnSpc>
                <a:spcPct val="90000"/>
              </a:lnSpc>
              <a:spcBef>
                <a:spcPct val="70000"/>
              </a:spcBef>
              <a:buClr>
                <a:schemeClr val="hlink"/>
              </a:buClr>
              <a:buSzPct val="90000"/>
              <a:buFontTx/>
              <a:buChar char="•"/>
              <a:defRPr/>
            </a:pPr>
            <a:r>
              <a:rPr lang="fr-FR" sz="2000" b="0" kern="0">
                <a:latin typeface="+mn-lt"/>
                <a:cs typeface="+mn-cs"/>
              </a:rPr>
              <a:t>Exercice 2: Vérifier l’Application</a:t>
            </a:r>
          </a:p>
          <a:p>
            <a:pPr marL="174625" indent="-174625">
              <a:lnSpc>
                <a:spcPct val="90000"/>
              </a:lnSpc>
              <a:spcBef>
                <a:spcPct val="70000"/>
              </a:spcBef>
              <a:buClr>
                <a:schemeClr val="hlink"/>
              </a:buClr>
              <a:buSzPct val="90000"/>
              <a:buFontTx/>
              <a:buChar char="•"/>
              <a:defRPr/>
            </a:pPr>
            <a:r>
              <a:rPr lang="fr-FR" sz="2000" b="0" kern="0">
                <a:cs typeface="Arial" charset="0"/>
              </a:rPr>
              <a:t>Exercice 3: Générer la Documentation d’une Application</a:t>
            </a:r>
          </a:p>
          <a:p>
            <a:pPr marL="174625" indent="-174625">
              <a:lnSpc>
                <a:spcPct val="90000"/>
              </a:lnSpc>
              <a:spcBef>
                <a:spcPct val="70000"/>
              </a:spcBef>
              <a:buClr>
                <a:schemeClr val="hlink"/>
              </a:buClr>
              <a:buSzPct val="90000"/>
              <a:buFontTx/>
              <a:buChar char="•"/>
              <a:defRPr/>
            </a:pPr>
            <a:endParaRPr lang="fr-FR" sz="2000" b="0" kern="0">
              <a:latin typeface="+mn-lt"/>
              <a:cs typeface="+mn-cs"/>
            </a:endParaRPr>
          </a:p>
        </p:txBody>
      </p:sp>
      <p:sp>
        <p:nvSpPr>
          <p:cNvPr id="41990" name="Rectangle 64">
            <a:extLst>
              <a:ext uri="{FF2B5EF4-FFF2-40B4-BE49-F238E27FC236}">
                <a16:creationId xmlns:a16="http://schemas.microsoft.com/office/drawing/2014/main" id="{2A4D08CB-2C19-46D0-BC13-4BDD3EE104B2}"/>
              </a:ext>
            </a:extLst>
          </p:cNvPr>
          <p:cNvSpPr>
            <a:spLocks noGrp="1" noChangeArrowheads="1"/>
          </p:cNvSpPr>
          <p:nvPr>
            <p:ph type="title"/>
          </p:nvPr>
        </p:nvSpPr>
        <p:spPr/>
        <p:txBody>
          <a:bodyPr/>
          <a:lstStyle/>
          <a:p>
            <a:pPr eaLnBrk="1" hangingPunct="1"/>
            <a:r>
              <a:rPr lang="fr-FR" altLang="fr-FR"/>
              <a:t>Lab: Introducing C# and the .NET Framework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6223A50-6A8D-4B9B-953D-F7FB101497BE}"/>
              </a:ext>
            </a:extLst>
          </p:cNvPr>
          <p:cNvSpPr>
            <a:spLocks noGrp="1" noChangeArrowheads="1"/>
          </p:cNvSpPr>
          <p:nvPr>
            <p:ph type="title"/>
          </p:nvPr>
        </p:nvSpPr>
        <p:spPr>
          <a:xfrm>
            <a:off x="460375" y="0"/>
            <a:ext cx="8683625" cy="741363"/>
          </a:xfrm>
        </p:spPr>
        <p:txBody>
          <a:bodyPr/>
          <a:lstStyle/>
          <a:p>
            <a:pPr eaLnBrk="1" hangingPunct="1"/>
            <a:r>
              <a:rPr lang="fr-FR" altLang="fr-FR"/>
              <a:t>Leçon 1: Introduction au Framework .NET </a:t>
            </a:r>
          </a:p>
        </p:txBody>
      </p:sp>
      <p:sp>
        <p:nvSpPr>
          <p:cNvPr id="5123" name="Rectangle 3">
            <a:extLst>
              <a:ext uri="{FF2B5EF4-FFF2-40B4-BE49-F238E27FC236}">
                <a16:creationId xmlns:a16="http://schemas.microsoft.com/office/drawing/2014/main" id="{87E82979-099E-4D4B-953E-B8DFB012DE2F}"/>
              </a:ext>
            </a:extLst>
          </p:cNvPr>
          <p:cNvSpPr>
            <a:spLocks noGrp="1" noChangeArrowheads="1"/>
          </p:cNvSpPr>
          <p:nvPr>
            <p:ph type="body" idx="1"/>
          </p:nvPr>
        </p:nvSpPr>
        <p:spPr/>
        <p:txBody>
          <a:bodyPr/>
          <a:lstStyle/>
          <a:p>
            <a:pPr eaLnBrk="1" hangingPunct="1"/>
            <a:r>
              <a:rPr lang="fr-FR" altLang="fr-FR"/>
              <a:t>Qu’est-ce que le Framework.NET?</a:t>
            </a:r>
          </a:p>
          <a:p>
            <a:pPr eaLnBrk="1" hangingPunct="1"/>
            <a:r>
              <a:rPr lang="fr-FR" altLang="fr-FR"/>
              <a:t>Le Principe de C#</a:t>
            </a:r>
          </a:p>
          <a:p>
            <a:pPr eaLnBrk="1" hangingPunct="1"/>
            <a:r>
              <a:rPr lang="fr-FR" altLang="fr-FR"/>
              <a:t>Qu’est-ce qu’un Assembly?</a:t>
            </a:r>
          </a:p>
          <a:p>
            <a:pPr eaLnBrk="1" hangingPunct="1"/>
            <a:r>
              <a:rPr lang="fr-FR" altLang="fr-FR"/>
              <a:t>Comment le Common Language Runtime Charge, Compile, Exécute des Assemblies</a:t>
            </a:r>
          </a:p>
          <a:p>
            <a:pPr eaLnBrk="1" hangingPunct="1"/>
            <a:r>
              <a:rPr lang="fr-FR" altLang="fr-FR"/>
              <a:t>Quels sont les outils fournis par le Framework .NET Framework?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5">
            <a:extLst>
              <a:ext uri="{FF2B5EF4-FFF2-40B4-BE49-F238E27FC236}">
                <a16:creationId xmlns:a16="http://schemas.microsoft.com/office/drawing/2014/main" id="{3B44680D-AA70-4BC0-9387-5FA11F171439}"/>
              </a:ext>
            </a:extLst>
          </p:cNvPr>
          <p:cNvSpPr>
            <a:spLocks noChangeArrowheads="1"/>
          </p:cNvSpPr>
          <p:nvPr/>
        </p:nvSpPr>
        <p:spPr bwMode="auto">
          <a:xfrm>
            <a:off x="1236663" y="1169988"/>
            <a:ext cx="6570662" cy="49339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nSpc>
                <a:spcPct val="90000"/>
              </a:lnSpc>
              <a:spcBef>
                <a:spcPct val="40000"/>
              </a:spcBef>
              <a:defRPr/>
            </a:pPr>
            <a:endParaRPr lang="en-GB" sz="2400" b="0">
              <a:cs typeface="Arial" charset="0"/>
            </a:endParaRPr>
          </a:p>
        </p:txBody>
      </p:sp>
      <p:sp>
        <p:nvSpPr>
          <p:cNvPr id="6147" name="Rectangle 2">
            <a:extLst>
              <a:ext uri="{FF2B5EF4-FFF2-40B4-BE49-F238E27FC236}">
                <a16:creationId xmlns:a16="http://schemas.microsoft.com/office/drawing/2014/main" id="{C08AF4F9-D49A-492F-A786-B01B21115A0B}"/>
              </a:ext>
            </a:extLst>
          </p:cNvPr>
          <p:cNvSpPr>
            <a:spLocks noGrp="1" noChangeArrowheads="1"/>
          </p:cNvSpPr>
          <p:nvPr>
            <p:ph type="title"/>
          </p:nvPr>
        </p:nvSpPr>
        <p:spPr/>
        <p:txBody>
          <a:bodyPr/>
          <a:lstStyle/>
          <a:p>
            <a:pPr eaLnBrk="1" hangingPunct="1"/>
            <a:r>
              <a:rPr lang="fr-FR" altLang="fr-FR"/>
              <a:t>Qu’est-ce que le Framework .NET Framework?</a:t>
            </a:r>
          </a:p>
        </p:txBody>
      </p:sp>
      <p:pic>
        <p:nvPicPr>
          <p:cNvPr id="6148" name="Picture 48" descr="LOGO_NETFramework">
            <a:extLst>
              <a:ext uri="{FF2B5EF4-FFF2-40B4-BE49-F238E27FC236}">
                <a16:creationId xmlns:a16="http://schemas.microsoft.com/office/drawing/2014/main" id="{D3B4649E-863E-4FB1-B4EB-8F06C9AF2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113" y="1471613"/>
            <a:ext cx="34417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6">
            <a:extLst>
              <a:ext uri="{FF2B5EF4-FFF2-40B4-BE49-F238E27FC236}">
                <a16:creationId xmlns:a16="http://schemas.microsoft.com/office/drawing/2014/main" id="{E68940A2-214D-41BE-8930-3B97F08913CD}"/>
              </a:ext>
            </a:extLst>
          </p:cNvPr>
          <p:cNvSpPr>
            <a:spLocks noChangeArrowheads="1"/>
          </p:cNvSpPr>
          <p:nvPr/>
        </p:nvSpPr>
        <p:spPr bwMode="auto">
          <a:xfrm>
            <a:off x="1457325" y="2241550"/>
            <a:ext cx="6103938" cy="80486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40000"/>
              </a:spcBef>
            </a:pPr>
            <a:r>
              <a:rPr lang="en-US" altLang="ja-JP" b="0">
                <a:ea typeface="ＭＳ Ｐゴシック" panose="020B0600070205080204" pitchFamily="34" charset="-128"/>
              </a:rPr>
              <a:t>Common Language Runtime</a:t>
            </a:r>
            <a:endParaRPr lang="en-GB" altLang="fr-FR" b="0">
              <a:latin typeface="Arial" panose="020B0604020202020204" pitchFamily="34" charset="0"/>
            </a:endParaRPr>
          </a:p>
        </p:txBody>
      </p:sp>
      <p:sp>
        <p:nvSpPr>
          <p:cNvPr id="22" name="AutoShape 6">
            <a:extLst>
              <a:ext uri="{FF2B5EF4-FFF2-40B4-BE49-F238E27FC236}">
                <a16:creationId xmlns:a16="http://schemas.microsoft.com/office/drawing/2014/main" id="{64D53450-DA7B-400F-83CA-E1A9CCF6DA55}"/>
              </a:ext>
            </a:extLst>
          </p:cNvPr>
          <p:cNvSpPr>
            <a:spLocks noChangeArrowheads="1"/>
          </p:cNvSpPr>
          <p:nvPr/>
        </p:nvSpPr>
        <p:spPr bwMode="auto">
          <a:xfrm>
            <a:off x="1458913" y="3498850"/>
            <a:ext cx="6103937" cy="8064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40000"/>
              </a:spcBef>
            </a:pPr>
            <a:r>
              <a:rPr lang="en-US" altLang="ja-JP" b="0">
                <a:ea typeface="ＭＳ Ｐゴシック" panose="020B0600070205080204" pitchFamily="34" charset="-128"/>
              </a:rPr>
              <a:t>Class Library</a:t>
            </a:r>
            <a:r>
              <a:rPr lang="en-GB" altLang="ja-JP" b="0">
                <a:ea typeface="ＭＳ Ｐゴシック" panose="020B0600070205080204" pitchFamily="34" charset="-128"/>
              </a:rPr>
              <a:t> </a:t>
            </a:r>
            <a:endParaRPr lang="en-GB" altLang="fr-FR" b="0"/>
          </a:p>
        </p:txBody>
      </p:sp>
      <p:pic>
        <p:nvPicPr>
          <p:cNvPr id="6151" name="Picture 2" descr="C:\Users\antonyn.CONTENTM\Desktop\MSL PNG Library\ServerProcess.png">
            <a:extLst>
              <a:ext uri="{FF2B5EF4-FFF2-40B4-BE49-F238E27FC236}">
                <a16:creationId xmlns:a16="http://schemas.microsoft.com/office/drawing/2014/main" id="{516B7C72-6241-47B3-A904-7D6ED97FD5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2230438"/>
            <a:ext cx="1157287"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3" descr="C:\Users\antonyn.CONTENTM\Desktop\MSL PNG Library\Folder_Open.png">
            <a:extLst>
              <a:ext uri="{FF2B5EF4-FFF2-40B4-BE49-F238E27FC236}">
                <a16:creationId xmlns:a16="http://schemas.microsoft.com/office/drawing/2014/main" id="{EFE9EEF9-CFC4-4A08-972F-EF9AFBDD8B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5538" y="3273425"/>
            <a:ext cx="12525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4" descr="C:\Users\antonyn.CONTENTM\Desktop\MSL PNG Library\Flowchart.png">
            <a:extLst>
              <a:ext uri="{FF2B5EF4-FFF2-40B4-BE49-F238E27FC236}">
                <a16:creationId xmlns:a16="http://schemas.microsoft.com/office/drawing/2014/main" id="{18F474A0-FB4F-447D-BB2D-B947A9044E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1163" y="3225800"/>
            <a:ext cx="363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6">
            <a:extLst>
              <a:ext uri="{FF2B5EF4-FFF2-40B4-BE49-F238E27FC236}">
                <a16:creationId xmlns:a16="http://schemas.microsoft.com/office/drawing/2014/main" id="{317B3CAB-AE6F-4F02-96FA-B4CBF6030BB2}"/>
              </a:ext>
            </a:extLst>
          </p:cNvPr>
          <p:cNvSpPr>
            <a:spLocks noChangeArrowheads="1"/>
          </p:cNvSpPr>
          <p:nvPr/>
        </p:nvSpPr>
        <p:spPr bwMode="auto">
          <a:xfrm>
            <a:off x="1458913" y="4819650"/>
            <a:ext cx="6103937" cy="8064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40000"/>
              </a:spcBef>
            </a:pPr>
            <a:r>
              <a:rPr lang="en-GB" altLang="ja-JP" b="0">
                <a:ea typeface="ＭＳ Ｐゴシック" panose="020B0600070205080204" pitchFamily="34" charset="-128"/>
              </a:rPr>
              <a:t>Development Frameworks</a:t>
            </a:r>
            <a:endParaRPr lang="en-GB" altLang="fr-FR" b="0"/>
          </a:p>
        </p:txBody>
      </p:sp>
      <p:pic>
        <p:nvPicPr>
          <p:cNvPr id="6155" name="Picture 2" descr="E:\Projects\ContentDev\MSL PNG Library\Components.png">
            <a:extLst>
              <a:ext uri="{FF2B5EF4-FFF2-40B4-BE49-F238E27FC236}">
                <a16:creationId xmlns:a16="http://schemas.microsoft.com/office/drawing/2014/main" id="{6DF75D59-4013-4C57-8203-6948E2E2B9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050" y="4616450"/>
            <a:ext cx="11366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12941-F60A-44A3-9BCB-FDD47BF04C68}"/>
              </a:ext>
            </a:extLst>
          </p:cNvPr>
          <p:cNvSpPr>
            <a:spLocks noGrp="1"/>
          </p:cNvSpPr>
          <p:nvPr>
            <p:ph type="title"/>
          </p:nvPr>
        </p:nvSpPr>
        <p:spPr/>
        <p:txBody>
          <a:bodyPr/>
          <a:lstStyle/>
          <a:p>
            <a:r>
              <a:rPr lang="fr-FR" dirty="0"/>
              <a:t>Aperçu du Framework .Net</a:t>
            </a:r>
          </a:p>
        </p:txBody>
      </p:sp>
      <p:sp>
        <p:nvSpPr>
          <p:cNvPr id="3" name="Espace réservé du contenu 2">
            <a:extLst>
              <a:ext uri="{FF2B5EF4-FFF2-40B4-BE49-F238E27FC236}">
                <a16:creationId xmlns:a16="http://schemas.microsoft.com/office/drawing/2014/main" id="{55F139E7-911F-41C1-855B-27213BF142D4}"/>
              </a:ext>
            </a:extLst>
          </p:cNvPr>
          <p:cNvSpPr>
            <a:spLocks noGrp="1"/>
          </p:cNvSpPr>
          <p:nvPr>
            <p:ph idx="1"/>
          </p:nvPr>
        </p:nvSpPr>
        <p:spPr/>
        <p:txBody>
          <a:bodyPr/>
          <a:lstStyle/>
          <a:p>
            <a:endParaRPr lang="fr-FR" dirty="0"/>
          </a:p>
        </p:txBody>
      </p:sp>
      <p:grpSp>
        <p:nvGrpSpPr>
          <p:cNvPr id="24" name="Groupe 23">
            <a:extLst>
              <a:ext uri="{FF2B5EF4-FFF2-40B4-BE49-F238E27FC236}">
                <a16:creationId xmlns:a16="http://schemas.microsoft.com/office/drawing/2014/main" id="{C6D6AB6B-2D44-4911-B849-811547497BCF}"/>
              </a:ext>
            </a:extLst>
          </p:cNvPr>
          <p:cNvGrpSpPr/>
          <p:nvPr/>
        </p:nvGrpSpPr>
        <p:grpSpPr>
          <a:xfrm>
            <a:off x="2209800" y="1600200"/>
            <a:ext cx="4648200" cy="4268788"/>
            <a:chOff x="2209800" y="1600200"/>
            <a:chExt cx="4648200" cy="4268788"/>
          </a:xfrm>
        </p:grpSpPr>
        <p:sp>
          <p:nvSpPr>
            <p:cNvPr id="6" name="Rectangle 3">
              <a:extLst>
                <a:ext uri="{FF2B5EF4-FFF2-40B4-BE49-F238E27FC236}">
                  <a16:creationId xmlns:a16="http://schemas.microsoft.com/office/drawing/2014/main" id="{FF0DDD77-8735-41E4-82DF-1E4687B67DA6}"/>
                </a:ext>
              </a:extLst>
            </p:cNvPr>
            <p:cNvSpPr>
              <a:spLocks noChangeArrowheads="1"/>
            </p:cNvSpPr>
            <p:nvPr/>
          </p:nvSpPr>
          <p:spPr bwMode="auto">
            <a:xfrm>
              <a:off x="2209800" y="5486400"/>
              <a:ext cx="4648200" cy="382588"/>
            </a:xfrm>
            <a:prstGeom prst="rect">
              <a:avLst/>
            </a:prstGeom>
            <a:gradFill rotWithShape="0">
              <a:gsLst>
                <a:gs pos="0">
                  <a:srgbClr val="C0C0C0">
                    <a:gamma/>
                    <a:shade val="46275"/>
                    <a:invGamma/>
                  </a:srgbClr>
                </a:gs>
                <a:gs pos="100000">
                  <a:srgbClr val="C0C0C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flatTx/>
            </a:bodyPr>
            <a:lstStyle/>
            <a:p>
              <a:pPr algn="ctr">
                <a:lnSpc>
                  <a:spcPct val="100000"/>
                </a:lnSpc>
                <a:spcBef>
                  <a:spcPct val="0"/>
                </a:spcBef>
                <a:buClrTx/>
                <a:buSzTx/>
                <a:buFontTx/>
                <a:buNone/>
              </a:pPr>
              <a:r>
                <a:rPr lang="en-US" altLang="fr-FR" sz="1600">
                  <a:solidFill>
                    <a:schemeClr val="bg1"/>
                  </a:solidFill>
                  <a:effectLst>
                    <a:outerShdw blurRad="38100" dist="38100" dir="2700000" algn="tl">
                      <a:srgbClr val="000000"/>
                    </a:outerShdw>
                  </a:effectLst>
                </a:rPr>
                <a:t>Win32</a:t>
              </a:r>
            </a:p>
          </p:txBody>
        </p:sp>
        <p:grpSp>
          <p:nvGrpSpPr>
            <p:cNvPr id="7" name="Group 4">
              <a:extLst>
                <a:ext uri="{FF2B5EF4-FFF2-40B4-BE49-F238E27FC236}">
                  <a16:creationId xmlns:a16="http://schemas.microsoft.com/office/drawing/2014/main" id="{3CF6693B-D7C2-48F9-900B-70680A80361D}"/>
                </a:ext>
              </a:extLst>
            </p:cNvPr>
            <p:cNvGrpSpPr>
              <a:grpSpLocks/>
            </p:cNvGrpSpPr>
            <p:nvPr/>
          </p:nvGrpSpPr>
          <p:grpSpPr bwMode="auto">
            <a:xfrm>
              <a:off x="2209800" y="4724400"/>
              <a:ext cx="4648200" cy="669925"/>
              <a:chOff x="940" y="3082"/>
              <a:chExt cx="2176" cy="652"/>
            </a:xfrm>
          </p:grpSpPr>
          <p:sp>
            <p:nvSpPr>
              <p:cNvPr id="8" name="Rectangle 5">
                <a:extLst>
                  <a:ext uri="{FF2B5EF4-FFF2-40B4-BE49-F238E27FC236}">
                    <a16:creationId xmlns:a16="http://schemas.microsoft.com/office/drawing/2014/main" id="{DB62E6A5-2CFC-4B4A-AE54-AE8DA550C752}"/>
                  </a:ext>
                </a:extLst>
              </p:cNvPr>
              <p:cNvSpPr>
                <a:spLocks noChangeArrowheads="1"/>
              </p:cNvSpPr>
              <p:nvPr/>
            </p:nvSpPr>
            <p:spPr bwMode="auto">
              <a:xfrm>
                <a:off x="940" y="3082"/>
                <a:ext cx="509" cy="652"/>
              </a:xfrm>
              <a:prstGeom prst="rect">
                <a:avLst/>
              </a:prstGeom>
              <a:gradFill rotWithShape="0">
                <a:gsLst>
                  <a:gs pos="0">
                    <a:srgbClr val="C0C0C0">
                      <a:gamma/>
                      <a:shade val="46275"/>
                      <a:invGamma/>
                    </a:srgbClr>
                  </a:gs>
                  <a:gs pos="100000">
                    <a:srgbClr val="C0C0C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400">
                    <a:solidFill>
                      <a:schemeClr val="bg1"/>
                    </a:solidFill>
                    <a:effectLst>
                      <a:outerShdw blurRad="38100" dist="38100" dir="2700000" algn="tl">
                        <a:srgbClr val="000000"/>
                      </a:outerShdw>
                    </a:effectLst>
                  </a:rPr>
                  <a:t>Message</a:t>
                </a:r>
              </a:p>
              <a:p>
                <a:pPr algn="ctr">
                  <a:lnSpc>
                    <a:spcPct val="100000"/>
                  </a:lnSpc>
                  <a:spcBef>
                    <a:spcPct val="0"/>
                  </a:spcBef>
                  <a:buClrTx/>
                  <a:buSzTx/>
                  <a:buFontTx/>
                  <a:buNone/>
                </a:pPr>
                <a:r>
                  <a:rPr lang="en-US" altLang="fr-FR" sz="1400">
                    <a:solidFill>
                      <a:schemeClr val="bg1"/>
                    </a:solidFill>
                    <a:effectLst>
                      <a:outerShdw blurRad="38100" dist="38100" dir="2700000" algn="tl">
                        <a:srgbClr val="000000"/>
                      </a:outerShdw>
                    </a:effectLst>
                  </a:rPr>
                  <a:t>Queuing</a:t>
                </a:r>
              </a:p>
            </p:txBody>
          </p:sp>
          <p:sp>
            <p:nvSpPr>
              <p:cNvPr id="9" name="Rectangle 6">
                <a:extLst>
                  <a:ext uri="{FF2B5EF4-FFF2-40B4-BE49-F238E27FC236}">
                    <a16:creationId xmlns:a16="http://schemas.microsoft.com/office/drawing/2014/main" id="{50D13556-9D69-4FAA-828B-D8E6CD591370}"/>
                  </a:ext>
                </a:extLst>
              </p:cNvPr>
              <p:cNvSpPr>
                <a:spLocks noChangeArrowheads="1"/>
              </p:cNvSpPr>
              <p:nvPr/>
            </p:nvSpPr>
            <p:spPr bwMode="auto">
              <a:xfrm>
                <a:off x="1492" y="3082"/>
                <a:ext cx="998" cy="652"/>
              </a:xfrm>
              <a:prstGeom prst="rect">
                <a:avLst/>
              </a:prstGeom>
              <a:gradFill rotWithShape="0">
                <a:gsLst>
                  <a:gs pos="0">
                    <a:srgbClr val="C0C0C0">
                      <a:gamma/>
                      <a:shade val="46275"/>
                      <a:invGamma/>
                    </a:srgbClr>
                  </a:gs>
                  <a:gs pos="100000">
                    <a:srgbClr val="C0C0C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400">
                    <a:solidFill>
                      <a:schemeClr val="bg1"/>
                    </a:solidFill>
                    <a:effectLst>
                      <a:outerShdw blurRad="38100" dist="38100" dir="2700000" algn="tl">
                        <a:srgbClr val="000000"/>
                      </a:outerShdw>
                    </a:effectLst>
                  </a:rPr>
                  <a:t>COM+</a:t>
                </a:r>
              </a:p>
              <a:p>
                <a:pPr algn="ctr">
                  <a:lnSpc>
                    <a:spcPct val="100000"/>
                  </a:lnSpc>
                  <a:spcBef>
                    <a:spcPct val="0"/>
                  </a:spcBef>
                  <a:buClrTx/>
                  <a:buSzTx/>
                  <a:buFontTx/>
                  <a:buNone/>
                </a:pPr>
                <a:r>
                  <a:rPr lang="en-US" altLang="fr-FR" sz="1400">
                    <a:solidFill>
                      <a:schemeClr val="bg1"/>
                    </a:solidFill>
                    <a:effectLst>
                      <a:outerShdw blurRad="38100" dist="38100" dir="2700000" algn="tl">
                        <a:srgbClr val="000000"/>
                      </a:outerShdw>
                    </a:effectLst>
                  </a:rPr>
                  <a:t>(Transactions, Partitions, </a:t>
                </a:r>
              </a:p>
              <a:p>
                <a:pPr algn="ctr">
                  <a:lnSpc>
                    <a:spcPct val="100000"/>
                  </a:lnSpc>
                  <a:spcBef>
                    <a:spcPct val="0"/>
                  </a:spcBef>
                  <a:buClrTx/>
                  <a:buSzTx/>
                  <a:buFontTx/>
                  <a:buNone/>
                </a:pPr>
                <a:r>
                  <a:rPr lang="en-US" altLang="fr-FR" sz="1400">
                    <a:solidFill>
                      <a:schemeClr val="bg1"/>
                    </a:solidFill>
                    <a:effectLst>
                      <a:outerShdw blurRad="38100" dist="38100" dir="2700000" algn="tl">
                        <a:srgbClr val="000000"/>
                      </a:outerShdw>
                    </a:effectLst>
                  </a:rPr>
                  <a:t>Object Pooling)</a:t>
                </a:r>
              </a:p>
            </p:txBody>
          </p:sp>
          <p:sp>
            <p:nvSpPr>
              <p:cNvPr id="10" name="Rectangle 7">
                <a:extLst>
                  <a:ext uri="{FF2B5EF4-FFF2-40B4-BE49-F238E27FC236}">
                    <a16:creationId xmlns:a16="http://schemas.microsoft.com/office/drawing/2014/main" id="{D4E89747-2A7F-472A-BF42-47A158E281EA}"/>
                  </a:ext>
                </a:extLst>
              </p:cNvPr>
              <p:cNvSpPr>
                <a:spLocks noChangeArrowheads="1"/>
              </p:cNvSpPr>
              <p:nvPr/>
            </p:nvSpPr>
            <p:spPr bwMode="auto">
              <a:xfrm>
                <a:off x="2531" y="3082"/>
                <a:ext cx="273" cy="652"/>
              </a:xfrm>
              <a:prstGeom prst="rect">
                <a:avLst/>
              </a:prstGeom>
              <a:gradFill rotWithShape="0">
                <a:gsLst>
                  <a:gs pos="0">
                    <a:srgbClr val="C0C0C0">
                      <a:gamma/>
                      <a:shade val="46275"/>
                      <a:invGamma/>
                    </a:srgbClr>
                  </a:gs>
                  <a:gs pos="100000">
                    <a:srgbClr val="C0C0C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400">
                    <a:solidFill>
                      <a:schemeClr val="bg1"/>
                    </a:solidFill>
                    <a:effectLst>
                      <a:outerShdw blurRad="38100" dist="38100" dir="2700000" algn="tl">
                        <a:srgbClr val="000000"/>
                      </a:outerShdw>
                    </a:effectLst>
                  </a:rPr>
                  <a:t>IIS</a:t>
                </a:r>
              </a:p>
            </p:txBody>
          </p:sp>
          <p:sp>
            <p:nvSpPr>
              <p:cNvPr id="11" name="Rectangle 8">
                <a:extLst>
                  <a:ext uri="{FF2B5EF4-FFF2-40B4-BE49-F238E27FC236}">
                    <a16:creationId xmlns:a16="http://schemas.microsoft.com/office/drawing/2014/main" id="{4AD0B2B6-6B49-4F0F-943B-16B01BBDEBE9}"/>
                  </a:ext>
                </a:extLst>
              </p:cNvPr>
              <p:cNvSpPr>
                <a:spLocks noChangeArrowheads="1"/>
              </p:cNvSpPr>
              <p:nvPr/>
            </p:nvSpPr>
            <p:spPr bwMode="auto">
              <a:xfrm>
                <a:off x="2843" y="3082"/>
                <a:ext cx="273" cy="652"/>
              </a:xfrm>
              <a:prstGeom prst="rect">
                <a:avLst/>
              </a:prstGeom>
              <a:gradFill rotWithShape="0">
                <a:gsLst>
                  <a:gs pos="0">
                    <a:srgbClr val="C0C0C0">
                      <a:gamma/>
                      <a:shade val="46275"/>
                      <a:invGamma/>
                    </a:srgbClr>
                  </a:gs>
                  <a:gs pos="100000">
                    <a:srgbClr val="C0C0C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400">
                    <a:solidFill>
                      <a:schemeClr val="bg1"/>
                    </a:solidFill>
                    <a:effectLst>
                      <a:outerShdw blurRad="38100" dist="38100" dir="2700000" algn="tl">
                        <a:srgbClr val="000000"/>
                      </a:outerShdw>
                    </a:effectLst>
                  </a:rPr>
                  <a:t>WMI</a:t>
                </a:r>
              </a:p>
            </p:txBody>
          </p:sp>
        </p:grpSp>
        <p:sp>
          <p:nvSpPr>
            <p:cNvPr id="12" name="Rectangle 9">
              <a:extLst>
                <a:ext uri="{FF2B5EF4-FFF2-40B4-BE49-F238E27FC236}">
                  <a16:creationId xmlns:a16="http://schemas.microsoft.com/office/drawing/2014/main" id="{641199C2-61EE-4C2B-957A-A0C5C4ACAE43}"/>
                </a:ext>
              </a:extLst>
            </p:cNvPr>
            <p:cNvSpPr>
              <a:spLocks noChangeArrowheads="1"/>
            </p:cNvSpPr>
            <p:nvPr/>
          </p:nvSpPr>
          <p:spPr bwMode="auto">
            <a:xfrm>
              <a:off x="2286000" y="4038600"/>
              <a:ext cx="4495800" cy="561975"/>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800">
                  <a:solidFill>
                    <a:schemeClr val="bg1"/>
                  </a:solidFill>
                  <a:effectLst>
                    <a:outerShdw blurRad="38100" dist="38100" dir="2700000" algn="tl">
                      <a:srgbClr val="000000"/>
                    </a:outerShdw>
                  </a:effectLst>
                </a:rPr>
                <a:t>Common Language Runtime</a:t>
              </a:r>
            </a:p>
          </p:txBody>
        </p:sp>
        <p:sp>
          <p:nvSpPr>
            <p:cNvPr id="13" name="Rectangle 10">
              <a:extLst>
                <a:ext uri="{FF2B5EF4-FFF2-40B4-BE49-F238E27FC236}">
                  <a16:creationId xmlns:a16="http://schemas.microsoft.com/office/drawing/2014/main" id="{CE6639F0-F357-49F0-9F89-180C4A0440DA}"/>
                </a:ext>
              </a:extLst>
            </p:cNvPr>
            <p:cNvSpPr>
              <a:spLocks noChangeArrowheads="1"/>
            </p:cNvSpPr>
            <p:nvPr/>
          </p:nvSpPr>
          <p:spPr bwMode="auto">
            <a:xfrm>
              <a:off x="2286000" y="3509963"/>
              <a:ext cx="4495800" cy="447675"/>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800">
                  <a:solidFill>
                    <a:schemeClr val="bg1"/>
                  </a:solidFill>
                  <a:effectLst>
                    <a:outerShdw blurRad="38100" dist="38100" dir="2700000" algn="tl">
                      <a:srgbClr val="000000"/>
                    </a:outerShdw>
                  </a:effectLst>
                </a:rPr>
                <a:t>.NET Framework Class Library</a:t>
              </a:r>
            </a:p>
          </p:txBody>
        </p:sp>
        <p:sp>
          <p:nvSpPr>
            <p:cNvPr id="14" name="Rectangle 11">
              <a:extLst>
                <a:ext uri="{FF2B5EF4-FFF2-40B4-BE49-F238E27FC236}">
                  <a16:creationId xmlns:a16="http://schemas.microsoft.com/office/drawing/2014/main" id="{DAC40E8A-4CBA-4183-8132-087706FD21AD}"/>
                </a:ext>
              </a:extLst>
            </p:cNvPr>
            <p:cNvSpPr>
              <a:spLocks noChangeArrowheads="1"/>
            </p:cNvSpPr>
            <p:nvPr/>
          </p:nvSpPr>
          <p:spPr bwMode="auto">
            <a:xfrm>
              <a:off x="2286000" y="2979738"/>
              <a:ext cx="44958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800">
                  <a:solidFill>
                    <a:schemeClr val="bg1"/>
                  </a:solidFill>
                  <a:effectLst>
                    <a:outerShdw blurRad="38100" dist="38100" dir="2700000" algn="tl">
                      <a:srgbClr val="000000"/>
                    </a:outerShdw>
                  </a:effectLst>
                </a:rPr>
                <a:t>ADO.NET: Data and XML</a:t>
              </a:r>
            </a:p>
          </p:txBody>
        </p:sp>
        <p:sp>
          <p:nvSpPr>
            <p:cNvPr id="15" name="Rectangle 12">
              <a:extLst>
                <a:ext uri="{FF2B5EF4-FFF2-40B4-BE49-F238E27FC236}">
                  <a16:creationId xmlns:a16="http://schemas.microsoft.com/office/drawing/2014/main" id="{1CF88589-A08B-4265-948B-2865961E8E09}"/>
                </a:ext>
              </a:extLst>
            </p:cNvPr>
            <p:cNvSpPr>
              <a:spLocks noChangeArrowheads="1"/>
            </p:cNvSpPr>
            <p:nvPr/>
          </p:nvSpPr>
          <p:spPr bwMode="auto">
            <a:xfrm>
              <a:off x="2286000" y="2162175"/>
              <a:ext cx="2217738" cy="733425"/>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flatTx/>
            </a:bodyPr>
            <a:lstStyle/>
            <a:p>
              <a:pPr algn="ctr">
                <a:lnSpc>
                  <a:spcPct val="100000"/>
                </a:lnSpc>
                <a:spcBef>
                  <a:spcPct val="0"/>
                </a:spcBef>
                <a:buClrTx/>
                <a:buSzTx/>
                <a:buFontTx/>
                <a:buNone/>
              </a:pPr>
              <a:r>
                <a:rPr lang="en-US" altLang="fr-FR" sz="1800" dirty="0">
                  <a:solidFill>
                    <a:schemeClr val="bg1"/>
                  </a:solidFill>
                  <a:effectLst>
                    <a:outerShdw blurRad="38100" dist="38100" dir="2700000" algn="tl">
                      <a:srgbClr val="000000"/>
                    </a:outerShdw>
                  </a:effectLst>
                </a:rPr>
                <a:t>XML Web Services</a:t>
              </a:r>
            </a:p>
          </p:txBody>
        </p:sp>
        <p:sp>
          <p:nvSpPr>
            <p:cNvPr id="16" name="Rectangle 13">
              <a:extLst>
                <a:ext uri="{FF2B5EF4-FFF2-40B4-BE49-F238E27FC236}">
                  <a16:creationId xmlns:a16="http://schemas.microsoft.com/office/drawing/2014/main" id="{4C2EDC4A-DDDF-4829-8B23-1C6E35DB0469}"/>
                </a:ext>
              </a:extLst>
            </p:cNvPr>
            <p:cNvSpPr>
              <a:spLocks noChangeArrowheads="1"/>
            </p:cNvSpPr>
            <p:nvPr/>
          </p:nvSpPr>
          <p:spPr bwMode="auto">
            <a:xfrm>
              <a:off x="4625975" y="2162175"/>
              <a:ext cx="2155825" cy="733425"/>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flatTx/>
            </a:bodyPr>
            <a:lstStyle/>
            <a:p>
              <a:pPr algn="ctr">
                <a:lnSpc>
                  <a:spcPct val="100000"/>
                </a:lnSpc>
                <a:spcBef>
                  <a:spcPct val="0"/>
                </a:spcBef>
                <a:buClrTx/>
                <a:buSzTx/>
                <a:buFontTx/>
                <a:buNone/>
              </a:pPr>
              <a:r>
                <a:rPr lang="en-US" altLang="fr-FR" sz="1800">
                  <a:solidFill>
                    <a:schemeClr val="bg1"/>
                  </a:solidFill>
                  <a:effectLst>
                    <a:outerShdw blurRad="38100" dist="38100" dir="2700000" algn="tl">
                      <a:srgbClr val="000000"/>
                    </a:outerShdw>
                  </a:effectLst>
                </a:rPr>
                <a:t>User Interface</a:t>
              </a:r>
            </a:p>
          </p:txBody>
        </p:sp>
        <p:sp>
          <p:nvSpPr>
            <p:cNvPr id="17" name="Rectangle 14">
              <a:extLst>
                <a:ext uri="{FF2B5EF4-FFF2-40B4-BE49-F238E27FC236}">
                  <a16:creationId xmlns:a16="http://schemas.microsoft.com/office/drawing/2014/main" id="{921F0CB8-1EA5-4160-AB4A-F1AAA2CAD91A}"/>
                </a:ext>
              </a:extLst>
            </p:cNvPr>
            <p:cNvSpPr>
              <a:spLocks noChangeArrowheads="1"/>
            </p:cNvSpPr>
            <p:nvPr/>
          </p:nvSpPr>
          <p:spPr bwMode="auto">
            <a:xfrm>
              <a:off x="2286000" y="1600200"/>
              <a:ext cx="615950" cy="449263"/>
            </a:xfrm>
            <a:prstGeom prst="rect">
              <a:avLst/>
            </a:prstGeom>
            <a:gradFill rotWithShape="0">
              <a:gsLst>
                <a:gs pos="0">
                  <a:schemeClr val="accent1">
                    <a:gamma/>
                    <a:shade val="46275"/>
                    <a:invGamma/>
                  </a:schemeClr>
                </a:gs>
                <a:gs pos="100000">
                  <a:schemeClr val="accent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buSzTx/>
                <a:buFontTx/>
                <a:buNone/>
              </a:pPr>
              <a:r>
                <a:rPr lang="en-US" altLang="fr-FR" sz="1800" dirty="0"/>
                <a:t>Visual</a:t>
              </a:r>
            </a:p>
            <a:p>
              <a:pPr algn="ctr">
                <a:spcBef>
                  <a:spcPct val="0"/>
                </a:spcBef>
                <a:buClrTx/>
                <a:buSzTx/>
                <a:buFontTx/>
                <a:buNone/>
              </a:pPr>
              <a:r>
                <a:rPr lang="en-US" altLang="fr-FR" sz="1800" dirty="0"/>
                <a:t>Basic</a:t>
              </a:r>
            </a:p>
          </p:txBody>
        </p:sp>
        <p:sp>
          <p:nvSpPr>
            <p:cNvPr id="18" name="Rectangle 15">
              <a:extLst>
                <a:ext uri="{FF2B5EF4-FFF2-40B4-BE49-F238E27FC236}">
                  <a16:creationId xmlns:a16="http://schemas.microsoft.com/office/drawing/2014/main" id="{4520E7A9-A32C-41C9-9902-0B1F8E292DD5}"/>
                </a:ext>
              </a:extLst>
            </p:cNvPr>
            <p:cNvSpPr>
              <a:spLocks noChangeArrowheads="1"/>
            </p:cNvSpPr>
            <p:nvPr/>
          </p:nvSpPr>
          <p:spPr bwMode="auto">
            <a:xfrm>
              <a:off x="2963863" y="1600200"/>
              <a:ext cx="676275" cy="449263"/>
            </a:xfrm>
            <a:prstGeom prst="rect">
              <a:avLst/>
            </a:prstGeom>
            <a:gradFill rotWithShape="0">
              <a:gsLst>
                <a:gs pos="0">
                  <a:schemeClr val="accent1">
                    <a:gamma/>
                    <a:shade val="46275"/>
                    <a:invGamma/>
                  </a:schemeClr>
                </a:gs>
                <a:gs pos="100000">
                  <a:schemeClr val="accent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800"/>
                <a:t>C++</a:t>
              </a:r>
            </a:p>
          </p:txBody>
        </p:sp>
        <p:sp>
          <p:nvSpPr>
            <p:cNvPr id="19" name="Rectangle 16">
              <a:extLst>
                <a:ext uri="{FF2B5EF4-FFF2-40B4-BE49-F238E27FC236}">
                  <a16:creationId xmlns:a16="http://schemas.microsoft.com/office/drawing/2014/main" id="{E1DDF0D1-F4FE-4863-A988-C70088109581}"/>
                </a:ext>
              </a:extLst>
            </p:cNvPr>
            <p:cNvSpPr>
              <a:spLocks noChangeArrowheads="1"/>
            </p:cNvSpPr>
            <p:nvPr/>
          </p:nvSpPr>
          <p:spPr bwMode="auto">
            <a:xfrm>
              <a:off x="3702050" y="1600200"/>
              <a:ext cx="615950" cy="449263"/>
            </a:xfrm>
            <a:prstGeom prst="rect">
              <a:avLst/>
            </a:prstGeom>
            <a:gradFill rotWithShape="0">
              <a:gsLst>
                <a:gs pos="0">
                  <a:schemeClr val="accent1">
                    <a:gamma/>
                    <a:shade val="46275"/>
                    <a:invGamma/>
                  </a:schemeClr>
                </a:gs>
                <a:gs pos="100000">
                  <a:schemeClr val="accent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800"/>
                <a:t>C#</a:t>
              </a:r>
            </a:p>
          </p:txBody>
        </p:sp>
        <p:sp>
          <p:nvSpPr>
            <p:cNvPr id="20" name="Text Box 17">
              <a:extLst>
                <a:ext uri="{FF2B5EF4-FFF2-40B4-BE49-F238E27FC236}">
                  <a16:creationId xmlns:a16="http://schemas.microsoft.com/office/drawing/2014/main" id="{F41336C4-E6E2-4516-AD1E-6DA42C5F4822}"/>
                </a:ext>
              </a:extLst>
            </p:cNvPr>
            <p:cNvSpPr txBox="1">
              <a:spLocks noChangeArrowheads="1"/>
            </p:cNvSpPr>
            <p:nvPr/>
          </p:nvSpPr>
          <p:spPr bwMode="auto">
            <a:xfrm>
              <a:off x="3025775" y="2493963"/>
              <a:ext cx="3078163" cy="379412"/>
            </a:xfrm>
            <a:prstGeom prst="rect">
              <a:avLst/>
            </a:prstGeom>
            <a:solidFill>
              <a:srgbClr val="BBCDE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en-US" altLang="fr-FR" sz="1800">
                  <a:solidFill>
                    <a:schemeClr val="bg1"/>
                  </a:solidFill>
                  <a:effectLst>
                    <a:outerShdw blurRad="38100" dist="38100" dir="2700000" algn="tl">
                      <a:srgbClr val="000000"/>
                    </a:outerShdw>
                  </a:effectLst>
                </a:rPr>
                <a:t>ASP.NET</a:t>
              </a:r>
            </a:p>
          </p:txBody>
        </p:sp>
        <p:sp>
          <p:nvSpPr>
            <p:cNvPr id="21" name="Rectangle 18">
              <a:extLst>
                <a:ext uri="{FF2B5EF4-FFF2-40B4-BE49-F238E27FC236}">
                  <a16:creationId xmlns:a16="http://schemas.microsoft.com/office/drawing/2014/main" id="{7C8AF2AC-5348-43BD-97BB-73F454122479}"/>
                </a:ext>
              </a:extLst>
            </p:cNvPr>
            <p:cNvSpPr>
              <a:spLocks noChangeArrowheads="1"/>
            </p:cNvSpPr>
            <p:nvPr/>
          </p:nvSpPr>
          <p:spPr bwMode="auto">
            <a:xfrm>
              <a:off x="4379913" y="1600200"/>
              <a:ext cx="554037" cy="449263"/>
            </a:xfrm>
            <a:prstGeom prst="rect">
              <a:avLst/>
            </a:prstGeom>
            <a:gradFill rotWithShape="0">
              <a:gsLst>
                <a:gs pos="0">
                  <a:schemeClr val="accent1">
                    <a:gamma/>
                    <a:shade val="46275"/>
                    <a:invGamma/>
                  </a:schemeClr>
                </a:gs>
                <a:gs pos="100000">
                  <a:schemeClr val="accent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800" dirty="0"/>
                <a:t>Perl</a:t>
              </a:r>
            </a:p>
          </p:txBody>
        </p:sp>
        <p:sp>
          <p:nvSpPr>
            <p:cNvPr id="22" name="Rectangle 19">
              <a:extLst>
                <a:ext uri="{FF2B5EF4-FFF2-40B4-BE49-F238E27FC236}">
                  <a16:creationId xmlns:a16="http://schemas.microsoft.com/office/drawing/2014/main" id="{07AEAA0C-E742-4C6E-8E1B-BFD1DE72CBA1}"/>
                </a:ext>
              </a:extLst>
            </p:cNvPr>
            <p:cNvSpPr>
              <a:spLocks noChangeArrowheads="1"/>
            </p:cNvSpPr>
            <p:nvPr/>
          </p:nvSpPr>
          <p:spPr bwMode="auto">
            <a:xfrm>
              <a:off x="4995863" y="1600200"/>
              <a:ext cx="923925" cy="449263"/>
            </a:xfrm>
            <a:prstGeom prst="rect">
              <a:avLst/>
            </a:prstGeom>
            <a:gradFill rotWithShape="0">
              <a:gsLst>
                <a:gs pos="0">
                  <a:schemeClr val="accent1">
                    <a:gamma/>
                    <a:shade val="46275"/>
                    <a:invGamma/>
                  </a:schemeClr>
                </a:gs>
                <a:gs pos="100000">
                  <a:schemeClr val="accent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dirty="0"/>
                <a:t>F</a:t>
              </a:r>
              <a:r>
                <a:rPr lang="en-US" altLang="fr-FR" sz="1800" dirty="0"/>
                <a:t>#</a:t>
              </a:r>
            </a:p>
          </p:txBody>
        </p:sp>
        <p:sp>
          <p:nvSpPr>
            <p:cNvPr id="23" name="Rectangle 20">
              <a:extLst>
                <a:ext uri="{FF2B5EF4-FFF2-40B4-BE49-F238E27FC236}">
                  <a16:creationId xmlns:a16="http://schemas.microsoft.com/office/drawing/2014/main" id="{F8575B42-0493-4EF6-9D34-9D274D22F8FE}"/>
                </a:ext>
              </a:extLst>
            </p:cNvPr>
            <p:cNvSpPr>
              <a:spLocks noChangeArrowheads="1"/>
            </p:cNvSpPr>
            <p:nvPr/>
          </p:nvSpPr>
          <p:spPr bwMode="auto">
            <a:xfrm>
              <a:off x="5981700" y="1600200"/>
              <a:ext cx="800100" cy="449263"/>
            </a:xfrm>
            <a:prstGeom prst="rect">
              <a:avLst/>
            </a:prstGeom>
            <a:gradFill rotWithShape="0">
              <a:gsLst>
                <a:gs pos="0">
                  <a:schemeClr val="accent1">
                    <a:gamma/>
                    <a:shade val="46275"/>
                    <a:invGamma/>
                  </a:schemeClr>
                </a:gs>
                <a:gs pos="100000">
                  <a:schemeClr val="accent1"/>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sz="1800"/>
                <a:t>…</a:t>
              </a:r>
            </a:p>
          </p:txBody>
        </p:sp>
      </p:grpSp>
    </p:spTree>
    <p:extLst>
      <p:ext uri="{BB962C8B-B14F-4D97-AF65-F5344CB8AC3E}">
        <p14:creationId xmlns:p14="http://schemas.microsoft.com/office/powerpoint/2010/main" val="263787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F3F8B-871E-40DE-85CF-3AC3F5944BCC}"/>
              </a:ext>
            </a:extLst>
          </p:cNvPr>
          <p:cNvSpPr>
            <a:spLocks noGrp="1"/>
          </p:cNvSpPr>
          <p:nvPr>
            <p:ph type="title"/>
          </p:nvPr>
        </p:nvSpPr>
        <p:spPr/>
        <p:txBody>
          <a:bodyPr/>
          <a:lstStyle/>
          <a:p>
            <a:r>
              <a:rPr lang="fr-FR" dirty="0"/>
              <a:t>Les composants du Framework .Net</a:t>
            </a:r>
          </a:p>
        </p:txBody>
      </p:sp>
      <p:sp>
        <p:nvSpPr>
          <p:cNvPr id="3" name="Espace réservé du contenu 2">
            <a:extLst>
              <a:ext uri="{FF2B5EF4-FFF2-40B4-BE49-F238E27FC236}">
                <a16:creationId xmlns:a16="http://schemas.microsoft.com/office/drawing/2014/main" id="{8EA76B69-2AB5-4FE3-9537-F1868BDF1896}"/>
              </a:ext>
            </a:extLst>
          </p:cNvPr>
          <p:cNvSpPr>
            <a:spLocks noGrp="1"/>
          </p:cNvSpPr>
          <p:nvPr>
            <p:ph idx="1"/>
          </p:nvPr>
        </p:nvSpPr>
        <p:spPr/>
        <p:txBody>
          <a:bodyPr/>
          <a:lstStyle/>
          <a:p>
            <a:r>
              <a:rPr lang="en-US" dirty="0"/>
              <a:t>Common Language Runtime</a:t>
            </a:r>
          </a:p>
          <a:p>
            <a:r>
              <a:rPr lang="en-US" dirty="0"/>
              <a:t>.NET Framework Class Library</a:t>
            </a:r>
          </a:p>
          <a:p>
            <a:r>
              <a:rPr lang="en-US" dirty="0"/>
              <a:t>ADO.NET: Data and XML</a:t>
            </a:r>
          </a:p>
          <a:p>
            <a:r>
              <a:rPr lang="en-US" dirty="0"/>
              <a:t>WPF et  XML Web Services</a:t>
            </a:r>
          </a:p>
          <a:p>
            <a:r>
              <a:rPr lang="en-US" dirty="0" err="1"/>
              <a:t>etc</a:t>
            </a:r>
            <a:endParaRPr lang="en-US" dirty="0"/>
          </a:p>
          <a:p>
            <a:endParaRPr lang="fr-FR" dirty="0"/>
          </a:p>
        </p:txBody>
      </p:sp>
    </p:spTree>
    <p:extLst>
      <p:ext uri="{BB962C8B-B14F-4D97-AF65-F5344CB8AC3E}">
        <p14:creationId xmlns:p14="http://schemas.microsoft.com/office/powerpoint/2010/main" val="397525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D549E9-1F2A-4AC1-8CCF-44750E23D788}"/>
              </a:ext>
            </a:extLst>
          </p:cNvPr>
          <p:cNvSpPr>
            <a:spLocks noGrp="1"/>
          </p:cNvSpPr>
          <p:nvPr>
            <p:ph type="title"/>
          </p:nvPr>
        </p:nvSpPr>
        <p:spPr/>
        <p:txBody>
          <a:bodyPr/>
          <a:lstStyle/>
          <a:p>
            <a:r>
              <a:rPr lang="fr-FR" dirty="0"/>
              <a:t>Common </a:t>
            </a:r>
            <a:r>
              <a:rPr lang="fr-FR" dirty="0" err="1"/>
              <a:t>Language</a:t>
            </a:r>
            <a:r>
              <a:rPr lang="fr-FR" dirty="0"/>
              <a:t> Runtime</a:t>
            </a:r>
          </a:p>
        </p:txBody>
      </p:sp>
      <p:sp>
        <p:nvSpPr>
          <p:cNvPr id="3" name="Espace réservé du contenu 2">
            <a:extLst>
              <a:ext uri="{FF2B5EF4-FFF2-40B4-BE49-F238E27FC236}">
                <a16:creationId xmlns:a16="http://schemas.microsoft.com/office/drawing/2014/main" id="{27D1927B-7D44-4D69-9FAC-CAFFA486E1CE}"/>
              </a:ext>
            </a:extLst>
          </p:cNvPr>
          <p:cNvSpPr>
            <a:spLocks noGrp="1"/>
          </p:cNvSpPr>
          <p:nvPr>
            <p:ph idx="1"/>
          </p:nvPr>
        </p:nvSpPr>
        <p:spPr/>
        <p:txBody>
          <a:bodyPr/>
          <a:lstStyle/>
          <a:p>
            <a:endParaRPr lang="fr-FR" dirty="0"/>
          </a:p>
        </p:txBody>
      </p:sp>
      <p:sp>
        <p:nvSpPr>
          <p:cNvPr id="4" name="Rectangle 3">
            <a:extLst>
              <a:ext uri="{FF2B5EF4-FFF2-40B4-BE49-F238E27FC236}">
                <a16:creationId xmlns:a16="http://schemas.microsoft.com/office/drawing/2014/main" id="{3CF9CB29-1910-49D4-9F86-FC7AD5867C9D}"/>
              </a:ext>
            </a:extLst>
          </p:cNvPr>
          <p:cNvSpPr>
            <a:spLocks noChangeArrowheads="1"/>
          </p:cNvSpPr>
          <p:nvPr/>
        </p:nvSpPr>
        <p:spPr bwMode="auto">
          <a:xfrm>
            <a:off x="1114425" y="1200150"/>
            <a:ext cx="6705600" cy="533400"/>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Base Class Library Support</a:t>
            </a:r>
          </a:p>
        </p:txBody>
      </p:sp>
      <p:grpSp>
        <p:nvGrpSpPr>
          <p:cNvPr id="5" name="Group 4">
            <a:extLst>
              <a:ext uri="{FF2B5EF4-FFF2-40B4-BE49-F238E27FC236}">
                <a16:creationId xmlns:a16="http://schemas.microsoft.com/office/drawing/2014/main" id="{FBB8F1D5-7674-40FF-98C2-2C5890E7AD3A}"/>
              </a:ext>
            </a:extLst>
          </p:cNvPr>
          <p:cNvGrpSpPr>
            <a:grpSpLocks/>
          </p:cNvGrpSpPr>
          <p:nvPr/>
        </p:nvGrpSpPr>
        <p:grpSpPr bwMode="auto">
          <a:xfrm>
            <a:off x="1114425" y="1885950"/>
            <a:ext cx="6705600" cy="609600"/>
            <a:chOff x="528" y="1344"/>
            <a:chExt cx="4224" cy="384"/>
          </a:xfrm>
        </p:grpSpPr>
        <p:sp>
          <p:nvSpPr>
            <p:cNvPr id="6" name="Rectangle 5">
              <a:extLst>
                <a:ext uri="{FF2B5EF4-FFF2-40B4-BE49-F238E27FC236}">
                  <a16:creationId xmlns:a16="http://schemas.microsoft.com/office/drawing/2014/main" id="{3F4C9F83-32B3-4DC7-8638-E45380D15FFB}"/>
                </a:ext>
              </a:extLst>
            </p:cNvPr>
            <p:cNvSpPr>
              <a:spLocks noChangeArrowheads="1"/>
            </p:cNvSpPr>
            <p:nvPr/>
          </p:nvSpPr>
          <p:spPr bwMode="auto">
            <a:xfrm>
              <a:off x="528" y="1344"/>
              <a:ext cx="2064" cy="384"/>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Thread Support</a:t>
              </a:r>
            </a:p>
          </p:txBody>
        </p:sp>
        <p:sp>
          <p:nvSpPr>
            <p:cNvPr id="7" name="Rectangle 6">
              <a:extLst>
                <a:ext uri="{FF2B5EF4-FFF2-40B4-BE49-F238E27FC236}">
                  <a16:creationId xmlns:a16="http://schemas.microsoft.com/office/drawing/2014/main" id="{FA8AE9F5-FD87-4AE5-B602-A87447CD4D56}"/>
                </a:ext>
              </a:extLst>
            </p:cNvPr>
            <p:cNvSpPr>
              <a:spLocks noChangeArrowheads="1"/>
            </p:cNvSpPr>
            <p:nvPr/>
          </p:nvSpPr>
          <p:spPr bwMode="auto">
            <a:xfrm>
              <a:off x="2688" y="1344"/>
              <a:ext cx="2064" cy="384"/>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COM Marshaler</a:t>
              </a:r>
            </a:p>
          </p:txBody>
        </p:sp>
      </p:grpSp>
      <p:grpSp>
        <p:nvGrpSpPr>
          <p:cNvPr id="8" name="Group 7">
            <a:extLst>
              <a:ext uri="{FF2B5EF4-FFF2-40B4-BE49-F238E27FC236}">
                <a16:creationId xmlns:a16="http://schemas.microsoft.com/office/drawing/2014/main" id="{387C36AC-9A77-4489-A451-ACFF08BDC334}"/>
              </a:ext>
            </a:extLst>
          </p:cNvPr>
          <p:cNvGrpSpPr>
            <a:grpSpLocks/>
          </p:cNvGrpSpPr>
          <p:nvPr/>
        </p:nvGrpSpPr>
        <p:grpSpPr bwMode="auto">
          <a:xfrm>
            <a:off x="1114425" y="2647950"/>
            <a:ext cx="6705600" cy="609600"/>
            <a:chOff x="528" y="1824"/>
            <a:chExt cx="4224" cy="384"/>
          </a:xfrm>
        </p:grpSpPr>
        <p:sp>
          <p:nvSpPr>
            <p:cNvPr id="9" name="Rectangle 8">
              <a:extLst>
                <a:ext uri="{FF2B5EF4-FFF2-40B4-BE49-F238E27FC236}">
                  <a16:creationId xmlns:a16="http://schemas.microsoft.com/office/drawing/2014/main" id="{68A07B37-BD82-4B70-8100-8AAA7595592D}"/>
                </a:ext>
              </a:extLst>
            </p:cNvPr>
            <p:cNvSpPr>
              <a:spLocks noChangeArrowheads="1"/>
            </p:cNvSpPr>
            <p:nvPr/>
          </p:nvSpPr>
          <p:spPr bwMode="auto">
            <a:xfrm>
              <a:off x="528" y="1824"/>
              <a:ext cx="2064" cy="384"/>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Type Checker</a:t>
              </a:r>
            </a:p>
          </p:txBody>
        </p:sp>
        <p:sp>
          <p:nvSpPr>
            <p:cNvPr id="10" name="Rectangle 9">
              <a:extLst>
                <a:ext uri="{FF2B5EF4-FFF2-40B4-BE49-F238E27FC236}">
                  <a16:creationId xmlns:a16="http://schemas.microsoft.com/office/drawing/2014/main" id="{E382FEFD-CB3F-41A5-933A-206B2F55658B}"/>
                </a:ext>
              </a:extLst>
            </p:cNvPr>
            <p:cNvSpPr>
              <a:spLocks noChangeArrowheads="1"/>
            </p:cNvSpPr>
            <p:nvPr/>
          </p:nvSpPr>
          <p:spPr bwMode="auto">
            <a:xfrm>
              <a:off x="2688" y="1824"/>
              <a:ext cx="2064" cy="384"/>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Exception Manager</a:t>
              </a:r>
            </a:p>
          </p:txBody>
        </p:sp>
      </p:grpSp>
      <p:grpSp>
        <p:nvGrpSpPr>
          <p:cNvPr id="11" name="Group 10">
            <a:extLst>
              <a:ext uri="{FF2B5EF4-FFF2-40B4-BE49-F238E27FC236}">
                <a16:creationId xmlns:a16="http://schemas.microsoft.com/office/drawing/2014/main" id="{6C8911BC-05A2-4F5E-9C26-14ACA8EA8106}"/>
              </a:ext>
            </a:extLst>
          </p:cNvPr>
          <p:cNvGrpSpPr>
            <a:grpSpLocks/>
          </p:cNvGrpSpPr>
          <p:nvPr/>
        </p:nvGrpSpPr>
        <p:grpSpPr bwMode="auto">
          <a:xfrm>
            <a:off x="1114425" y="4171950"/>
            <a:ext cx="6705600" cy="1066800"/>
            <a:chOff x="528" y="2784"/>
            <a:chExt cx="4224" cy="672"/>
          </a:xfrm>
        </p:grpSpPr>
        <p:sp>
          <p:nvSpPr>
            <p:cNvPr id="12" name="Rectangle 11">
              <a:extLst>
                <a:ext uri="{FF2B5EF4-FFF2-40B4-BE49-F238E27FC236}">
                  <a16:creationId xmlns:a16="http://schemas.microsoft.com/office/drawing/2014/main" id="{00672A14-8443-46A5-B67E-1CF3410C9C85}"/>
                </a:ext>
              </a:extLst>
            </p:cNvPr>
            <p:cNvSpPr>
              <a:spLocks noChangeArrowheads="1"/>
            </p:cNvSpPr>
            <p:nvPr/>
          </p:nvSpPr>
          <p:spPr bwMode="auto">
            <a:xfrm>
              <a:off x="528" y="2784"/>
              <a:ext cx="1344" cy="672"/>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MSIL to Native</a:t>
              </a:r>
            </a:p>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Compilers</a:t>
              </a:r>
            </a:p>
          </p:txBody>
        </p:sp>
        <p:sp>
          <p:nvSpPr>
            <p:cNvPr id="13" name="Rectangle 12">
              <a:extLst>
                <a:ext uri="{FF2B5EF4-FFF2-40B4-BE49-F238E27FC236}">
                  <a16:creationId xmlns:a16="http://schemas.microsoft.com/office/drawing/2014/main" id="{31578A55-3EDB-4813-9D20-1418F7A3F525}"/>
                </a:ext>
              </a:extLst>
            </p:cNvPr>
            <p:cNvSpPr>
              <a:spLocks noChangeArrowheads="1"/>
            </p:cNvSpPr>
            <p:nvPr/>
          </p:nvSpPr>
          <p:spPr bwMode="auto">
            <a:xfrm>
              <a:off x="1968" y="2784"/>
              <a:ext cx="1344" cy="672"/>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Code</a:t>
              </a:r>
            </a:p>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Manager</a:t>
              </a:r>
            </a:p>
          </p:txBody>
        </p:sp>
        <p:sp>
          <p:nvSpPr>
            <p:cNvPr id="14" name="Rectangle 13">
              <a:extLst>
                <a:ext uri="{FF2B5EF4-FFF2-40B4-BE49-F238E27FC236}">
                  <a16:creationId xmlns:a16="http://schemas.microsoft.com/office/drawing/2014/main" id="{7525EADA-A84B-423A-A4B3-F9BB6A5D157B}"/>
                </a:ext>
              </a:extLst>
            </p:cNvPr>
            <p:cNvSpPr>
              <a:spLocks noChangeArrowheads="1"/>
            </p:cNvSpPr>
            <p:nvPr/>
          </p:nvSpPr>
          <p:spPr bwMode="auto">
            <a:xfrm>
              <a:off x="3408" y="2784"/>
              <a:ext cx="1344" cy="672"/>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Garbage</a:t>
              </a:r>
            </a:p>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Collector</a:t>
              </a:r>
            </a:p>
          </p:txBody>
        </p:sp>
      </p:grpSp>
      <p:grpSp>
        <p:nvGrpSpPr>
          <p:cNvPr id="15" name="Group 14">
            <a:extLst>
              <a:ext uri="{FF2B5EF4-FFF2-40B4-BE49-F238E27FC236}">
                <a16:creationId xmlns:a16="http://schemas.microsoft.com/office/drawing/2014/main" id="{2A9339B5-2334-424D-AF13-E6574D5258E4}"/>
              </a:ext>
            </a:extLst>
          </p:cNvPr>
          <p:cNvGrpSpPr>
            <a:grpSpLocks/>
          </p:cNvGrpSpPr>
          <p:nvPr/>
        </p:nvGrpSpPr>
        <p:grpSpPr bwMode="auto">
          <a:xfrm>
            <a:off x="1114425" y="3409950"/>
            <a:ext cx="6705600" cy="609600"/>
            <a:chOff x="528" y="2304"/>
            <a:chExt cx="4224" cy="384"/>
          </a:xfrm>
        </p:grpSpPr>
        <p:sp>
          <p:nvSpPr>
            <p:cNvPr id="16" name="Rectangle 15">
              <a:extLst>
                <a:ext uri="{FF2B5EF4-FFF2-40B4-BE49-F238E27FC236}">
                  <a16:creationId xmlns:a16="http://schemas.microsoft.com/office/drawing/2014/main" id="{96FA4389-658D-43E6-A0B0-94D87BEE8384}"/>
                </a:ext>
              </a:extLst>
            </p:cNvPr>
            <p:cNvSpPr>
              <a:spLocks noChangeArrowheads="1"/>
            </p:cNvSpPr>
            <p:nvPr/>
          </p:nvSpPr>
          <p:spPr bwMode="auto">
            <a:xfrm>
              <a:off x="528" y="2304"/>
              <a:ext cx="2064" cy="384"/>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Security Engine</a:t>
              </a:r>
            </a:p>
          </p:txBody>
        </p:sp>
        <p:sp>
          <p:nvSpPr>
            <p:cNvPr id="17" name="Rectangle 16">
              <a:extLst>
                <a:ext uri="{FF2B5EF4-FFF2-40B4-BE49-F238E27FC236}">
                  <a16:creationId xmlns:a16="http://schemas.microsoft.com/office/drawing/2014/main" id="{AA8560A1-72AA-48AC-AE4C-EE408D729E22}"/>
                </a:ext>
              </a:extLst>
            </p:cNvPr>
            <p:cNvSpPr>
              <a:spLocks noChangeArrowheads="1"/>
            </p:cNvSpPr>
            <p:nvPr/>
          </p:nvSpPr>
          <p:spPr bwMode="auto">
            <a:xfrm>
              <a:off x="2688" y="2304"/>
              <a:ext cx="2064" cy="384"/>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Debug Engine</a:t>
              </a:r>
            </a:p>
          </p:txBody>
        </p:sp>
      </p:grpSp>
      <p:sp>
        <p:nvSpPr>
          <p:cNvPr id="18" name="Rectangle 17">
            <a:extLst>
              <a:ext uri="{FF2B5EF4-FFF2-40B4-BE49-F238E27FC236}">
                <a16:creationId xmlns:a16="http://schemas.microsoft.com/office/drawing/2014/main" id="{63C4AF93-C2C0-48FF-AD0E-9D382F6886A1}"/>
              </a:ext>
            </a:extLst>
          </p:cNvPr>
          <p:cNvSpPr>
            <a:spLocks noChangeArrowheads="1"/>
          </p:cNvSpPr>
          <p:nvPr/>
        </p:nvSpPr>
        <p:spPr bwMode="auto">
          <a:xfrm>
            <a:off x="1114425" y="5391150"/>
            <a:ext cx="6705600" cy="762000"/>
          </a:xfrm>
          <a:prstGeom prst="rect">
            <a:avLst/>
          </a:prstGeom>
          <a:solidFill>
            <a:schemeClr val="hlink"/>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100000"/>
              </a:lnSpc>
              <a:spcBef>
                <a:spcPct val="0"/>
              </a:spcBef>
              <a:buClrTx/>
              <a:buSzTx/>
              <a:buFontTx/>
              <a:buNone/>
            </a:pPr>
            <a:r>
              <a:rPr lang="en-US" altLang="fr-FR">
                <a:solidFill>
                  <a:schemeClr val="bg1"/>
                </a:solidFill>
                <a:effectLst>
                  <a:outerShdw blurRad="38100" dist="38100" dir="2700000" algn="tl">
                    <a:srgbClr val="000000"/>
                  </a:outerShdw>
                </a:effectLst>
              </a:rPr>
              <a:t>Class Loader</a:t>
            </a:r>
          </a:p>
        </p:txBody>
      </p:sp>
    </p:spTree>
    <p:extLst>
      <p:ext uri="{BB962C8B-B14F-4D97-AF65-F5344CB8AC3E}">
        <p14:creationId xmlns:p14="http://schemas.microsoft.com/office/powerpoint/2010/main" val="120502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0-#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1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5">
            <a:extLst>
              <a:ext uri="{FF2B5EF4-FFF2-40B4-BE49-F238E27FC236}">
                <a16:creationId xmlns:a16="http://schemas.microsoft.com/office/drawing/2014/main" id="{EEC0AC1F-6F6F-4C43-8706-A907CF721C9F}"/>
              </a:ext>
            </a:extLst>
          </p:cNvPr>
          <p:cNvSpPr>
            <a:spLocks noChangeArrowheads="1"/>
          </p:cNvSpPr>
          <p:nvPr/>
        </p:nvSpPr>
        <p:spPr bwMode="auto">
          <a:xfrm>
            <a:off x="495300" y="1176338"/>
            <a:ext cx="8140700" cy="4411662"/>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40000"/>
              </a:spcBef>
            </a:pPr>
            <a:endParaRPr lang="fr-FR" altLang="fr-FR" b="0"/>
          </a:p>
        </p:txBody>
      </p:sp>
      <p:sp>
        <p:nvSpPr>
          <p:cNvPr id="7171" name="Rectangle 2">
            <a:extLst>
              <a:ext uri="{FF2B5EF4-FFF2-40B4-BE49-F238E27FC236}">
                <a16:creationId xmlns:a16="http://schemas.microsoft.com/office/drawing/2014/main" id="{6DCFC5B6-F4A7-47B8-835C-5F480D256C67}"/>
              </a:ext>
            </a:extLst>
          </p:cNvPr>
          <p:cNvSpPr>
            <a:spLocks noGrp="1" noChangeArrowheads="1"/>
          </p:cNvSpPr>
          <p:nvPr>
            <p:ph type="title"/>
          </p:nvPr>
        </p:nvSpPr>
        <p:spPr/>
        <p:txBody>
          <a:bodyPr/>
          <a:lstStyle/>
          <a:p>
            <a:pPr eaLnBrk="1" hangingPunct="1"/>
            <a:r>
              <a:rPr lang="fr-FR" altLang="fr-FR"/>
              <a:t>Le Principe de C#</a:t>
            </a:r>
          </a:p>
        </p:txBody>
      </p:sp>
      <p:sp>
        <p:nvSpPr>
          <p:cNvPr id="24" name="AutoShape 6">
            <a:extLst>
              <a:ext uri="{FF2B5EF4-FFF2-40B4-BE49-F238E27FC236}">
                <a16:creationId xmlns:a16="http://schemas.microsoft.com/office/drawing/2014/main" id="{83E83AA4-6C21-4F08-A910-63C4949655A9}"/>
              </a:ext>
            </a:extLst>
          </p:cNvPr>
          <p:cNvSpPr>
            <a:spLocks noChangeArrowheads="1"/>
          </p:cNvSpPr>
          <p:nvPr/>
        </p:nvSpPr>
        <p:spPr bwMode="auto">
          <a:xfrm>
            <a:off x="723900" y="3778250"/>
            <a:ext cx="7670800" cy="7048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p>
            <a:pPr algn="ctr">
              <a:lnSpc>
                <a:spcPct val="90000"/>
              </a:lnSpc>
              <a:spcBef>
                <a:spcPct val="40000"/>
              </a:spcBef>
              <a:defRPr/>
            </a:pPr>
            <a:endParaRPr lang="fr-FR">
              <a:latin typeface="Arial" charset="0"/>
              <a:cs typeface="Arial" charset="0"/>
            </a:endParaRPr>
          </a:p>
        </p:txBody>
      </p:sp>
      <p:sp>
        <p:nvSpPr>
          <p:cNvPr id="7173" name="Rectangle 19">
            <a:extLst>
              <a:ext uri="{FF2B5EF4-FFF2-40B4-BE49-F238E27FC236}">
                <a16:creationId xmlns:a16="http://schemas.microsoft.com/office/drawing/2014/main" id="{0F7C73C6-4957-4A30-8A9A-45CDACCD3812}"/>
              </a:ext>
            </a:extLst>
          </p:cNvPr>
          <p:cNvSpPr>
            <a:spLocks noChangeArrowheads="1"/>
          </p:cNvSpPr>
          <p:nvPr/>
        </p:nvSpPr>
        <p:spPr bwMode="auto">
          <a:xfrm>
            <a:off x="965200" y="3781425"/>
            <a:ext cx="7204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C# a été standardisé et décrit  par la spécification ECMA-334 C# Language Specification</a:t>
            </a:r>
          </a:p>
        </p:txBody>
      </p:sp>
      <p:sp>
        <p:nvSpPr>
          <p:cNvPr id="25" name="AutoShape 6">
            <a:extLst>
              <a:ext uri="{FF2B5EF4-FFF2-40B4-BE49-F238E27FC236}">
                <a16:creationId xmlns:a16="http://schemas.microsoft.com/office/drawing/2014/main" id="{6C3D62CD-AD2A-48A1-96EE-ECB05BC3ED90}"/>
              </a:ext>
            </a:extLst>
          </p:cNvPr>
          <p:cNvSpPr>
            <a:spLocks noChangeArrowheads="1"/>
          </p:cNvSpPr>
          <p:nvPr/>
        </p:nvSpPr>
        <p:spPr bwMode="auto">
          <a:xfrm>
            <a:off x="736600" y="2863850"/>
            <a:ext cx="7670800" cy="7048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p>
            <a:pPr algn="ctr">
              <a:lnSpc>
                <a:spcPct val="90000"/>
              </a:lnSpc>
              <a:spcBef>
                <a:spcPct val="40000"/>
              </a:spcBef>
              <a:defRPr/>
            </a:pPr>
            <a:endParaRPr lang="fr-FR">
              <a:latin typeface="Arial" charset="0"/>
              <a:cs typeface="Arial" charset="0"/>
            </a:endParaRPr>
          </a:p>
        </p:txBody>
      </p:sp>
      <p:sp>
        <p:nvSpPr>
          <p:cNvPr id="7175" name="Rectangle 18">
            <a:extLst>
              <a:ext uri="{FF2B5EF4-FFF2-40B4-BE49-F238E27FC236}">
                <a16:creationId xmlns:a16="http://schemas.microsoft.com/office/drawing/2014/main" id="{CCC5DF4B-EB07-498A-A32B-9A2EB99FFAC9}"/>
              </a:ext>
            </a:extLst>
          </p:cNvPr>
          <p:cNvSpPr>
            <a:spLocks noChangeArrowheads="1"/>
          </p:cNvSpPr>
          <p:nvPr/>
        </p:nvSpPr>
        <p:spPr bwMode="auto">
          <a:xfrm>
            <a:off x="939800" y="2990850"/>
            <a:ext cx="7191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C# utilize une syntaxe très proche de C, C++, et Java</a:t>
            </a:r>
          </a:p>
        </p:txBody>
      </p:sp>
      <p:sp>
        <p:nvSpPr>
          <p:cNvPr id="26" name="AutoShape 6">
            <a:extLst>
              <a:ext uri="{FF2B5EF4-FFF2-40B4-BE49-F238E27FC236}">
                <a16:creationId xmlns:a16="http://schemas.microsoft.com/office/drawing/2014/main" id="{289F73D9-7C0B-41E8-8588-CE15F29319CB}"/>
              </a:ext>
            </a:extLst>
          </p:cNvPr>
          <p:cNvSpPr>
            <a:spLocks noChangeArrowheads="1"/>
          </p:cNvSpPr>
          <p:nvPr/>
        </p:nvSpPr>
        <p:spPr bwMode="auto">
          <a:xfrm>
            <a:off x="736600" y="1784350"/>
            <a:ext cx="7670800" cy="8445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lnSpc>
                <a:spcPct val="90000"/>
              </a:lnSpc>
              <a:spcBef>
                <a:spcPct val="40000"/>
              </a:spcBef>
            </a:pPr>
            <a:endParaRPr lang="fr-FR" altLang="fr-FR" b="0">
              <a:latin typeface="Arial" panose="020B0604020202020204" pitchFamily="34" charset="0"/>
            </a:endParaRPr>
          </a:p>
        </p:txBody>
      </p:sp>
      <p:sp>
        <p:nvSpPr>
          <p:cNvPr id="7177" name="Rectangle 17">
            <a:extLst>
              <a:ext uri="{FF2B5EF4-FFF2-40B4-BE49-F238E27FC236}">
                <a16:creationId xmlns:a16="http://schemas.microsoft.com/office/drawing/2014/main" id="{B864ECA8-0545-4D10-9ADD-4E609C94460E}"/>
              </a:ext>
            </a:extLst>
          </p:cNvPr>
          <p:cNvSpPr>
            <a:spLocks noChangeArrowheads="1"/>
          </p:cNvSpPr>
          <p:nvPr/>
        </p:nvSpPr>
        <p:spPr bwMode="auto">
          <a:xfrm>
            <a:off x="952500" y="1936750"/>
            <a:ext cx="7191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C# est le langage de predilections pour les développeurs qui souhaitent contruire des application basées sur .NET </a:t>
            </a:r>
          </a:p>
        </p:txBody>
      </p:sp>
      <p:sp>
        <p:nvSpPr>
          <p:cNvPr id="7178" name="Rectangle 26">
            <a:extLst>
              <a:ext uri="{FF2B5EF4-FFF2-40B4-BE49-F238E27FC236}">
                <a16:creationId xmlns:a16="http://schemas.microsoft.com/office/drawing/2014/main" id="{591A8EBC-5459-4B30-BE6A-B7490E925FC8}"/>
              </a:ext>
            </a:extLst>
          </p:cNvPr>
          <p:cNvSpPr>
            <a:spLocks noChangeArrowheads="1"/>
          </p:cNvSpPr>
          <p:nvPr/>
        </p:nvSpPr>
        <p:spPr bwMode="auto">
          <a:xfrm>
            <a:off x="728663" y="1263650"/>
            <a:ext cx="5476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lnSpc>
                <a:spcPct val="90000"/>
              </a:lnSpc>
              <a:spcBef>
                <a:spcPct val="40000"/>
              </a:spcBef>
            </a:pPr>
            <a:r>
              <a:rPr lang="fr-FR" altLang="ja-JP">
                <a:ea typeface="ＭＳ Ｐゴシック" panose="020B0600070205080204" pitchFamily="34" charset="-128"/>
              </a:rPr>
              <a:t>C#</a:t>
            </a:r>
            <a:endParaRPr lang="fr-FR" altLang="fr-FR">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C:\Users\antonyn.CONTENTM\Desktop\MSL PNG Library\2_Object_C.png">
            <a:extLst>
              <a:ext uri="{FF2B5EF4-FFF2-40B4-BE49-F238E27FC236}">
                <a16:creationId xmlns:a16="http://schemas.microsoft.com/office/drawing/2014/main" id="{8BEFDF73-86E5-41B0-B8D0-49FA71BF3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2419350"/>
            <a:ext cx="5246687"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AutoShape 6">
            <a:extLst>
              <a:ext uri="{FF2B5EF4-FFF2-40B4-BE49-F238E27FC236}">
                <a16:creationId xmlns:a16="http://schemas.microsoft.com/office/drawing/2014/main" id="{BA716164-93BE-47B9-9BC4-80A434102773}"/>
              </a:ext>
            </a:extLst>
          </p:cNvPr>
          <p:cNvSpPr>
            <a:spLocks noChangeArrowheads="1"/>
          </p:cNvSpPr>
          <p:nvPr/>
        </p:nvSpPr>
        <p:spPr bwMode="auto">
          <a:xfrm>
            <a:off x="228600" y="1416049"/>
            <a:ext cx="8559800" cy="727075"/>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p>
            <a:pPr>
              <a:defRPr/>
            </a:pPr>
            <a:endParaRPr lang="fr-FR">
              <a:cs typeface="Arial" charset="0"/>
            </a:endParaRPr>
          </a:p>
        </p:txBody>
      </p:sp>
      <p:sp>
        <p:nvSpPr>
          <p:cNvPr id="35" name="AutoShape 6">
            <a:extLst>
              <a:ext uri="{FF2B5EF4-FFF2-40B4-BE49-F238E27FC236}">
                <a16:creationId xmlns:a16="http://schemas.microsoft.com/office/drawing/2014/main" id="{3C918E3E-B2FD-4E62-81B4-FF6A55928590}"/>
              </a:ext>
            </a:extLst>
          </p:cNvPr>
          <p:cNvSpPr>
            <a:spLocks noChangeArrowheads="1"/>
          </p:cNvSpPr>
          <p:nvPr/>
        </p:nvSpPr>
        <p:spPr bwMode="auto">
          <a:xfrm>
            <a:off x="228600" y="895350"/>
            <a:ext cx="8547100" cy="4000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p>
            <a:pPr>
              <a:defRPr/>
            </a:pPr>
            <a:endParaRPr lang="fr-FR">
              <a:cs typeface="Arial" charset="0"/>
            </a:endParaRPr>
          </a:p>
        </p:txBody>
      </p:sp>
      <p:sp>
        <p:nvSpPr>
          <p:cNvPr id="8197" name="Rectangle 2">
            <a:extLst>
              <a:ext uri="{FF2B5EF4-FFF2-40B4-BE49-F238E27FC236}">
                <a16:creationId xmlns:a16="http://schemas.microsoft.com/office/drawing/2014/main" id="{D2A77331-DDB9-4607-8D4E-32C965C0A668}"/>
              </a:ext>
            </a:extLst>
          </p:cNvPr>
          <p:cNvSpPr>
            <a:spLocks noGrp="1" noChangeArrowheads="1"/>
          </p:cNvSpPr>
          <p:nvPr>
            <p:ph type="title"/>
          </p:nvPr>
        </p:nvSpPr>
        <p:spPr/>
        <p:txBody>
          <a:bodyPr/>
          <a:lstStyle/>
          <a:p>
            <a:pPr eaLnBrk="1" hangingPunct="1"/>
            <a:r>
              <a:rPr lang="fr-FR" altLang="fr-FR"/>
              <a:t>Qu’est-ce qu’un Assembly?</a:t>
            </a:r>
          </a:p>
        </p:txBody>
      </p:sp>
      <p:sp>
        <p:nvSpPr>
          <p:cNvPr id="8198" name="Rectangle 17">
            <a:extLst>
              <a:ext uri="{FF2B5EF4-FFF2-40B4-BE49-F238E27FC236}">
                <a16:creationId xmlns:a16="http://schemas.microsoft.com/office/drawing/2014/main" id="{B7F107C9-7B10-4617-A59B-45B68791FC6F}"/>
              </a:ext>
            </a:extLst>
          </p:cNvPr>
          <p:cNvSpPr>
            <a:spLocks noChangeArrowheads="1"/>
          </p:cNvSpPr>
          <p:nvPr/>
        </p:nvSpPr>
        <p:spPr bwMode="auto">
          <a:xfrm>
            <a:off x="630238" y="2592388"/>
            <a:ext cx="3234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dirty="0" err="1"/>
              <a:t>MyAssembly</a:t>
            </a:r>
            <a:r>
              <a:rPr lang="en-US" altLang="fr-FR" dirty="0"/>
              <a:t> </a:t>
            </a:r>
            <a:r>
              <a:rPr lang="en-US" altLang="fr-FR" b="0" dirty="0"/>
              <a:t>.</a:t>
            </a:r>
            <a:r>
              <a:rPr lang="en-US" altLang="fr-FR" b="0" dirty="0" err="1"/>
              <a:t>dll</a:t>
            </a:r>
            <a:r>
              <a:rPr lang="en-US" altLang="fr-FR" b="0" dirty="0"/>
              <a:t> OU .exe</a:t>
            </a:r>
            <a:endParaRPr lang="en-GB" altLang="fr-FR" b="0" dirty="0"/>
          </a:p>
        </p:txBody>
      </p:sp>
      <p:pic>
        <p:nvPicPr>
          <p:cNvPr id="8199" name="Picture 4" descr="C:\Users\antonyn.CONTENTM\Desktop\MSL PNG Library\Class.png">
            <a:extLst>
              <a:ext uri="{FF2B5EF4-FFF2-40B4-BE49-F238E27FC236}">
                <a16:creationId xmlns:a16="http://schemas.microsoft.com/office/drawing/2014/main" id="{E6B679F5-BE29-4A24-AAF2-45DE1467D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3211513"/>
            <a:ext cx="92551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29">
            <a:extLst>
              <a:ext uri="{FF2B5EF4-FFF2-40B4-BE49-F238E27FC236}">
                <a16:creationId xmlns:a16="http://schemas.microsoft.com/office/drawing/2014/main" id="{FB7A4B39-D890-40FE-8462-25CD8203FC46}"/>
              </a:ext>
            </a:extLst>
          </p:cNvPr>
          <p:cNvSpPr>
            <a:spLocks noChangeArrowheads="1"/>
          </p:cNvSpPr>
          <p:nvPr/>
        </p:nvSpPr>
        <p:spPr bwMode="auto">
          <a:xfrm>
            <a:off x="261938" y="914400"/>
            <a:ext cx="8004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Blocs de construction des applications .NET Framework</a:t>
            </a:r>
          </a:p>
        </p:txBody>
      </p:sp>
      <p:sp>
        <p:nvSpPr>
          <p:cNvPr id="8201" name="Rectangle 30">
            <a:extLst>
              <a:ext uri="{FF2B5EF4-FFF2-40B4-BE49-F238E27FC236}">
                <a16:creationId xmlns:a16="http://schemas.microsoft.com/office/drawing/2014/main" id="{10034492-FC9D-47F1-8645-913E59F4FD8C}"/>
              </a:ext>
            </a:extLst>
          </p:cNvPr>
          <p:cNvSpPr>
            <a:spLocks noChangeArrowheads="1"/>
          </p:cNvSpPr>
          <p:nvPr/>
        </p:nvSpPr>
        <p:spPr bwMode="auto">
          <a:xfrm>
            <a:off x="265113" y="1478969"/>
            <a:ext cx="85613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fr-FR" altLang="fr-FR" b="0"/>
              <a:t>Collection de types et de ressources qui forment une unité logique de fonctionnalités</a:t>
            </a:r>
          </a:p>
        </p:txBody>
      </p:sp>
      <p:sp>
        <p:nvSpPr>
          <p:cNvPr id="8202" name="Rectangle 18">
            <a:extLst>
              <a:ext uri="{FF2B5EF4-FFF2-40B4-BE49-F238E27FC236}">
                <a16:creationId xmlns:a16="http://schemas.microsoft.com/office/drawing/2014/main" id="{977C5297-8C11-4F44-A201-D208336688F5}"/>
              </a:ext>
            </a:extLst>
          </p:cNvPr>
          <p:cNvSpPr>
            <a:spLocks noChangeArrowheads="1"/>
          </p:cNvSpPr>
          <p:nvPr/>
        </p:nvSpPr>
        <p:spPr bwMode="auto">
          <a:xfrm>
            <a:off x="1516063" y="3575050"/>
            <a:ext cx="1404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MyClassA</a:t>
            </a:r>
            <a:endParaRPr lang="en-GB" altLang="fr-FR"/>
          </a:p>
        </p:txBody>
      </p:sp>
      <p:pic>
        <p:nvPicPr>
          <p:cNvPr id="8203" name="Picture 4" descr="C:\Users\antonyn.CONTENTM\Desktop\MSL PNG Library\Class.png">
            <a:extLst>
              <a:ext uri="{FF2B5EF4-FFF2-40B4-BE49-F238E27FC236}">
                <a16:creationId xmlns:a16="http://schemas.microsoft.com/office/drawing/2014/main" id="{9450B5E6-BAF7-4419-97D0-83F4C2E85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88" y="4240213"/>
            <a:ext cx="92551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Rectangle 22">
            <a:extLst>
              <a:ext uri="{FF2B5EF4-FFF2-40B4-BE49-F238E27FC236}">
                <a16:creationId xmlns:a16="http://schemas.microsoft.com/office/drawing/2014/main" id="{09F4C16D-E49D-41E2-ADA4-AE76F3FB4862}"/>
              </a:ext>
            </a:extLst>
          </p:cNvPr>
          <p:cNvSpPr>
            <a:spLocks noChangeArrowheads="1"/>
          </p:cNvSpPr>
          <p:nvPr/>
        </p:nvSpPr>
        <p:spPr bwMode="auto">
          <a:xfrm>
            <a:off x="1528763" y="4552950"/>
            <a:ext cx="1401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MyClassB</a:t>
            </a:r>
            <a:endParaRPr lang="en-GB" altLang="fr-FR"/>
          </a:p>
        </p:txBody>
      </p:sp>
      <p:pic>
        <p:nvPicPr>
          <p:cNvPr id="8205" name="Picture 2" descr="E:\Projects\ContentDev\MSL PNG Library\Document_Writing01.png">
            <a:extLst>
              <a:ext uri="{FF2B5EF4-FFF2-40B4-BE49-F238E27FC236}">
                <a16:creationId xmlns:a16="http://schemas.microsoft.com/office/drawing/2014/main" id="{7842FD21-66F4-424C-9554-BF15918B60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7363" y="3808413"/>
            <a:ext cx="592137"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6" name="Rectangle 27">
            <a:extLst>
              <a:ext uri="{FF2B5EF4-FFF2-40B4-BE49-F238E27FC236}">
                <a16:creationId xmlns:a16="http://schemas.microsoft.com/office/drawing/2014/main" id="{1C03E362-7F7E-48CD-A4C7-D2DF0D3438D2}"/>
              </a:ext>
            </a:extLst>
          </p:cNvPr>
          <p:cNvSpPr>
            <a:spLocks noChangeArrowheads="1"/>
          </p:cNvSpPr>
          <p:nvPr/>
        </p:nvSpPr>
        <p:spPr bwMode="auto">
          <a:xfrm>
            <a:off x="3662363" y="4032250"/>
            <a:ext cx="1754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a:t>MyResource</a:t>
            </a:r>
            <a:endParaRPr lang="en-GB" altLang="fr-FR"/>
          </a:p>
        </p:txBody>
      </p:sp>
      <p:sp>
        <p:nvSpPr>
          <p:cNvPr id="8207" name="Rectangle 31">
            <a:extLst>
              <a:ext uri="{FF2B5EF4-FFF2-40B4-BE49-F238E27FC236}">
                <a16:creationId xmlns:a16="http://schemas.microsoft.com/office/drawing/2014/main" id="{D94036E7-8024-440F-AF7A-349620B8AAA7}"/>
              </a:ext>
            </a:extLst>
          </p:cNvPr>
          <p:cNvSpPr>
            <a:spLocks noChangeArrowheads="1"/>
          </p:cNvSpPr>
          <p:nvPr/>
        </p:nvSpPr>
        <p:spPr bwMode="auto">
          <a:xfrm>
            <a:off x="3763963" y="4972050"/>
            <a:ext cx="1508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sz="1600" i="1"/>
              <a:t>V 1.1.254.1</a:t>
            </a:r>
            <a:endParaRPr lang="en-GB" altLang="fr-FR" sz="1600" i="1"/>
          </a:p>
        </p:txBody>
      </p:sp>
      <p:pic>
        <p:nvPicPr>
          <p:cNvPr id="8208" name="Picture 4" descr="E:\Projects\ContentDev\MSL PNG Library\arrow11.png">
            <a:extLst>
              <a:ext uri="{FF2B5EF4-FFF2-40B4-BE49-F238E27FC236}">
                <a16:creationId xmlns:a16="http://schemas.microsoft.com/office/drawing/2014/main" id="{C7C858E8-2DCE-4BAF-A008-8EF4201CEE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903343">
            <a:off x="3860006" y="5533232"/>
            <a:ext cx="11017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9" name="Rectangle 32">
            <a:extLst>
              <a:ext uri="{FF2B5EF4-FFF2-40B4-BE49-F238E27FC236}">
                <a16:creationId xmlns:a16="http://schemas.microsoft.com/office/drawing/2014/main" id="{55E508D4-C789-44E2-8B59-18CC542C0A99}"/>
              </a:ext>
            </a:extLst>
          </p:cNvPr>
          <p:cNvSpPr>
            <a:spLocks noChangeArrowheads="1"/>
          </p:cNvSpPr>
          <p:nvPr/>
        </p:nvSpPr>
        <p:spPr bwMode="auto">
          <a:xfrm>
            <a:off x="4811713" y="5800725"/>
            <a:ext cx="4332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dirty="0"/>
              <a:t>Version de </a:t>
            </a:r>
            <a:r>
              <a:rPr lang="en-US" altLang="fr-FR" b="0" dirty="0" err="1"/>
              <a:t>l’Assembly</a:t>
            </a:r>
            <a:r>
              <a:rPr lang="en-US" altLang="fr-FR" b="0" dirty="0"/>
              <a:t>  </a:t>
            </a:r>
          </a:p>
          <a:p>
            <a:pPr eaLnBrk="1" hangingPunct="1"/>
            <a:r>
              <a:rPr lang="en-US" altLang="fr-FR" sz="1600" b="0" i="1" dirty="0"/>
              <a:t>&lt;major&gt;.&lt;minor&gt;.&lt;build&gt;.&lt;revision&gt;</a:t>
            </a:r>
            <a:endParaRPr lang="en-GB" altLang="fr-FR" sz="1600" b="0" i="1" dirty="0"/>
          </a:p>
        </p:txBody>
      </p:sp>
      <p:pic>
        <p:nvPicPr>
          <p:cNvPr id="8210" name="Picture 5" descr="E:\Projects\ContentDev\MSL PNG Library\Security_Secured.png">
            <a:extLst>
              <a:ext uri="{FF2B5EF4-FFF2-40B4-BE49-F238E27FC236}">
                <a16:creationId xmlns:a16="http://schemas.microsoft.com/office/drawing/2014/main" id="{D599E162-ADAA-4B1E-9E3C-68FF6FC2C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6838" y="2019300"/>
            <a:ext cx="55403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1" name="Rectangle 33">
            <a:extLst>
              <a:ext uri="{FF2B5EF4-FFF2-40B4-BE49-F238E27FC236}">
                <a16:creationId xmlns:a16="http://schemas.microsoft.com/office/drawing/2014/main" id="{1B7E3E13-5A8B-45CB-81CF-5D1F1A85E459}"/>
              </a:ext>
            </a:extLst>
          </p:cNvPr>
          <p:cNvSpPr>
            <a:spLocks noChangeArrowheads="1"/>
          </p:cNvSpPr>
          <p:nvPr/>
        </p:nvSpPr>
        <p:spPr bwMode="auto">
          <a:xfrm>
            <a:off x="6488113" y="3298825"/>
            <a:ext cx="24780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fr-FR" b="0" dirty="0"/>
              <a:t>Assembly </a:t>
            </a:r>
            <a:r>
              <a:rPr lang="en-US" altLang="fr-FR" b="0" dirty="0" err="1"/>
              <a:t>signé</a:t>
            </a:r>
            <a:r>
              <a:rPr lang="en-US" altLang="fr-FR" b="0" dirty="0"/>
              <a:t> avec un </a:t>
            </a:r>
            <a:r>
              <a:rPr lang="en-US" altLang="fr-FR" b="0" dirty="0" err="1"/>
              <a:t>certificat</a:t>
            </a:r>
            <a:r>
              <a:rPr lang="en-US" altLang="fr-FR" b="0" dirty="0"/>
              <a:t> digital</a:t>
            </a:r>
            <a:endParaRPr lang="en-GB" altLang="fr-FR" sz="1600" b="0" i="1" dirty="0"/>
          </a:p>
        </p:txBody>
      </p:sp>
      <p:pic>
        <p:nvPicPr>
          <p:cNvPr id="8212" name="Picture 4" descr="E:\Projects\ContentDev\MSL PNG Library\arrow11.png">
            <a:extLst>
              <a:ext uri="{FF2B5EF4-FFF2-40B4-BE49-F238E27FC236}">
                <a16:creationId xmlns:a16="http://schemas.microsoft.com/office/drawing/2014/main" id="{3F445BAA-B4E4-4D58-AC50-6AF83FC904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903343">
            <a:off x="5574506" y="3107532"/>
            <a:ext cx="11017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DB6DB6038F4F4DB8CDE84C2D52A1F3" ma:contentTypeVersion="0" ma:contentTypeDescription="Create a new document." ma:contentTypeScope="" ma:versionID="15b1eb931f4d999d7cf10fc596aefc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99C32E-8378-468C-9526-410ACD5B70BF}">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F494332F-39CC-4775-BA11-97645F018D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59CED44-598F-499A-B93E-D7A104A6D5F0}">
  <ds:schemaRefs>
    <ds:schemaRef ds:uri="http://schemas.microsoft.com/office/2006/metadata/longProperties"/>
  </ds:schemaRefs>
</ds:datastoreItem>
</file>

<file path=customXml/itemProps4.xml><?xml version="1.0" encoding="utf-8"?>
<ds:datastoreItem xmlns:ds="http://schemas.openxmlformats.org/officeDocument/2006/customXml" ds:itemID="{1022659B-5D1D-4413-9236-5628F9B41F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NG_MOC_Core_Module</Template>
  <TotalTime>7352</TotalTime>
  <Words>3999</Words>
  <Application>Microsoft Office PowerPoint</Application>
  <PresentationFormat>Affichage à l'écran (4:3)</PresentationFormat>
  <Paragraphs>457</Paragraphs>
  <Slides>26</Slides>
  <Notes>23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26</vt:i4>
      </vt:variant>
    </vt:vector>
  </HeadingPairs>
  <TitlesOfParts>
    <vt:vector size="36" baseType="lpstr">
      <vt:lpstr>ＭＳ Ｐゴシック</vt:lpstr>
      <vt:lpstr>Arial</vt:lpstr>
      <vt:lpstr>DIN Next LT Pro Light Condensed</vt:lpstr>
      <vt:lpstr>Lucida Sans Typewriter</vt:lpstr>
      <vt:lpstr>Segoe</vt:lpstr>
      <vt:lpstr>Segoe Light</vt:lpstr>
      <vt:lpstr>Segoe Semibold</vt:lpstr>
      <vt:lpstr>Verdana</vt:lpstr>
      <vt:lpstr>Wingdings</vt:lpstr>
      <vt:lpstr>NG_MOC_Core_Module</vt:lpstr>
      <vt:lpstr>Présentation PowerPoint</vt:lpstr>
      <vt:lpstr>Présentation du Module</vt:lpstr>
      <vt:lpstr>Leçon 1: Introduction au Framework .NET </vt:lpstr>
      <vt:lpstr>Qu’est-ce que le Framework .NET Framework?</vt:lpstr>
      <vt:lpstr>Aperçu du Framework .Net</vt:lpstr>
      <vt:lpstr>Les composants du Framework .Net</vt:lpstr>
      <vt:lpstr>Common Language Runtime</vt:lpstr>
      <vt:lpstr>Le Principe de C#</vt:lpstr>
      <vt:lpstr>Qu’est-ce qu’un Assembly?</vt:lpstr>
      <vt:lpstr>Comment le Common Language Runtime Charge, Compile et Exécute des Assemblies</vt:lpstr>
      <vt:lpstr>Quels sont les outils fournis par le Framework .NET Framework?</vt:lpstr>
      <vt:lpstr>Lesson 3: Ecrire une Application C#</vt:lpstr>
      <vt:lpstr>Qu’est-ce que les Classes et les Namespaces?</vt:lpstr>
      <vt:lpstr>Structure d’une Application Console </vt:lpstr>
      <vt:lpstr>Réaliser des operations d’Input et Output dans une Application Console</vt:lpstr>
      <vt:lpstr>Bonnes pratiques pour les Commentaires</vt:lpstr>
      <vt:lpstr>Leçon 3: Documenter une Application</vt:lpstr>
      <vt:lpstr>Qu’est-ce que les commentaires XML?</vt:lpstr>
      <vt:lpstr>Tags de commentaires XML communs</vt:lpstr>
      <vt:lpstr>Générer la documentation à partir des commentaires XML</vt:lpstr>
      <vt:lpstr>Leçon 6: Débogguer des Applications avec Visual Studio </vt:lpstr>
      <vt:lpstr>Deboggage dans Visual Studio</vt:lpstr>
      <vt:lpstr>Les Points d’Arrêts</vt:lpstr>
      <vt:lpstr>Mode Pas à pas </vt:lpstr>
      <vt:lpstr>Les fenêtres de Debug</vt:lpstr>
      <vt:lpstr>Lab: Introducing C# and the .NET Framework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01 Introducing C# and the .NET Framework</dc:title>
  <dc:creator>antonyn</dc:creator>
  <cp:lastModifiedBy>alain bastardie</cp:lastModifiedBy>
  <cp:revision>378</cp:revision>
  <dcterms:created xsi:type="dcterms:W3CDTF">2010-01-04T15:39:25Z</dcterms:created>
  <dcterms:modified xsi:type="dcterms:W3CDTF">2018-02-26T07:33:57Z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0x010100E3DB6DB6038F4F4DB8CDE84C2D52A1F3</vt:lpwstr>
  </property>
  <property fmtid="{D5CDD505-2E9C-101B-9397-08002B2CF9AE}" pid="3" name="ContentType">
    <vt:lpwstr>Document</vt:lpwstr>
  </property>
</Properties>
</file>