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37"/>
  </p:notesMasterIdLst>
  <p:sldIdLst>
    <p:sldId id="257" r:id="rId5"/>
    <p:sldId id="259" r:id="rId6"/>
    <p:sldId id="260" r:id="rId7"/>
    <p:sldId id="279" r:id="rId8"/>
    <p:sldId id="280" r:id="rId9"/>
    <p:sldId id="281" r:id="rId10"/>
    <p:sldId id="282" r:id="rId11"/>
    <p:sldId id="283" r:id="rId12"/>
    <p:sldId id="284" r:id="rId13"/>
    <p:sldId id="275" r:id="rId14"/>
    <p:sldId id="285" r:id="rId15"/>
    <p:sldId id="287" r:id="rId16"/>
    <p:sldId id="286" r:id="rId17"/>
    <p:sldId id="288" r:id="rId18"/>
    <p:sldId id="276" r:id="rId19"/>
    <p:sldId id="289" r:id="rId20"/>
    <p:sldId id="290" r:id="rId21"/>
    <p:sldId id="291" r:id="rId22"/>
    <p:sldId id="292" r:id="rId23"/>
    <p:sldId id="277" r:id="rId24"/>
    <p:sldId id="300" r:id="rId25"/>
    <p:sldId id="301" r:id="rId26"/>
    <p:sldId id="302" r:id="rId27"/>
    <p:sldId id="303" r:id="rId28"/>
    <p:sldId id="304" r:id="rId29"/>
    <p:sldId id="278" r:id="rId30"/>
    <p:sldId id="293" r:id="rId31"/>
    <p:sldId id="294" r:id="rId32"/>
    <p:sldId id="295" r:id="rId33"/>
    <p:sldId id="296" r:id="rId34"/>
    <p:sldId id="297" r:id="rId35"/>
    <p:sldId id="266" r:id="rId36"/>
  </p:sldIdLst>
  <p:sldSz cx="9144000" cy="6858000" type="screen4x3"/>
  <p:notesSz cx="7010400" cy="9296400"/>
  <p:defaultTextStyle>
    <a:defPPr>
      <a:defRPr lang="en-GB"/>
    </a:defPPr>
    <a:lvl1pPr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ection par défaut" id="{A76F0468-5E5D-4A81-9F2E-20953C9D05C1}">
          <p14:sldIdLst>
            <p14:sldId id="257"/>
            <p14:sldId id="259"/>
          </p14:sldIdLst>
        </p14:section>
        <p14:section name="Varaibles" id="{2ABBA176-079C-4966-A757-6F77DD1458E2}">
          <p14:sldIdLst>
            <p14:sldId id="260"/>
            <p14:sldId id="279"/>
            <p14:sldId id="280"/>
            <p14:sldId id="281"/>
            <p14:sldId id="282"/>
            <p14:sldId id="283"/>
            <p14:sldId id="284"/>
          </p14:sldIdLst>
        </p14:section>
        <p14:section name="Expressions&amp;Opérateurs" id="{C7B02E8D-C3C2-4A73-BAE5-467D5791C9C7}">
          <p14:sldIdLst>
            <p14:sldId id="275"/>
            <p14:sldId id="285"/>
            <p14:sldId id="287"/>
            <p14:sldId id="286"/>
            <p14:sldId id="288"/>
          </p14:sldIdLst>
        </p14:section>
        <p14:section name="Arrays" id="{D202E891-0D25-4678-8B0B-E1FD1248B089}">
          <p14:sldIdLst>
            <p14:sldId id="276"/>
            <p14:sldId id="289"/>
            <p14:sldId id="290"/>
            <p14:sldId id="291"/>
            <p14:sldId id="292"/>
          </p14:sldIdLst>
        </p14:section>
        <p14:section name="Décisions" id="{34E98103-B77E-424F-8D3A-ED7EB7341D80}">
          <p14:sldIdLst>
            <p14:sldId id="277"/>
            <p14:sldId id="300"/>
            <p14:sldId id="301"/>
            <p14:sldId id="302"/>
            <p14:sldId id="303"/>
            <p14:sldId id="304"/>
          </p14:sldIdLst>
        </p14:section>
        <p14:section name="Itération" id="{2A78E990-1C0C-4233-8A84-7EB94052C99A}">
          <p14:sldIdLst>
            <p14:sldId id="278"/>
            <p14:sldId id="293"/>
            <p14:sldId id="294"/>
            <p14:sldId id="295"/>
            <p14:sldId id="296"/>
            <p14:sldId id="297"/>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30" autoAdjust="0"/>
    <p:restoredTop sz="67879" autoAdjust="0"/>
  </p:normalViewPr>
  <p:slideViewPr>
    <p:cSldViewPr snapToGrid="0">
      <p:cViewPr varScale="1">
        <p:scale>
          <a:sx n="112" d="100"/>
          <a:sy n="112" d="100"/>
        </p:scale>
        <p:origin x="184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59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bastardie" userId="362bde36cab3321d" providerId="LiveId" clId="{22CC48FB-18BC-486F-9C35-DFCE6E05A765}"/>
    <pc:docChg chg="undo custSel modSld">
      <pc:chgData name="alain bastardie" userId="362bde36cab3321d" providerId="LiveId" clId="{22CC48FB-18BC-486F-9C35-DFCE6E05A765}" dt="2018-02-25T14:26:35.040" v="3302" actId="6549"/>
      <pc:docMkLst>
        <pc:docMk/>
      </pc:docMkLst>
      <pc:sldChg chg="modSp">
        <pc:chgData name="alain bastardie" userId="362bde36cab3321d" providerId="LiveId" clId="{22CC48FB-18BC-486F-9C35-DFCE6E05A765}" dt="2018-02-25T13:15:45.150" v="28" actId="6549"/>
        <pc:sldMkLst>
          <pc:docMk/>
          <pc:sldMk cId="0" sldId="257"/>
        </pc:sldMkLst>
        <pc:spChg chg="mod">
          <ac:chgData name="alain bastardie" userId="362bde36cab3321d" providerId="LiveId" clId="{22CC48FB-18BC-486F-9C35-DFCE6E05A765}" dt="2018-02-25T13:15:45.150" v="28" actId="6549"/>
          <ac:spMkLst>
            <pc:docMk/>
            <pc:sldMk cId="0" sldId="257"/>
            <ac:spMk id="3074" creationId="{14CFEAB1-0C2E-4517-ABAA-FBE9937CC344}"/>
          </ac:spMkLst>
        </pc:spChg>
      </pc:sldChg>
      <pc:sldChg chg="modSp">
        <pc:chgData name="alain bastardie" userId="362bde36cab3321d" providerId="LiveId" clId="{22CC48FB-18BC-486F-9C35-DFCE6E05A765}" dt="2018-02-25T13:58:24.318" v="2190" actId="6549"/>
        <pc:sldMkLst>
          <pc:docMk/>
          <pc:sldMk cId="0" sldId="259"/>
        </pc:sldMkLst>
        <pc:spChg chg="mod">
          <ac:chgData name="alain bastardie" userId="362bde36cab3321d" providerId="LiveId" clId="{22CC48FB-18BC-486F-9C35-DFCE6E05A765}" dt="2018-02-25T13:15:55.523" v="36" actId="20577"/>
          <ac:spMkLst>
            <pc:docMk/>
            <pc:sldMk cId="0" sldId="259"/>
            <ac:spMk id="4098" creationId="{589FAEAD-D3C5-4B92-8DAC-78D7007FE33A}"/>
          </ac:spMkLst>
        </pc:spChg>
        <pc:spChg chg="mod">
          <ac:chgData name="alain bastardie" userId="362bde36cab3321d" providerId="LiveId" clId="{22CC48FB-18BC-486F-9C35-DFCE6E05A765}" dt="2018-02-25T13:58:24.318" v="2190" actId="6549"/>
          <ac:spMkLst>
            <pc:docMk/>
            <pc:sldMk cId="0" sldId="259"/>
            <ac:spMk id="4099" creationId="{314FCD7F-DCF1-401E-99EE-319F05853A11}"/>
          </ac:spMkLst>
        </pc:spChg>
      </pc:sldChg>
      <pc:sldChg chg="modSp">
        <pc:chgData name="alain bastardie" userId="362bde36cab3321d" providerId="LiveId" clId="{22CC48FB-18BC-486F-9C35-DFCE6E05A765}" dt="2018-02-25T13:26:35.353" v="768" actId="6549"/>
        <pc:sldMkLst>
          <pc:docMk/>
          <pc:sldMk cId="0" sldId="260"/>
        </pc:sldMkLst>
        <pc:spChg chg="mod">
          <ac:chgData name="alain bastardie" userId="362bde36cab3321d" providerId="LiveId" clId="{22CC48FB-18BC-486F-9C35-DFCE6E05A765}" dt="2018-02-25T13:19:50.762" v="224" actId="20577"/>
          <ac:spMkLst>
            <pc:docMk/>
            <pc:sldMk cId="0" sldId="260"/>
            <ac:spMk id="5122" creationId="{D5C07D76-39BF-40AC-BC03-94C3583B25BE}"/>
          </ac:spMkLst>
        </pc:spChg>
        <pc:spChg chg="mod">
          <ac:chgData name="alain bastardie" userId="362bde36cab3321d" providerId="LiveId" clId="{22CC48FB-18BC-486F-9C35-DFCE6E05A765}" dt="2018-02-25T13:26:35.353" v="768" actId="6549"/>
          <ac:spMkLst>
            <pc:docMk/>
            <pc:sldMk cId="0" sldId="260"/>
            <ac:spMk id="5123" creationId="{42678F61-D82C-4433-A9E4-1DA37BAC240F}"/>
          </ac:spMkLst>
        </pc:spChg>
      </pc:sldChg>
      <pc:sldChg chg="modSp">
        <pc:chgData name="alain bastardie" userId="362bde36cab3321d" providerId="LiveId" clId="{22CC48FB-18BC-486F-9C35-DFCE6E05A765}" dt="2018-02-25T13:46:53.181" v="1755" actId="6549"/>
        <pc:sldMkLst>
          <pc:docMk/>
          <pc:sldMk cId="0" sldId="275"/>
        </pc:sldMkLst>
        <pc:spChg chg="mod">
          <ac:chgData name="alain bastardie" userId="362bde36cab3321d" providerId="LiveId" clId="{22CC48FB-18BC-486F-9C35-DFCE6E05A765}" dt="2018-02-25T13:41:08.348" v="1567" actId="20577"/>
          <ac:spMkLst>
            <pc:docMk/>
            <pc:sldMk cId="0" sldId="275"/>
            <ac:spMk id="12290" creationId="{ADDB44E9-7EDA-4C9B-8836-A291CA0F4DE2}"/>
          </ac:spMkLst>
        </pc:spChg>
        <pc:spChg chg="mod">
          <ac:chgData name="alain bastardie" userId="362bde36cab3321d" providerId="LiveId" clId="{22CC48FB-18BC-486F-9C35-DFCE6E05A765}" dt="2018-02-25T13:46:53.181" v="1755" actId="6549"/>
          <ac:spMkLst>
            <pc:docMk/>
            <pc:sldMk cId="0" sldId="275"/>
            <ac:spMk id="12291" creationId="{4DC3A47F-3DA1-4F5D-BD0E-5EA9CF387E90}"/>
          </ac:spMkLst>
        </pc:spChg>
      </pc:sldChg>
      <pc:sldChg chg="modSp">
        <pc:chgData name="alain bastardie" userId="362bde36cab3321d" providerId="LiveId" clId="{22CC48FB-18BC-486F-9C35-DFCE6E05A765}" dt="2018-02-25T13:51:09.849" v="1949" actId="6549"/>
        <pc:sldMkLst>
          <pc:docMk/>
          <pc:sldMk cId="0" sldId="276"/>
        </pc:sldMkLst>
        <pc:spChg chg="mod">
          <ac:chgData name="alain bastardie" userId="362bde36cab3321d" providerId="LiveId" clId="{22CC48FB-18BC-486F-9C35-DFCE6E05A765}" dt="2018-02-25T13:49:59.841" v="1826" actId="20577"/>
          <ac:spMkLst>
            <pc:docMk/>
            <pc:sldMk cId="0" sldId="276"/>
            <ac:spMk id="17410" creationId="{AAB4B228-56D2-4991-92AC-2B8F69227582}"/>
          </ac:spMkLst>
        </pc:spChg>
        <pc:spChg chg="mod">
          <ac:chgData name="alain bastardie" userId="362bde36cab3321d" providerId="LiveId" clId="{22CC48FB-18BC-486F-9C35-DFCE6E05A765}" dt="2018-02-25T13:51:09.849" v="1949" actId="6549"/>
          <ac:spMkLst>
            <pc:docMk/>
            <pc:sldMk cId="0" sldId="276"/>
            <ac:spMk id="17411" creationId="{D7957DE6-6697-4E3A-ACBA-915143D9CB6D}"/>
          </ac:spMkLst>
        </pc:spChg>
      </pc:sldChg>
      <pc:sldChg chg="modSp">
        <pc:chgData name="alain bastardie" userId="362bde36cab3321d" providerId="LiveId" clId="{22CC48FB-18BC-486F-9C35-DFCE6E05A765}" dt="2018-02-25T14:05:24.105" v="2411" actId="20577"/>
        <pc:sldMkLst>
          <pc:docMk/>
          <pc:sldMk cId="0" sldId="277"/>
        </pc:sldMkLst>
        <pc:spChg chg="mod">
          <ac:chgData name="alain bastardie" userId="362bde36cab3321d" providerId="LiveId" clId="{22CC48FB-18BC-486F-9C35-DFCE6E05A765}" dt="2018-02-25T13:58:46.238" v="2194" actId="20577"/>
          <ac:spMkLst>
            <pc:docMk/>
            <pc:sldMk cId="0" sldId="277"/>
            <ac:spMk id="22530" creationId="{071189AE-C499-4724-91FD-DDA64E05B462}"/>
          </ac:spMkLst>
        </pc:spChg>
        <pc:spChg chg="mod">
          <ac:chgData name="alain bastardie" userId="362bde36cab3321d" providerId="LiveId" clId="{22CC48FB-18BC-486F-9C35-DFCE6E05A765}" dt="2018-02-25T14:05:24.105" v="2411" actId="20577"/>
          <ac:spMkLst>
            <pc:docMk/>
            <pc:sldMk cId="0" sldId="277"/>
            <ac:spMk id="22531" creationId="{6E1C4D9A-6035-4F78-8861-036B3B143CBD}"/>
          </ac:spMkLst>
        </pc:spChg>
      </pc:sldChg>
      <pc:sldChg chg="modSp">
        <pc:chgData name="alain bastardie" userId="362bde36cab3321d" providerId="LiveId" clId="{22CC48FB-18BC-486F-9C35-DFCE6E05A765}" dt="2018-02-25T14:13:23.995" v="2577" actId="6549"/>
        <pc:sldMkLst>
          <pc:docMk/>
          <pc:sldMk cId="0" sldId="278"/>
        </pc:sldMkLst>
        <pc:spChg chg="mod">
          <ac:chgData name="alain bastardie" userId="362bde36cab3321d" providerId="LiveId" clId="{22CC48FB-18BC-486F-9C35-DFCE6E05A765}" dt="2018-02-25T14:11:56.084" v="2493" actId="20577"/>
          <ac:spMkLst>
            <pc:docMk/>
            <pc:sldMk cId="0" sldId="278"/>
            <ac:spMk id="28674" creationId="{A3C3E1DB-BD4D-49CD-95DC-F1B55698DBC8}"/>
          </ac:spMkLst>
        </pc:spChg>
        <pc:spChg chg="mod">
          <ac:chgData name="alain bastardie" userId="362bde36cab3321d" providerId="LiveId" clId="{22CC48FB-18BC-486F-9C35-DFCE6E05A765}" dt="2018-02-25T14:13:23.995" v="2577" actId="6549"/>
          <ac:spMkLst>
            <pc:docMk/>
            <pc:sldMk cId="0" sldId="278"/>
            <ac:spMk id="28675" creationId="{67F5969E-AA12-46AB-A23E-A5B5B523DBBC}"/>
          </ac:spMkLst>
        </pc:spChg>
      </pc:sldChg>
      <pc:sldChg chg="modSp">
        <pc:chgData name="alain bastardie" userId="362bde36cab3321d" providerId="LiveId" clId="{22CC48FB-18BC-486F-9C35-DFCE6E05A765}" dt="2018-02-25T13:24:35.424" v="611" actId="20577"/>
        <pc:sldMkLst>
          <pc:docMk/>
          <pc:sldMk cId="0" sldId="279"/>
        </pc:sldMkLst>
        <pc:spChg chg="mod">
          <ac:chgData name="alain bastardie" userId="362bde36cab3321d" providerId="LiveId" clId="{22CC48FB-18BC-486F-9C35-DFCE6E05A765}" dt="2018-02-25T13:23:44.583" v="530" actId="20577"/>
          <ac:spMkLst>
            <pc:docMk/>
            <pc:sldMk cId="0" sldId="279"/>
            <ac:spMk id="9" creationId="{7AA361E5-ECE1-4EF2-9D76-048B95CE0DF6}"/>
          </ac:spMkLst>
        </pc:spChg>
        <pc:spChg chg="mod">
          <ac:chgData name="alain bastardie" userId="362bde36cab3321d" providerId="LiveId" clId="{22CC48FB-18BC-486F-9C35-DFCE6E05A765}" dt="2018-02-25T13:24:04.435" v="574" actId="20577"/>
          <ac:spMkLst>
            <pc:docMk/>
            <pc:sldMk cId="0" sldId="279"/>
            <ac:spMk id="10" creationId="{AE5853C9-D6D5-473A-8D51-4FEAAB7C57F5}"/>
          </ac:spMkLst>
        </pc:spChg>
        <pc:spChg chg="mod">
          <ac:chgData name="alain bastardie" userId="362bde36cab3321d" providerId="LiveId" clId="{22CC48FB-18BC-486F-9C35-DFCE6E05A765}" dt="2018-02-25T13:24:09.401" v="576" actId="20577"/>
          <ac:spMkLst>
            <pc:docMk/>
            <pc:sldMk cId="0" sldId="279"/>
            <ac:spMk id="15" creationId="{3D6B6E1F-CE51-4DF5-B7C5-0ADF7F0DD2A5}"/>
          </ac:spMkLst>
        </pc:spChg>
        <pc:spChg chg="mod">
          <ac:chgData name="alain bastardie" userId="362bde36cab3321d" providerId="LiveId" clId="{22CC48FB-18BC-486F-9C35-DFCE6E05A765}" dt="2018-02-25T13:24:24.236" v="594" actId="20577"/>
          <ac:spMkLst>
            <pc:docMk/>
            <pc:sldMk cId="0" sldId="279"/>
            <ac:spMk id="16" creationId="{39ABE6DE-98FE-4FBB-AEDE-811F9E0054E6}"/>
          </ac:spMkLst>
        </pc:spChg>
        <pc:spChg chg="mod">
          <ac:chgData name="alain bastardie" userId="362bde36cab3321d" providerId="LiveId" clId="{22CC48FB-18BC-486F-9C35-DFCE6E05A765}" dt="2018-02-25T13:24:28.572" v="599" actId="20577"/>
          <ac:spMkLst>
            <pc:docMk/>
            <pc:sldMk cId="0" sldId="279"/>
            <ac:spMk id="17" creationId="{4F4867AB-412C-486F-9C45-EAE19AD088D0}"/>
          </ac:spMkLst>
        </pc:spChg>
        <pc:spChg chg="mod">
          <ac:chgData name="alain bastardie" userId="362bde36cab3321d" providerId="LiveId" clId="{22CC48FB-18BC-486F-9C35-DFCE6E05A765}" dt="2018-02-25T13:24:35.424" v="611" actId="20577"/>
          <ac:spMkLst>
            <pc:docMk/>
            <pc:sldMk cId="0" sldId="279"/>
            <ac:spMk id="19" creationId="{6D4E3DEF-B31F-4322-B561-63F457918941}"/>
          </ac:spMkLst>
        </pc:spChg>
        <pc:spChg chg="mod">
          <ac:chgData name="alain bastardie" userId="362bde36cab3321d" providerId="LiveId" clId="{22CC48FB-18BC-486F-9C35-DFCE6E05A765}" dt="2018-02-25T13:22:29.503" v="418" actId="20577"/>
          <ac:spMkLst>
            <pc:docMk/>
            <pc:sldMk cId="0" sldId="279"/>
            <ac:spMk id="6147" creationId="{6B3C5A96-1FF6-4012-8F25-74087CA53A51}"/>
          </ac:spMkLst>
        </pc:spChg>
        <pc:spChg chg="mod">
          <ac:chgData name="alain bastardie" userId="362bde36cab3321d" providerId="LiveId" clId="{22CC48FB-18BC-486F-9C35-DFCE6E05A765}" dt="2018-02-25T13:23:10.143" v="504" actId="20577"/>
          <ac:spMkLst>
            <pc:docMk/>
            <pc:sldMk cId="0" sldId="279"/>
            <ac:spMk id="6150" creationId="{92E2AF14-4F8E-4ED1-B832-9549D83133C8}"/>
          </ac:spMkLst>
        </pc:spChg>
        <pc:picChg chg="mod">
          <ac:chgData name="alain bastardie" userId="362bde36cab3321d" providerId="LiveId" clId="{22CC48FB-18BC-486F-9C35-DFCE6E05A765}" dt="2018-02-25T13:23:55.596" v="569" actId="1038"/>
          <ac:picMkLst>
            <pc:docMk/>
            <pc:sldMk cId="0" sldId="279"/>
            <ac:picMk id="6156" creationId="{68983AC0-6765-4542-9B2E-2234BA7762A3}"/>
          </ac:picMkLst>
        </pc:picChg>
      </pc:sldChg>
      <pc:sldChg chg="modSp">
        <pc:chgData name="alain bastardie" userId="362bde36cab3321d" providerId="LiveId" clId="{22CC48FB-18BC-486F-9C35-DFCE6E05A765}" dt="2018-02-25T13:26:24.995" v="765" actId="6549"/>
        <pc:sldMkLst>
          <pc:docMk/>
          <pc:sldMk cId="0" sldId="280"/>
        </pc:sldMkLst>
        <pc:spChg chg="mod">
          <ac:chgData name="alain bastardie" userId="362bde36cab3321d" providerId="LiveId" clId="{22CC48FB-18BC-486F-9C35-DFCE6E05A765}" dt="2018-02-25T13:26:24.995" v="765" actId="6549"/>
          <ac:spMkLst>
            <pc:docMk/>
            <pc:sldMk cId="0" sldId="280"/>
            <ac:spMk id="17" creationId="{CB8C17B8-8FBF-455A-AF4D-A112B1C967D6}"/>
          </ac:spMkLst>
        </pc:spChg>
        <pc:spChg chg="mod">
          <ac:chgData name="alain bastardie" userId="362bde36cab3321d" providerId="LiveId" clId="{22CC48FB-18BC-486F-9C35-DFCE6E05A765}" dt="2018-02-25T13:25:03.251" v="612" actId="6549"/>
          <ac:spMkLst>
            <pc:docMk/>
            <pc:sldMk cId="0" sldId="280"/>
            <ac:spMk id="7170" creationId="{AD38F695-43B3-45E2-9885-6A40053E31B7}"/>
          </ac:spMkLst>
        </pc:spChg>
        <pc:spChg chg="mod">
          <ac:chgData name="alain bastardie" userId="362bde36cab3321d" providerId="LiveId" clId="{22CC48FB-18BC-486F-9C35-DFCE6E05A765}" dt="2018-02-25T13:25:22.952" v="636" actId="20577"/>
          <ac:spMkLst>
            <pc:docMk/>
            <pc:sldMk cId="0" sldId="280"/>
            <ac:spMk id="7171" creationId="{4A502227-914F-4560-82D9-78B6A411623C}"/>
          </ac:spMkLst>
        </pc:spChg>
        <pc:spChg chg="mod">
          <ac:chgData name="alain bastardie" userId="362bde36cab3321d" providerId="LiveId" clId="{22CC48FB-18BC-486F-9C35-DFCE6E05A765}" dt="2018-02-25T13:26:11.109" v="726" actId="20577"/>
          <ac:spMkLst>
            <pc:docMk/>
            <pc:sldMk cId="0" sldId="280"/>
            <ac:spMk id="7182" creationId="{9D49BDA7-99BD-421D-991B-37B7FC3AE859}"/>
          </ac:spMkLst>
        </pc:spChg>
      </pc:sldChg>
      <pc:sldChg chg="modSp">
        <pc:chgData name="alain bastardie" userId="362bde36cab3321d" providerId="LiveId" clId="{22CC48FB-18BC-486F-9C35-DFCE6E05A765}" dt="2018-02-25T13:30:44.947" v="1100" actId="20577"/>
        <pc:sldMkLst>
          <pc:docMk/>
          <pc:sldMk cId="0" sldId="281"/>
        </pc:sldMkLst>
        <pc:spChg chg="mod">
          <ac:chgData name="alain bastardie" userId="362bde36cab3321d" providerId="LiveId" clId="{22CC48FB-18BC-486F-9C35-DFCE6E05A765}" dt="2018-02-25T13:27:32.720" v="816" actId="20577"/>
          <ac:spMkLst>
            <pc:docMk/>
            <pc:sldMk cId="0" sldId="281"/>
            <ac:spMk id="20" creationId="{BDDE9AB5-E6AE-4958-B2A0-4A31D6EB6D8B}"/>
          </ac:spMkLst>
        </pc:spChg>
        <pc:spChg chg="mod">
          <ac:chgData name="alain bastardie" userId="362bde36cab3321d" providerId="LiveId" clId="{22CC48FB-18BC-486F-9C35-DFCE6E05A765}" dt="2018-02-25T13:27:56.613" v="880" actId="20577"/>
          <ac:spMkLst>
            <pc:docMk/>
            <pc:sldMk cId="0" sldId="281"/>
            <ac:spMk id="21" creationId="{8E32E372-26EE-47EB-8369-3A4CC8B94EB3}"/>
          </ac:spMkLst>
        </pc:spChg>
        <pc:spChg chg="mod">
          <ac:chgData name="alain bastardie" userId="362bde36cab3321d" providerId="LiveId" clId="{22CC48FB-18BC-486F-9C35-DFCE6E05A765}" dt="2018-02-25T13:27:06.661" v="770" actId="20577"/>
          <ac:spMkLst>
            <pc:docMk/>
            <pc:sldMk cId="0" sldId="281"/>
            <ac:spMk id="8194" creationId="{7583982C-4DBA-453C-92FC-D53C90150696}"/>
          </ac:spMkLst>
        </pc:spChg>
        <pc:spChg chg="mod">
          <ac:chgData name="alain bastardie" userId="362bde36cab3321d" providerId="LiveId" clId="{22CC48FB-18BC-486F-9C35-DFCE6E05A765}" dt="2018-02-25T13:29:10.818" v="952" actId="113"/>
          <ac:spMkLst>
            <pc:docMk/>
            <pc:sldMk cId="0" sldId="281"/>
            <ac:spMk id="8199" creationId="{6C466A64-554D-40AD-97FE-B84E17F03945}"/>
          </ac:spMkLst>
        </pc:spChg>
        <pc:spChg chg="mod">
          <ac:chgData name="alain bastardie" userId="362bde36cab3321d" providerId="LiveId" clId="{22CC48FB-18BC-486F-9C35-DFCE6E05A765}" dt="2018-02-25T13:30:44.947" v="1100" actId="20577"/>
          <ac:spMkLst>
            <pc:docMk/>
            <pc:sldMk cId="0" sldId="281"/>
            <ac:spMk id="8200" creationId="{B69BDFE0-638C-4CD1-AF6E-390AFFB0DEEF}"/>
          </ac:spMkLst>
        </pc:spChg>
      </pc:sldChg>
      <pc:sldChg chg="modSp">
        <pc:chgData name="alain bastardie" userId="362bde36cab3321d" providerId="LiveId" clId="{22CC48FB-18BC-486F-9C35-DFCE6E05A765}" dt="2018-02-25T13:32:54.288" v="1162" actId="20577"/>
        <pc:sldMkLst>
          <pc:docMk/>
          <pc:sldMk cId="0" sldId="282"/>
        </pc:sldMkLst>
        <pc:spChg chg="mod">
          <ac:chgData name="alain bastardie" userId="362bde36cab3321d" providerId="LiveId" clId="{22CC48FB-18BC-486F-9C35-DFCE6E05A765}" dt="2018-02-25T13:32:54.288" v="1162" actId="20577"/>
          <ac:spMkLst>
            <pc:docMk/>
            <pc:sldMk cId="0" sldId="282"/>
            <ac:spMk id="8" creationId="{941DE317-86C5-445C-9263-0456DC5D7A0C}"/>
          </ac:spMkLst>
        </pc:spChg>
        <pc:spChg chg="mod">
          <ac:chgData name="alain bastardie" userId="362bde36cab3321d" providerId="LiveId" clId="{22CC48FB-18BC-486F-9C35-DFCE6E05A765}" dt="2018-02-25T13:32:29.530" v="1135" actId="14100"/>
          <ac:spMkLst>
            <pc:docMk/>
            <pc:sldMk cId="0" sldId="282"/>
            <ac:spMk id="10" creationId="{739A1288-C5BB-489D-943A-8FAAA63CA52D}"/>
          </ac:spMkLst>
        </pc:spChg>
        <pc:spChg chg="mod">
          <ac:chgData name="alain bastardie" userId="362bde36cab3321d" providerId="LiveId" clId="{22CC48FB-18BC-486F-9C35-DFCE6E05A765}" dt="2018-02-25T13:31:53.198" v="1111" actId="20577"/>
          <ac:spMkLst>
            <pc:docMk/>
            <pc:sldMk cId="0" sldId="282"/>
            <ac:spMk id="20" creationId="{A095DDD2-E3A1-4D86-AD2E-5C0D8B872581}"/>
          </ac:spMkLst>
        </pc:spChg>
        <pc:spChg chg="mod">
          <ac:chgData name="alain bastardie" userId="362bde36cab3321d" providerId="LiveId" clId="{22CC48FB-18BC-486F-9C35-DFCE6E05A765}" dt="2018-02-25T13:32:41.098" v="1146" actId="20577"/>
          <ac:spMkLst>
            <pc:docMk/>
            <pc:sldMk cId="0" sldId="282"/>
            <ac:spMk id="21" creationId="{4DAF222A-6C29-4061-9718-F00543EE4081}"/>
          </ac:spMkLst>
        </pc:spChg>
        <pc:spChg chg="mod">
          <ac:chgData name="alain bastardie" userId="362bde36cab3321d" providerId="LiveId" clId="{22CC48FB-18BC-486F-9C35-DFCE6E05A765}" dt="2018-02-25T13:31:41.660" v="1101" actId="20577"/>
          <ac:spMkLst>
            <pc:docMk/>
            <pc:sldMk cId="0" sldId="282"/>
            <ac:spMk id="9218" creationId="{388EFC2A-3178-4346-BBC4-A85EEBB3577C}"/>
          </ac:spMkLst>
        </pc:spChg>
      </pc:sldChg>
      <pc:sldChg chg="modSp">
        <pc:chgData name="alain bastardie" userId="362bde36cab3321d" providerId="LiveId" clId="{22CC48FB-18BC-486F-9C35-DFCE6E05A765}" dt="2018-02-25T13:35:31.369" v="1350" actId="20577"/>
        <pc:sldMkLst>
          <pc:docMk/>
          <pc:sldMk cId="0" sldId="283"/>
        </pc:sldMkLst>
        <pc:spChg chg="mod">
          <ac:chgData name="alain bastardie" userId="362bde36cab3321d" providerId="LiveId" clId="{22CC48FB-18BC-486F-9C35-DFCE6E05A765}" dt="2018-02-25T13:34:13.804" v="1186" actId="6549"/>
          <ac:spMkLst>
            <pc:docMk/>
            <pc:sldMk cId="0" sldId="283"/>
            <ac:spMk id="27" creationId="{806F3A16-224C-4FC4-99BA-DD3CB43481DD}"/>
          </ac:spMkLst>
        </pc:spChg>
        <pc:spChg chg="mod">
          <ac:chgData name="alain bastardie" userId="362bde36cab3321d" providerId="LiveId" clId="{22CC48FB-18BC-486F-9C35-DFCE6E05A765}" dt="2018-02-25T13:34:33.790" v="1209" actId="6549"/>
          <ac:spMkLst>
            <pc:docMk/>
            <pc:sldMk cId="0" sldId="283"/>
            <ac:spMk id="31" creationId="{0CCD8D9F-7D81-4503-B78F-B6D1BC8E9CF1}"/>
          </ac:spMkLst>
        </pc:spChg>
        <pc:spChg chg="mod">
          <ac:chgData name="alain bastardie" userId="362bde36cab3321d" providerId="LiveId" clId="{22CC48FB-18BC-486F-9C35-DFCE6E05A765}" dt="2018-02-25T13:33:52.454" v="1163" actId="20577"/>
          <ac:spMkLst>
            <pc:docMk/>
            <pc:sldMk cId="0" sldId="283"/>
            <ac:spMk id="10242" creationId="{8203C62F-9036-4661-9649-18F343404C79}"/>
          </ac:spMkLst>
        </pc:spChg>
        <pc:spChg chg="mod">
          <ac:chgData name="alain bastardie" userId="362bde36cab3321d" providerId="LiveId" clId="{22CC48FB-18BC-486F-9C35-DFCE6E05A765}" dt="2018-02-25T13:34:55.903" v="1236" actId="20577"/>
          <ac:spMkLst>
            <pc:docMk/>
            <pc:sldMk cId="0" sldId="283"/>
            <ac:spMk id="10244" creationId="{D1A4B171-985D-4DDE-B677-57035B1CA3E0}"/>
          </ac:spMkLst>
        </pc:spChg>
        <pc:spChg chg="mod">
          <ac:chgData name="alain bastardie" userId="362bde36cab3321d" providerId="LiveId" clId="{22CC48FB-18BC-486F-9C35-DFCE6E05A765}" dt="2018-02-25T13:35:31.369" v="1350" actId="20577"/>
          <ac:spMkLst>
            <pc:docMk/>
            <pc:sldMk cId="0" sldId="283"/>
            <ac:spMk id="10248" creationId="{4B328067-8374-437F-A423-C74E1A289C5C}"/>
          </ac:spMkLst>
        </pc:spChg>
      </pc:sldChg>
      <pc:sldChg chg="modSp">
        <pc:chgData name="alain bastardie" userId="362bde36cab3321d" providerId="LiveId" clId="{22CC48FB-18BC-486F-9C35-DFCE6E05A765}" dt="2018-02-25T13:38:02.932" v="1466" actId="6549"/>
        <pc:sldMkLst>
          <pc:docMk/>
          <pc:sldMk cId="0" sldId="284"/>
        </pc:sldMkLst>
        <pc:spChg chg="mod">
          <ac:chgData name="alain bastardie" userId="362bde36cab3321d" providerId="LiveId" clId="{22CC48FB-18BC-486F-9C35-DFCE6E05A765}" dt="2018-02-25T13:36:24.914" v="1382" actId="20577"/>
          <ac:spMkLst>
            <pc:docMk/>
            <pc:sldMk cId="0" sldId="284"/>
            <ac:spMk id="5" creationId="{235264B8-7B90-4C4D-AD47-738065362D9A}"/>
          </ac:spMkLst>
        </pc:spChg>
        <pc:spChg chg="mod">
          <ac:chgData name="alain bastardie" userId="362bde36cab3321d" providerId="LiveId" clId="{22CC48FB-18BC-486F-9C35-DFCE6E05A765}" dt="2018-02-25T13:37:19.837" v="1425" actId="20577"/>
          <ac:spMkLst>
            <pc:docMk/>
            <pc:sldMk cId="0" sldId="284"/>
            <ac:spMk id="8" creationId="{5B54D318-CCBA-4793-B3D4-B0006C836D52}"/>
          </ac:spMkLst>
        </pc:spChg>
        <pc:spChg chg="mod">
          <ac:chgData name="alain bastardie" userId="362bde36cab3321d" providerId="LiveId" clId="{22CC48FB-18BC-486F-9C35-DFCE6E05A765}" dt="2018-02-25T13:35:49.239" v="1351" actId="6549"/>
          <ac:spMkLst>
            <pc:docMk/>
            <pc:sldMk cId="0" sldId="284"/>
            <ac:spMk id="11266" creationId="{9859C2C2-BAEA-404E-B909-1368B073B1DF}"/>
          </ac:spMkLst>
        </pc:spChg>
        <pc:spChg chg="mod">
          <ac:chgData name="alain bastardie" userId="362bde36cab3321d" providerId="LiveId" clId="{22CC48FB-18BC-486F-9C35-DFCE6E05A765}" dt="2018-02-25T13:36:53.241" v="1411" actId="20577"/>
          <ac:spMkLst>
            <pc:docMk/>
            <pc:sldMk cId="0" sldId="284"/>
            <ac:spMk id="11268" creationId="{8F5688FC-7C5D-4F13-A02C-4E44384EF1E9}"/>
          </ac:spMkLst>
        </pc:spChg>
        <pc:spChg chg="mod">
          <ac:chgData name="alain bastardie" userId="362bde36cab3321d" providerId="LiveId" clId="{22CC48FB-18BC-486F-9C35-DFCE6E05A765}" dt="2018-02-25T13:37:47.038" v="1445" actId="6549"/>
          <ac:spMkLst>
            <pc:docMk/>
            <pc:sldMk cId="0" sldId="284"/>
            <ac:spMk id="11274" creationId="{3D3F05A4-2D70-435B-8361-4A74BCC55C50}"/>
          </ac:spMkLst>
        </pc:spChg>
        <pc:spChg chg="mod">
          <ac:chgData name="alain bastardie" userId="362bde36cab3321d" providerId="LiveId" clId="{22CC48FB-18BC-486F-9C35-DFCE6E05A765}" dt="2018-02-25T13:37:15.672" v="1423" actId="313"/>
          <ac:spMkLst>
            <pc:docMk/>
            <pc:sldMk cId="0" sldId="284"/>
            <ac:spMk id="11275" creationId="{6524A169-35ED-488B-A84C-0334B4C2FD36}"/>
          </ac:spMkLst>
        </pc:spChg>
        <pc:spChg chg="mod">
          <ac:chgData name="alain bastardie" userId="362bde36cab3321d" providerId="LiveId" clId="{22CC48FB-18BC-486F-9C35-DFCE6E05A765}" dt="2018-02-25T13:38:02.932" v="1466" actId="6549"/>
          <ac:spMkLst>
            <pc:docMk/>
            <pc:sldMk cId="0" sldId="284"/>
            <ac:spMk id="11276" creationId="{69E88DFF-D0AA-42AC-A160-E9B9330529C8}"/>
          </ac:spMkLst>
        </pc:spChg>
      </pc:sldChg>
      <pc:sldChg chg="modSp">
        <pc:chgData name="alain bastardie" userId="362bde36cab3321d" providerId="LiveId" clId="{22CC48FB-18BC-486F-9C35-DFCE6E05A765}" dt="2018-02-25T13:41:55.661" v="1581" actId="20577"/>
        <pc:sldMkLst>
          <pc:docMk/>
          <pc:sldMk cId="0" sldId="285"/>
        </pc:sldMkLst>
        <pc:spChg chg="mod">
          <ac:chgData name="alain bastardie" userId="362bde36cab3321d" providerId="LiveId" clId="{22CC48FB-18BC-486F-9C35-DFCE6E05A765}" dt="2018-02-25T13:41:23.390" v="1568" actId="20577"/>
          <ac:spMkLst>
            <pc:docMk/>
            <pc:sldMk cId="0" sldId="285"/>
            <ac:spMk id="13314" creationId="{169055ED-5877-4C5D-8197-44C476B8CDC8}"/>
          </ac:spMkLst>
        </pc:spChg>
        <pc:spChg chg="mod">
          <ac:chgData name="alain bastardie" userId="362bde36cab3321d" providerId="LiveId" clId="{22CC48FB-18BC-486F-9C35-DFCE6E05A765}" dt="2018-02-25T13:41:55.661" v="1581" actId="20577"/>
          <ac:spMkLst>
            <pc:docMk/>
            <pc:sldMk cId="0" sldId="285"/>
            <ac:spMk id="13315" creationId="{95C90CB1-50C3-4D8F-9FC4-313EF6F09ECB}"/>
          </ac:spMkLst>
        </pc:spChg>
      </pc:sldChg>
      <pc:sldChg chg="modSp">
        <pc:chgData name="alain bastardie" userId="362bde36cab3321d" providerId="LiveId" clId="{22CC48FB-18BC-486F-9C35-DFCE6E05A765}" dt="2018-02-25T13:46:33.676" v="1754" actId="20577"/>
        <pc:sldMkLst>
          <pc:docMk/>
          <pc:sldMk cId="0" sldId="286"/>
        </pc:sldMkLst>
        <pc:spChg chg="mod">
          <ac:chgData name="alain bastardie" userId="362bde36cab3321d" providerId="LiveId" clId="{22CC48FB-18BC-486F-9C35-DFCE6E05A765}" dt="2018-02-25T13:46:26.476" v="1743" actId="20577"/>
          <ac:spMkLst>
            <pc:docMk/>
            <pc:sldMk cId="0" sldId="286"/>
            <ac:spMk id="19" creationId="{00F592BA-E16B-4C4B-869C-272AD3BD14DE}"/>
          </ac:spMkLst>
        </pc:spChg>
        <pc:spChg chg="mod">
          <ac:chgData name="alain bastardie" userId="362bde36cab3321d" providerId="LiveId" clId="{22CC48FB-18BC-486F-9C35-DFCE6E05A765}" dt="2018-02-25T13:46:33.676" v="1754" actId="20577"/>
          <ac:spMkLst>
            <pc:docMk/>
            <pc:sldMk cId="0" sldId="286"/>
            <ac:spMk id="20" creationId="{B59EF4D4-0090-4283-9765-D868626B53F9}"/>
          </ac:spMkLst>
        </pc:spChg>
        <pc:spChg chg="mod">
          <ac:chgData name="alain bastardie" userId="362bde36cab3321d" providerId="LiveId" clId="{22CC48FB-18BC-486F-9C35-DFCE6E05A765}" dt="2018-02-25T13:46:14.533" v="1730" actId="20577"/>
          <ac:spMkLst>
            <pc:docMk/>
            <pc:sldMk cId="0" sldId="286"/>
            <ac:spMk id="15362" creationId="{71B4F46D-0BFE-4A60-B877-B12B55BD778D}"/>
          </ac:spMkLst>
        </pc:spChg>
      </pc:sldChg>
      <pc:sldChg chg="modSp">
        <pc:chgData name="alain bastardie" userId="362bde36cab3321d" providerId="LiveId" clId="{22CC48FB-18BC-486F-9C35-DFCE6E05A765}" dt="2018-02-25T13:45:37.329" v="1727" actId="20577"/>
        <pc:sldMkLst>
          <pc:docMk/>
          <pc:sldMk cId="0" sldId="287"/>
        </pc:sldMkLst>
        <pc:spChg chg="mod">
          <ac:chgData name="alain bastardie" userId="362bde36cab3321d" providerId="LiveId" clId="{22CC48FB-18BC-486F-9C35-DFCE6E05A765}" dt="2018-02-25T13:42:48.606" v="1588" actId="20577"/>
          <ac:spMkLst>
            <pc:docMk/>
            <pc:sldMk cId="0" sldId="287"/>
            <ac:spMk id="7" creationId="{F505DF39-E0C7-4E42-950B-760CFAF67172}"/>
          </ac:spMkLst>
        </pc:spChg>
        <pc:spChg chg="mod">
          <ac:chgData name="alain bastardie" userId="362bde36cab3321d" providerId="LiveId" clId="{22CC48FB-18BC-486F-9C35-DFCE6E05A765}" dt="2018-02-25T13:42:58.958" v="1594" actId="20577"/>
          <ac:spMkLst>
            <pc:docMk/>
            <pc:sldMk cId="0" sldId="287"/>
            <ac:spMk id="8" creationId="{07918647-E36E-482A-8E37-117DA64ABC53}"/>
          </ac:spMkLst>
        </pc:spChg>
        <pc:spChg chg="mod">
          <ac:chgData name="alain bastardie" userId="362bde36cab3321d" providerId="LiveId" clId="{22CC48FB-18BC-486F-9C35-DFCE6E05A765}" dt="2018-02-25T13:43:02.764" v="1595" actId="20577"/>
          <ac:spMkLst>
            <pc:docMk/>
            <pc:sldMk cId="0" sldId="287"/>
            <ac:spMk id="9" creationId="{E0F7E998-1009-40B3-B883-E1BD3319867E}"/>
          </ac:spMkLst>
        </pc:spChg>
        <pc:spChg chg="mod">
          <ac:chgData name="alain bastardie" userId="362bde36cab3321d" providerId="LiveId" clId="{22CC48FB-18BC-486F-9C35-DFCE6E05A765}" dt="2018-02-25T13:43:26.484" v="1633" actId="6549"/>
          <ac:spMkLst>
            <pc:docMk/>
            <pc:sldMk cId="0" sldId="287"/>
            <ac:spMk id="10" creationId="{CC2EEA87-F80E-453A-BC32-B59983051D35}"/>
          </ac:spMkLst>
        </pc:spChg>
        <pc:spChg chg="mod">
          <ac:chgData name="alain bastardie" userId="362bde36cab3321d" providerId="LiveId" clId="{22CC48FB-18BC-486F-9C35-DFCE6E05A765}" dt="2018-02-25T13:43:33.706" v="1636" actId="20577"/>
          <ac:spMkLst>
            <pc:docMk/>
            <pc:sldMk cId="0" sldId="287"/>
            <ac:spMk id="11" creationId="{94AB7D81-8099-4AEA-B614-AF6202432538}"/>
          </ac:spMkLst>
        </pc:spChg>
        <pc:spChg chg="mod">
          <ac:chgData name="alain bastardie" userId="362bde36cab3321d" providerId="LiveId" clId="{22CC48FB-18BC-486F-9C35-DFCE6E05A765}" dt="2018-02-25T13:43:43.137" v="1637" actId="6549"/>
          <ac:spMkLst>
            <pc:docMk/>
            <pc:sldMk cId="0" sldId="287"/>
            <ac:spMk id="12" creationId="{A7E1C98F-F99E-497A-9C08-3984965C9894}"/>
          </ac:spMkLst>
        </pc:spChg>
        <pc:spChg chg="mod">
          <ac:chgData name="alain bastardie" userId="362bde36cab3321d" providerId="LiveId" clId="{22CC48FB-18BC-486F-9C35-DFCE6E05A765}" dt="2018-02-25T13:43:53.909" v="1643" actId="6549"/>
          <ac:spMkLst>
            <pc:docMk/>
            <pc:sldMk cId="0" sldId="287"/>
            <ac:spMk id="14" creationId="{62FDC286-571E-4E6D-AA1E-8E627F45EE22}"/>
          </ac:spMkLst>
        </pc:spChg>
        <pc:spChg chg="mod">
          <ac:chgData name="alain bastardie" userId="362bde36cab3321d" providerId="LiveId" clId="{22CC48FB-18BC-486F-9C35-DFCE6E05A765}" dt="2018-02-25T13:44:30.383" v="1663" actId="20577"/>
          <ac:spMkLst>
            <pc:docMk/>
            <pc:sldMk cId="0" sldId="287"/>
            <ac:spMk id="16" creationId="{36C167C8-378E-497C-B6A6-809787489803}"/>
          </ac:spMkLst>
        </pc:spChg>
        <pc:spChg chg="mod">
          <ac:chgData name="alain bastardie" userId="362bde36cab3321d" providerId="LiveId" clId="{22CC48FB-18BC-486F-9C35-DFCE6E05A765}" dt="2018-02-25T13:45:05.923" v="1705" actId="6549"/>
          <ac:spMkLst>
            <pc:docMk/>
            <pc:sldMk cId="0" sldId="287"/>
            <ac:spMk id="17" creationId="{45A6BA53-6BDA-4049-A9FE-9DAD4E1E2CCE}"/>
          </ac:spMkLst>
        </pc:spChg>
        <pc:spChg chg="mod">
          <ac:chgData name="alain bastardie" userId="362bde36cab3321d" providerId="LiveId" clId="{22CC48FB-18BC-486F-9C35-DFCE6E05A765}" dt="2018-02-25T13:45:21.580" v="1707" actId="20577"/>
          <ac:spMkLst>
            <pc:docMk/>
            <pc:sldMk cId="0" sldId="287"/>
            <ac:spMk id="19" creationId="{57F7C51D-79CB-412D-AA47-201703270904}"/>
          </ac:spMkLst>
        </pc:spChg>
        <pc:spChg chg="mod">
          <ac:chgData name="alain bastardie" userId="362bde36cab3321d" providerId="LiveId" clId="{22CC48FB-18BC-486F-9C35-DFCE6E05A765}" dt="2018-02-25T13:45:37.329" v="1727" actId="20577"/>
          <ac:spMkLst>
            <pc:docMk/>
            <pc:sldMk cId="0" sldId="287"/>
            <ac:spMk id="20" creationId="{DFDBD466-11B6-4263-9E57-E6ACC74DFE24}"/>
          </ac:spMkLst>
        </pc:spChg>
        <pc:spChg chg="mod">
          <ac:chgData name="alain bastardie" userId="362bde36cab3321d" providerId="LiveId" clId="{22CC48FB-18BC-486F-9C35-DFCE6E05A765}" dt="2018-02-25T13:42:18.542" v="1583" actId="6549"/>
          <ac:spMkLst>
            <pc:docMk/>
            <pc:sldMk cId="0" sldId="287"/>
            <ac:spMk id="14338" creationId="{BA824BD4-8BDE-4EFB-9428-31B3CA4B06A4}"/>
          </ac:spMkLst>
        </pc:spChg>
        <pc:spChg chg="mod">
          <ac:chgData name="alain bastardie" userId="362bde36cab3321d" providerId="LiveId" clId="{22CC48FB-18BC-486F-9C35-DFCE6E05A765}" dt="2018-02-25T13:42:38.250" v="1584" actId="313"/>
          <ac:spMkLst>
            <pc:docMk/>
            <pc:sldMk cId="0" sldId="287"/>
            <ac:spMk id="14339" creationId="{7984B844-B857-4F4E-AD55-6E5C8C672976}"/>
          </ac:spMkLst>
        </pc:spChg>
      </pc:sldChg>
      <pc:sldChg chg="modSp">
        <pc:chgData name="alain bastardie" userId="362bde36cab3321d" providerId="LiveId" clId="{22CC48FB-18BC-486F-9C35-DFCE6E05A765}" dt="2018-02-25T13:48:28.751" v="1822" actId="6549"/>
        <pc:sldMkLst>
          <pc:docMk/>
          <pc:sldMk cId="0" sldId="288"/>
        </pc:sldMkLst>
        <pc:spChg chg="mod">
          <ac:chgData name="alain bastardie" userId="362bde36cab3321d" providerId="LiveId" clId="{22CC48FB-18BC-486F-9C35-DFCE6E05A765}" dt="2018-02-25T13:47:11.955" v="1757" actId="14100"/>
          <ac:spMkLst>
            <pc:docMk/>
            <pc:sldMk cId="0" sldId="288"/>
            <ac:spMk id="16386" creationId="{D4E60AFD-A157-4925-B762-4BF4A8B820B6}"/>
          </ac:spMkLst>
        </pc:spChg>
        <pc:spChg chg="mod">
          <ac:chgData name="alain bastardie" userId="362bde36cab3321d" providerId="LiveId" clId="{22CC48FB-18BC-486F-9C35-DFCE6E05A765}" dt="2018-02-25T13:47:39.304" v="1763" actId="20577"/>
          <ac:spMkLst>
            <pc:docMk/>
            <pc:sldMk cId="0" sldId="288"/>
            <ac:spMk id="16387" creationId="{53BEDD12-9DD5-4844-BB93-C82A35AA0FDB}"/>
          </ac:spMkLst>
        </pc:spChg>
        <pc:spChg chg="mod">
          <ac:chgData name="alain bastardie" userId="362bde36cab3321d" providerId="LiveId" clId="{22CC48FB-18BC-486F-9C35-DFCE6E05A765}" dt="2018-02-25T13:48:01.963" v="1767" actId="20577"/>
          <ac:spMkLst>
            <pc:docMk/>
            <pc:sldMk cId="0" sldId="288"/>
            <ac:spMk id="16389" creationId="{9602E759-6EFD-4198-B873-92609F6AEC4A}"/>
          </ac:spMkLst>
        </pc:spChg>
        <pc:spChg chg="mod">
          <ac:chgData name="alain bastardie" userId="362bde36cab3321d" providerId="LiveId" clId="{22CC48FB-18BC-486F-9C35-DFCE6E05A765}" dt="2018-02-25T13:48:28.751" v="1822" actId="6549"/>
          <ac:spMkLst>
            <pc:docMk/>
            <pc:sldMk cId="0" sldId="288"/>
            <ac:spMk id="16390" creationId="{0F490EB2-17F0-4597-99B2-7322A1FD24B4}"/>
          </ac:spMkLst>
        </pc:spChg>
      </pc:sldChg>
      <pc:sldChg chg="modSp">
        <pc:chgData name="alain bastardie" userId="362bde36cab3321d" providerId="LiveId" clId="{22CC48FB-18BC-486F-9C35-DFCE6E05A765}" dt="2018-02-25T13:55:13.741" v="2113" actId="465"/>
        <pc:sldMkLst>
          <pc:docMk/>
          <pc:sldMk cId="0" sldId="289"/>
        </pc:sldMkLst>
        <pc:spChg chg="mod">
          <ac:chgData name="alain bastardie" userId="362bde36cab3321d" providerId="LiveId" clId="{22CC48FB-18BC-486F-9C35-DFCE6E05A765}" dt="2018-02-25T13:55:13.741" v="2113" actId="465"/>
          <ac:spMkLst>
            <pc:docMk/>
            <pc:sldMk cId="0" sldId="289"/>
            <ac:spMk id="11" creationId="{FBE463CB-AE10-43DC-8FA0-6D4BF1C9B193}"/>
          </ac:spMkLst>
        </pc:spChg>
        <pc:spChg chg="mod">
          <ac:chgData name="alain bastardie" userId="362bde36cab3321d" providerId="LiveId" clId="{22CC48FB-18BC-486F-9C35-DFCE6E05A765}" dt="2018-02-25T13:55:13.741" v="2113" actId="465"/>
          <ac:spMkLst>
            <pc:docMk/>
            <pc:sldMk cId="0" sldId="289"/>
            <ac:spMk id="12" creationId="{C926244D-BADE-4D9D-A9CF-06AEF01FAB39}"/>
          </ac:spMkLst>
        </pc:spChg>
        <pc:spChg chg="mod">
          <ac:chgData name="alain bastardie" userId="362bde36cab3321d" providerId="LiveId" clId="{22CC48FB-18BC-486F-9C35-DFCE6E05A765}" dt="2018-02-25T13:55:13.741" v="2113" actId="465"/>
          <ac:spMkLst>
            <pc:docMk/>
            <pc:sldMk cId="0" sldId="289"/>
            <ac:spMk id="13" creationId="{AEF5A11F-5AF0-4D81-A116-476D51F11AE0}"/>
          </ac:spMkLst>
        </pc:spChg>
        <pc:spChg chg="mod">
          <ac:chgData name="alain bastardie" userId="362bde36cab3321d" providerId="LiveId" clId="{22CC48FB-18BC-486F-9C35-DFCE6E05A765}" dt="2018-02-25T13:55:13.741" v="2113" actId="465"/>
          <ac:spMkLst>
            <pc:docMk/>
            <pc:sldMk cId="0" sldId="289"/>
            <ac:spMk id="14" creationId="{B9F40891-5236-4367-80DD-7153ADD701C0}"/>
          </ac:spMkLst>
        </pc:spChg>
        <pc:spChg chg="mod">
          <ac:chgData name="alain bastardie" userId="362bde36cab3321d" providerId="LiveId" clId="{22CC48FB-18BC-486F-9C35-DFCE6E05A765}" dt="2018-02-25T13:55:13.741" v="2113" actId="465"/>
          <ac:spMkLst>
            <pc:docMk/>
            <pc:sldMk cId="0" sldId="289"/>
            <ac:spMk id="15" creationId="{046D0C91-C6B3-433F-85AE-4679D33BCE31}"/>
          </ac:spMkLst>
        </pc:spChg>
        <pc:spChg chg="mod">
          <ac:chgData name="alain bastardie" userId="362bde36cab3321d" providerId="LiveId" clId="{22CC48FB-18BC-486F-9C35-DFCE6E05A765}" dt="2018-02-25T13:55:13.741" v="2113" actId="465"/>
          <ac:spMkLst>
            <pc:docMk/>
            <pc:sldMk cId="0" sldId="289"/>
            <ac:spMk id="16" creationId="{29622B22-B521-4FF3-A387-1FE04B60893D}"/>
          </ac:spMkLst>
        </pc:spChg>
        <pc:spChg chg="mod">
          <ac:chgData name="alain bastardie" userId="362bde36cab3321d" providerId="LiveId" clId="{22CC48FB-18BC-486F-9C35-DFCE6E05A765}" dt="2018-02-25T13:51:22.658" v="1951" actId="20577"/>
          <ac:spMkLst>
            <pc:docMk/>
            <pc:sldMk cId="0" sldId="289"/>
            <ac:spMk id="18434" creationId="{E9D13802-B138-4E49-950A-21191A8CD3B1}"/>
          </ac:spMkLst>
        </pc:spChg>
        <pc:spChg chg="mod">
          <ac:chgData name="alain bastardie" userId="362bde36cab3321d" providerId="LiveId" clId="{22CC48FB-18BC-486F-9C35-DFCE6E05A765}" dt="2018-02-25T13:51:45.267" v="1957" actId="20577"/>
          <ac:spMkLst>
            <pc:docMk/>
            <pc:sldMk cId="0" sldId="289"/>
            <ac:spMk id="18435" creationId="{46385075-370C-40E2-807C-758A4D96E676}"/>
          </ac:spMkLst>
        </pc:spChg>
        <pc:spChg chg="mod">
          <ac:chgData name="alain bastardie" userId="362bde36cab3321d" providerId="LiveId" clId="{22CC48FB-18BC-486F-9C35-DFCE6E05A765}" dt="2018-02-25T13:52:24.031" v="2061" actId="1038"/>
          <ac:spMkLst>
            <pc:docMk/>
            <pc:sldMk cId="0" sldId="289"/>
            <ac:spMk id="18437" creationId="{4E800D0E-D8BE-4548-A2A2-CE0E858E01FC}"/>
          </ac:spMkLst>
        </pc:spChg>
      </pc:sldChg>
      <pc:sldChg chg="modSp">
        <pc:chgData name="alain bastardie" userId="362bde36cab3321d" providerId="LiveId" clId="{22CC48FB-18BC-486F-9C35-DFCE6E05A765}" dt="2018-02-25T13:56:21.657" v="2134" actId="20577"/>
        <pc:sldMkLst>
          <pc:docMk/>
          <pc:sldMk cId="0" sldId="290"/>
        </pc:sldMkLst>
        <pc:spChg chg="mod">
          <ac:chgData name="alain bastardie" userId="362bde36cab3321d" providerId="LiveId" clId="{22CC48FB-18BC-486F-9C35-DFCE6E05A765}" dt="2018-02-25T13:56:21.657" v="2134" actId="20577"/>
          <ac:spMkLst>
            <pc:docMk/>
            <pc:sldMk cId="0" sldId="290"/>
            <ac:spMk id="13" creationId="{367A8718-E13A-4882-8A8C-F9A1FB3D03F6}"/>
          </ac:spMkLst>
        </pc:spChg>
        <pc:spChg chg="mod">
          <ac:chgData name="alain bastardie" userId="362bde36cab3321d" providerId="LiveId" clId="{22CC48FB-18BC-486F-9C35-DFCE6E05A765}" dt="2018-02-25T13:56:11.187" v="2121" actId="20577"/>
          <ac:spMkLst>
            <pc:docMk/>
            <pc:sldMk cId="0" sldId="290"/>
            <ac:spMk id="17" creationId="{8F40883B-1EE2-43AC-9266-9B6B52DD5163}"/>
          </ac:spMkLst>
        </pc:spChg>
        <pc:spChg chg="mod">
          <ac:chgData name="alain bastardie" userId="362bde36cab3321d" providerId="LiveId" clId="{22CC48FB-18BC-486F-9C35-DFCE6E05A765}" dt="2018-02-25T13:55:49.758" v="2114" actId="20577"/>
          <ac:spMkLst>
            <pc:docMk/>
            <pc:sldMk cId="0" sldId="290"/>
            <ac:spMk id="19458" creationId="{A4D3C630-86AD-4F78-B396-7CF6435D2059}"/>
          </ac:spMkLst>
        </pc:spChg>
        <pc:spChg chg="mod">
          <ac:chgData name="alain bastardie" userId="362bde36cab3321d" providerId="LiveId" clId="{22CC48FB-18BC-486F-9C35-DFCE6E05A765}" dt="2018-02-25T13:56:04.668" v="2115" actId="313"/>
          <ac:spMkLst>
            <pc:docMk/>
            <pc:sldMk cId="0" sldId="290"/>
            <ac:spMk id="19463" creationId="{A0AE8362-4DD4-48F3-A2CB-16EAB7D3293B}"/>
          </ac:spMkLst>
        </pc:spChg>
      </pc:sldChg>
      <pc:sldChg chg="modSp">
        <pc:chgData name="alain bastardie" userId="362bde36cab3321d" providerId="LiveId" clId="{22CC48FB-18BC-486F-9C35-DFCE6E05A765}" dt="2018-02-25T13:56:39.439" v="2135" actId="6549"/>
        <pc:sldMkLst>
          <pc:docMk/>
          <pc:sldMk cId="0" sldId="291"/>
        </pc:sldMkLst>
        <pc:spChg chg="mod">
          <ac:chgData name="alain bastardie" userId="362bde36cab3321d" providerId="LiveId" clId="{22CC48FB-18BC-486F-9C35-DFCE6E05A765}" dt="2018-02-25T13:56:39.439" v="2135" actId="6549"/>
          <ac:spMkLst>
            <pc:docMk/>
            <pc:sldMk cId="0" sldId="291"/>
            <ac:spMk id="20482" creationId="{97134B68-18FF-44FD-A330-5C15BC375CF2}"/>
          </ac:spMkLst>
        </pc:spChg>
      </pc:sldChg>
      <pc:sldChg chg="modSp">
        <pc:chgData name="alain bastardie" userId="362bde36cab3321d" providerId="LiveId" clId="{22CC48FB-18BC-486F-9C35-DFCE6E05A765}" dt="2018-02-25T13:58:11.372" v="2189" actId="20577"/>
        <pc:sldMkLst>
          <pc:docMk/>
          <pc:sldMk cId="0" sldId="292"/>
        </pc:sldMkLst>
        <pc:spChg chg="mod">
          <ac:chgData name="alain bastardie" userId="362bde36cab3321d" providerId="LiveId" clId="{22CC48FB-18BC-486F-9C35-DFCE6E05A765}" dt="2018-02-25T13:57:47.232" v="2186" actId="14100"/>
          <ac:spMkLst>
            <pc:docMk/>
            <pc:sldMk cId="0" sldId="292"/>
            <ac:spMk id="11" creationId="{AAAAA3C9-03C7-4E92-A112-E9CFAA9516B9}"/>
          </ac:spMkLst>
        </pc:spChg>
        <pc:spChg chg="mod">
          <ac:chgData name="alain bastardie" userId="362bde36cab3321d" providerId="LiveId" clId="{22CC48FB-18BC-486F-9C35-DFCE6E05A765}" dt="2018-02-25T13:58:11.372" v="2189" actId="20577"/>
          <ac:spMkLst>
            <pc:docMk/>
            <pc:sldMk cId="0" sldId="292"/>
            <ac:spMk id="17" creationId="{2D1A2809-F555-4BCB-BDF6-A149817E55ED}"/>
          </ac:spMkLst>
        </pc:spChg>
        <pc:spChg chg="mod">
          <ac:chgData name="alain bastardie" userId="362bde36cab3321d" providerId="LiveId" clId="{22CC48FB-18BC-486F-9C35-DFCE6E05A765}" dt="2018-02-25T13:57:02.338" v="2136" actId="20577"/>
          <ac:spMkLst>
            <pc:docMk/>
            <pc:sldMk cId="0" sldId="292"/>
            <ac:spMk id="21506" creationId="{F3ECA1FA-0B4E-4707-94FB-33B0CAE7E150}"/>
          </ac:spMkLst>
        </pc:spChg>
        <pc:spChg chg="mod">
          <ac:chgData name="alain bastardie" userId="362bde36cab3321d" providerId="LiveId" clId="{22CC48FB-18BC-486F-9C35-DFCE6E05A765}" dt="2018-02-25T13:57:24.528" v="2148" actId="313"/>
          <ac:spMkLst>
            <pc:docMk/>
            <pc:sldMk cId="0" sldId="292"/>
            <ac:spMk id="21511" creationId="{C221DCC7-BB40-446C-BC04-2DD1683FE432}"/>
          </ac:spMkLst>
        </pc:spChg>
      </pc:sldChg>
      <pc:sldChg chg="modSp">
        <pc:chgData name="alain bastardie" userId="362bde36cab3321d" providerId="LiveId" clId="{22CC48FB-18BC-486F-9C35-DFCE6E05A765}" dt="2018-02-25T14:17:43.795" v="2674" actId="20577"/>
        <pc:sldMkLst>
          <pc:docMk/>
          <pc:sldMk cId="0" sldId="293"/>
        </pc:sldMkLst>
        <pc:spChg chg="mod">
          <ac:chgData name="alain bastardie" userId="362bde36cab3321d" providerId="LiveId" clId="{22CC48FB-18BC-486F-9C35-DFCE6E05A765}" dt="2018-02-25T14:13:38.642" v="2578" actId="20577"/>
          <ac:spMkLst>
            <pc:docMk/>
            <pc:sldMk cId="0" sldId="293"/>
            <ac:spMk id="29698" creationId="{01EFA425-1385-4BF0-B427-BE67482AC749}"/>
          </ac:spMkLst>
        </pc:spChg>
        <pc:spChg chg="mod">
          <ac:chgData name="alain bastardie" userId="362bde36cab3321d" providerId="LiveId" clId="{22CC48FB-18BC-486F-9C35-DFCE6E05A765}" dt="2018-02-25T14:14:03.412" v="2620" actId="20577"/>
          <ac:spMkLst>
            <pc:docMk/>
            <pc:sldMk cId="0" sldId="293"/>
            <ac:spMk id="29699" creationId="{8713160F-5F3D-4218-B14E-7C6A358F68C1}"/>
          </ac:spMkLst>
        </pc:spChg>
        <pc:spChg chg="mod">
          <ac:chgData name="alain bastardie" userId="362bde36cab3321d" providerId="LiveId" clId="{22CC48FB-18BC-486F-9C35-DFCE6E05A765}" dt="2018-02-25T14:14:59.604" v="2650" actId="113"/>
          <ac:spMkLst>
            <pc:docMk/>
            <pc:sldMk cId="0" sldId="293"/>
            <ac:spMk id="29703" creationId="{FE81AED6-F963-47ED-BB86-009795AF5296}"/>
          </ac:spMkLst>
        </pc:spChg>
        <pc:spChg chg="mod">
          <ac:chgData name="alain bastardie" userId="362bde36cab3321d" providerId="LiveId" clId="{22CC48FB-18BC-486F-9C35-DFCE6E05A765}" dt="2018-02-25T14:15:52.355" v="2663" actId="6549"/>
          <ac:spMkLst>
            <pc:docMk/>
            <pc:sldMk cId="0" sldId="293"/>
            <ac:spMk id="29705" creationId="{F08600D0-3C8C-424A-8B45-7A53C0E68033}"/>
          </ac:spMkLst>
        </pc:spChg>
        <pc:spChg chg="mod">
          <ac:chgData name="alain bastardie" userId="362bde36cab3321d" providerId="LiveId" clId="{22CC48FB-18BC-486F-9C35-DFCE6E05A765}" dt="2018-02-25T14:17:43.795" v="2674" actId="20577"/>
          <ac:spMkLst>
            <pc:docMk/>
            <pc:sldMk cId="0" sldId="293"/>
            <ac:spMk id="29708" creationId="{9FA0312E-7B05-46D8-84D4-B1BE57305F65}"/>
          </ac:spMkLst>
        </pc:spChg>
      </pc:sldChg>
      <pc:sldChg chg="modSp">
        <pc:chgData name="alain bastardie" userId="362bde36cab3321d" providerId="LiveId" clId="{22CC48FB-18BC-486F-9C35-DFCE6E05A765}" dt="2018-02-25T14:19:48.937" v="2854" actId="20577"/>
        <pc:sldMkLst>
          <pc:docMk/>
          <pc:sldMk cId="0" sldId="294"/>
        </pc:sldMkLst>
        <pc:spChg chg="mod">
          <ac:chgData name="alain bastardie" userId="362bde36cab3321d" providerId="LiveId" clId="{22CC48FB-18BC-486F-9C35-DFCE6E05A765}" dt="2018-02-25T14:18:48.344" v="2746" actId="20577"/>
          <ac:spMkLst>
            <pc:docMk/>
            <pc:sldMk cId="0" sldId="294"/>
            <ac:spMk id="24" creationId="{7ABC9D9D-CEEB-47F9-9B26-3072D4963710}"/>
          </ac:spMkLst>
        </pc:spChg>
        <pc:spChg chg="mod">
          <ac:chgData name="alain bastardie" userId="362bde36cab3321d" providerId="LiveId" clId="{22CC48FB-18BC-486F-9C35-DFCE6E05A765}" dt="2018-02-25T14:19:24.691" v="2807" actId="20577"/>
          <ac:spMkLst>
            <pc:docMk/>
            <pc:sldMk cId="0" sldId="294"/>
            <ac:spMk id="25" creationId="{FF7EAF28-1127-436B-B019-626F9E55E41E}"/>
          </ac:spMkLst>
        </pc:spChg>
        <pc:spChg chg="mod">
          <ac:chgData name="alain bastardie" userId="362bde36cab3321d" providerId="LiveId" clId="{22CC48FB-18BC-486F-9C35-DFCE6E05A765}" dt="2018-02-25T14:19:44.598" v="2852" actId="20577"/>
          <ac:spMkLst>
            <pc:docMk/>
            <pc:sldMk cId="0" sldId="294"/>
            <ac:spMk id="26" creationId="{C2795188-F1FB-4E68-8056-942A21C2C784}"/>
          </ac:spMkLst>
        </pc:spChg>
        <pc:spChg chg="mod">
          <ac:chgData name="alain bastardie" userId="362bde36cab3321d" providerId="LiveId" clId="{22CC48FB-18BC-486F-9C35-DFCE6E05A765}" dt="2018-02-25T14:19:48.937" v="2854" actId="20577"/>
          <ac:spMkLst>
            <pc:docMk/>
            <pc:sldMk cId="0" sldId="294"/>
            <ac:spMk id="27" creationId="{CD0AD19E-B8CF-402B-8A75-8B556329E874}"/>
          </ac:spMkLst>
        </pc:spChg>
        <pc:spChg chg="mod">
          <ac:chgData name="alain bastardie" userId="362bde36cab3321d" providerId="LiveId" clId="{22CC48FB-18BC-486F-9C35-DFCE6E05A765}" dt="2018-02-25T14:18:04.545" v="2675" actId="20577"/>
          <ac:spMkLst>
            <pc:docMk/>
            <pc:sldMk cId="0" sldId="294"/>
            <ac:spMk id="30722" creationId="{B1967BAB-647B-4A57-97A6-D7D586101D79}"/>
          </ac:spMkLst>
        </pc:spChg>
        <pc:spChg chg="mod">
          <ac:chgData name="alain bastardie" userId="362bde36cab3321d" providerId="LiveId" clId="{22CC48FB-18BC-486F-9C35-DFCE6E05A765}" dt="2018-02-25T14:18:27.402" v="2713" actId="20577"/>
          <ac:spMkLst>
            <pc:docMk/>
            <pc:sldMk cId="0" sldId="294"/>
            <ac:spMk id="30725" creationId="{9D1F144C-3DCD-4172-B3EB-A9509C934DBF}"/>
          </ac:spMkLst>
        </pc:spChg>
      </pc:sldChg>
      <pc:sldChg chg="modSp">
        <pc:chgData name="alain bastardie" userId="362bde36cab3321d" providerId="LiveId" clId="{22CC48FB-18BC-486F-9C35-DFCE6E05A765}" dt="2018-02-25T14:21:45.334" v="3034" actId="20577"/>
        <pc:sldMkLst>
          <pc:docMk/>
          <pc:sldMk cId="0" sldId="295"/>
        </pc:sldMkLst>
        <pc:spChg chg="mod">
          <ac:chgData name="alain bastardie" userId="362bde36cab3321d" providerId="LiveId" clId="{22CC48FB-18BC-486F-9C35-DFCE6E05A765}" dt="2018-02-25T14:20:53.518" v="2931" actId="20577"/>
          <ac:spMkLst>
            <pc:docMk/>
            <pc:sldMk cId="0" sldId="295"/>
            <ac:spMk id="24" creationId="{331160B1-E1FF-4D52-9673-3B16B3A2F52E}"/>
          </ac:spMkLst>
        </pc:spChg>
        <pc:spChg chg="mod">
          <ac:chgData name="alain bastardie" userId="362bde36cab3321d" providerId="LiveId" clId="{22CC48FB-18BC-486F-9C35-DFCE6E05A765}" dt="2018-02-25T14:21:23.136" v="2975" actId="20577"/>
          <ac:spMkLst>
            <pc:docMk/>
            <pc:sldMk cId="0" sldId="295"/>
            <ac:spMk id="25" creationId="{1D3CA99A-A734-4295-B1A8-9048A1565B81}"/>
          </ac:spMkLst>
        </pc:spChg>
        <pc:spChg chg="mod">
          <ac:chgData name="alain bastardie" userId="362bde36cab3321d" providerId="LiveId" clId="{22CC48FB-18BC-486F-9C35-DFCE6E05A765}" dt="2018-02-25T14:21:42.063" v="3032" actId="20577"/>
          <ac:spMkLst>
            <pc:docMk/>
            <pc:sldMk cId="0" sldId="295"/>
            <ac:spMk id="26" creationId="{801E6BB0-8BF4-4160-979B-684A878C6C0C}"/>
          </ac:spMkLst>
        </pc:spChg>
        <pc:spChg chg="mod">
          <ac:chgData name="alain bastardie" userId="362bde36cab3321d" providerId="LiveId" clId="{22CC48FB-18BC-486F-9C35-DFCE6E05A765}" dt="2018-02-25T14:21:45.334" v="3034" actId="20577"/>
          <ac:spMkLst>
            <pc:docMk/>
            <pc:sldMk cId="0" sldId="295"/>
            <ac:spMk id="27" creationId="{F1E638F2-ABB0-45D5-9538-046F1AEA643C}"/>
          </ac:spMkLst>
        </pc:spChg>
        <pc:spChg chg="mod">
          <ac:chgData name="alain bastardie" userId="362bde36cab3321d" providerId="LiveId" clId="{22CC48FB-18BC-486F-9C35-DFCE6E05A765}" dt="2018-02-25T14:20:07.091" v="2855" actId="20577"/>
          <ac:spMkLst>
            <pc:docMk/>
            <pc:sldMk cId="0" sldId="295"/>
            <ac:spMk id="31746" creationId="{B91E9299-E6DC-4774-B902-23BD56141582}"/>
          </ac:spMkLst>
        </pc:spChg>
        <pc:spChg chg="mod">
          <ac:chgData name="alain bastardie" userId="362bde36cab3321d" providerId="LiveId" clId="{22CC48FB-18BC-486F-9C35-DFCE6E05A765}" dt="2018-02-25T14:20:29.402" v="2894" actId="20577"/>
          <ac:spMkLst>
            <pc:docMk/>
            <pc:sldMk cId="0" sldId="295"/>
            <ac:spMk id="31749" creationId="{BB836392-8417-4534-A819-F187858B449F}"/>
          </ac:spMkLst>
        </pc:spChg>
      </pc:sldChg>
      <pc:sldChg chg="modSp">
        <pc:chgData name="alain bastardie" userId="362bde36cab3321d" providerId="LiveId" clId="{22CC48FB-18BC-486F-9C35-DFCE6E05A765}" dt="2018-02-25T14:24:40.195" v="3257" actId="20577"/>
        <pc:sldMkLst>
          <pc:docMk/>
          <pc:sldMk cId="0" sldId="296"/>
        </pc:sldMkLst>
        <pc:spChg chg="mod">
          <ac:chgData name="alain bastardie" userId="362bde36cab3321d" providerId="LiveId" clId="{22CC48FB-18BC-486F-9C35-DFCE6E05A765}" dt="2018-02-25T14:22:48.941" v="3112" actId="6549"/>
          <ac:spMkLst>
            <pc:docMk/>
            <pc:sldMk cId="0" sldId="296"/>
            <ac:spMk id="24" creationId="{CE1DCF36-6210-4049-9776-4EDD10DB43E0}"/>
          </ac:spMkLst>
        </pc:spChg>
        <pc:spChg chg="mod">
          <ac:chgData name="alain bastardie" userId="362bde36cab3321d" providerId="LiveId" clId="{22CC48FB-18BC-486F-9C35-DFCE6E05A765}" dt="2018-02-25T14:24:27.039" v="3231" actId="14100"/>
          <ac:spMkLst>
            <pc:docMk/>
            <pc:sldMk cId="0" sldId="296"/>
            <ac:spMk id="25" creationId="{3FE7823B-A351-4A41-847F-915A2157C5B3}"/>
          </ac:spMkLst>
        </pc:spChg>
        <pc:spChg chg="mod">
          <ac:chgData name="alain bastardie" userId="362bde36cab3321d" providerId="LiveId" clId="{22CC48FB-18BC-486F-9C35-DFCE6E05A765}" dt="2018-02-25T14:24:33.339" v="3255" actId="1036"/>
          <ac:spMkLst>
            <pc:docMk/>
            <pc:sldMk cId="0" sldId="296"/>
            <ac:spMk id="26" creationId="{D6AD4368-76C2-45D8-8241-072E8F32CD2D}"/>
          </ac:spMkLst>
        </pc:spChg>
        <pc:spChg chg="mod">
          <ac:chgData name="alain bastardie" userId="362bde36cab3321d" providerId="LiveId" clId="{22CC48FB-18BC-486F-9C35-DFCE6E05A765}" dt="2018-02-25T14:24:40.195" v="3257" actId="20577"/>
          <ac:spMkLst>
            <pc:docMk/>
            <pc:sldMk cId="0" sldId="296"/>
            <ac:spMk id="27" creationId="{CB90B9FF-1CD5-4465-8A9A-3A512518CF4D}"/>
          </ac:spMkLst>
        </pc:spChg>
        <pc:spChg chg="mod">
          <ac:chgData name="alain bastardie" userId="362bde36cab3321d" providerId="LiveId" clId="{22CC48FB-18BC-486F-9C35-DFCE6E05A765}" dt="2018-02-25T14:22:07.710" v="3035" actId="20577"/>
          <ac:spMkLst>
            <pc:docMk/>
            <pc:sldMk cId="0" sldId="296"/>
            <ac:spMk id="32770" creationId="{3F7B449D-BEA5-4472-8F79-71E3329BF365}"/>
          </ac:spMkLst>
        </pc:spChg>
        <pc:spChg chg="mod">
          <ac:chgData name="alain bastardie" userId="362bde36cab3321d" providerId="LiveId" clId="{22CC48FB-18BC-486F-9C35-DFCE6E05A765}" dt="2018-02-25T14:22:29.696" v="3069" actId="20577"/>
          <ac:spMkLst>
            <pc:docMk/>
            <pc:sldMk cId="0" sldId="296"/>
            <ac:spMk id="32773" creationId="{B228BD2E-AB1B-424B-9581-741BA832B743}"/>
          </ac:spMkLst>
        </pc:spChg>
      </pc:sldChg>
      <pc:sldChg chg="modSp">
        <pc:chgData name="alain bastardie" userId="362bde36cab3321d" providerId="LiveId" clId="{22CC48FB-18BC-486F-9C35-DFCE6E05A765}" dt="2018-02-25T14:26:35.040" v="3302" actId="6549"/>
        <pc:sldMkLst>
          <pc:docMk/>
          <pc:sldMk cId="0" sldId="297"/>
        </pc:sldMkLst>
        <pc:spChg chg="mod">
          <ac:chgData name="alain bastardie" userId="362bde36cab3321d" providerId="LiveId" clId="{22CC48FB-18BC-486F-9C35-DFCE6E05A765}" dt="2018-02-25T14:25:30.626" v="3285" actId="313"/>
          <ac:spMkLst>
            <pc:docMk/>
            <pc:sldMk cId="0" sldId="297"/>
            <ac:spMk id="24" creationId="{CABAE93D-D434-4EAF-9CEF-F9E1D7EA96CC}"/>
          </ac:spMkLst>
        </pc:spChg>
        <pc:spChg chg="mod">
          <ac:chgData name="alain bastardie" userId="362bde36cab3321d" providerId="LiveId" clId="{22CC48FB-18BC-486F-9C35-DFCE6E05A765}" dt="2018-02-25T14:26:35.040" v="3302" actId="6549"/>
          <ac:spMkLst>
            <pc:docMk/>
            <pc:sldMk cId="0" sldId="297"/>
            <ac:spMk id="29" creationId="{99334B5A-C69C-4FFE-B807-DB91FEB5DBB2}"/>
          </ac:spMkLst>
        </pc:spChg>
        <pc:spChg chg="mod">
          <ac:chgData name="alain bastardie" userId="362bde36cab3321d" providerId="LiveId" clId="{22CC48FB-18BC-486F-9C35-DFCE6E05A765}" dt="2018-02-25T14:24:56.982" v="3258" actId="6549"/>
          <ac:spMkLst>
            <pc:docMk/>
            <pc:sldMk cId="0" sldId="297"/>
            <ac:spMk id="33794" creationId="{7101F762-A0B5-4EB5-8AE8-8388353A5BB1}"/>
          </ac:spMkLst>
        </pc:spChg>
        <pc:spChg chg="mod">
          <ac:chgData name="alain bastardie" userId="362bde36cab3321d" providerId="LiveId" clId="{22CC48FB-18BC-486F-9C35-DFCE6E05A765}" dt="2018-02-25T14:25:06.555" v="3271" actId="20577"/>
          <ac:spMkLst>
            <pc:docMk/>
            <pc:sldMk cId="0" sldId="297"/>
            <ac:spMk id="33796" creationId="{B17F2CFB-235F-4D0D-99B5-99EF452CFE0B}"/>
          </ac:spMkLst>
        </pc:spChg>
        <pc:spChg chg="mod">
          <ac:chgData name="alain bastardie" userId="362bde36cab3321d" providerId="LiveId" clId="{22CC48FB-18BC-486F-9C35-DFCE6E05A765}" dt="2018-02-25T14:25:15.923" v="3284" actId="20577"/>
          <ac:spMkLst>
            <pc:docMk/>
            <pc:sldMk cId="0" sldId="297"/>
            <ac:spMk id="33800" creationId="{CDC106DE-085F-4685-8D94-B069FC6939E9}"/>
          </ac:spMkLst>
        </pc:spChg>
      </pc:sldChg>
      <pc:sldChg chg="modSp">
        <pc:chgData name="alain bastardie" userId="362bde36cab3321d" providerId="LiveId" clId="{22CC48FB-18BC-486F-9C35-DFCE6E05A765}" dt="2018-02-25T14:02:16.464" v="2362" actId="20577"/>
        <pc:sldMkLst>
          <pc:docMk/>
          <pc:sldMk cId="0" sldId="300"/>
        </pc:sldMkLst>
        <pc:spChg chg="mod">
          <ac:chgData name="alain bastardie" userId="362bde36cab3321d" providerId="LiveId" clId="{22CC48FB-18BC-486F-9C35-DFCE6E05A765}" dt="2018-02-25T14:01:56.890" v="2346" actId="20577"/>
          <ac:spMkLst>
            <pc:docMk/>
            <pc:sldMk cId="0" sldId="300"/>
            <ac:spMk id="18" creationId="{E5E85906-8F40-4A39-AC95-586FC2AE2EA3}"/>
          </ac:spMkLst>
        </pc:spChg>
        <pc:spChg chg="mod">
          <ac:chgData name="alain bastardie" userId="362bde36cab3321d" providerId="LiveId" clId="{22CC48FB-18BC-486F-9C35-DFCE6E05A765}" dt="2018-02-25T14:02:00.210" v="2348" actId="20577"/>
          <ac:spMkLst>
            <pc:docMk/>
            <pc:sldMk cId="0" sldId="300"/>
            <ac:spMk id="20" creationId="{340F9C94-3505-475F-9384-6964CF916D2A}"/>
          </ac:spMkLst>
        </pc:spChg>
        <pc:spChg chg="mod">
          <ac:chgData name="alain bastardie" userId="362bde36cab3321d" providerId="LiveId" clId="{22CC48FB-18BC-486F-9C35-DFCE6E05A765}" dt="2018-02-25T14:01:48.899" v="2345" actId="20577"/>
          <ac:spMkLst>
            <pc:docMk/>
            <pc:sldMk cId="0" sldId="300"/>
            <ac:spMk id="23554" creationId="{23A5ED78-8337-420B-9C13-3A9EE2B9D044}"/>
          </ac:spMkLst>
        </pc:spChg>
        <pc:spChg chg="mod">
          <ac:chgData name="alain bastardie" userId="362bde36cab3321d" providerId="LiveId" clId="{22CC48FB-18BC-486F-9C35-DFCE6E05A765}" dt="2018-02-25T14:02:16.464" v="2362" actId="20577"/>
          <ac:spMkLst>
            <pc:docMk/>
            <pc:sldMk cId="0" sldId="300"/>
            <ac:spMk id="23560" creationId="{E845038F-091A-4616-8C95-724FA10D48B7}"/>
          </ac:spMkLst>
        </pc:spChg>
      </pc:sldChg>
      <pc:sldChg chg="modSp">
        <pc:chgData name="alain bastardie" userId="362bde36cab3321d" providerId="LiveId" clId="{22CC48FB-18BC-486F-9C35-DFCE6E05A765}" dt="2018-02-25T14:04:04.829" v="2381" actId="20577"/>
        <pc:sldMkLst>
          <pc:docMk/>
          <pc:sldMk cId="0" sldId="301"/>
        </pc:sldMkLst>
        <pc:spChg chg="mod">
          <ac:chgData name="alain bastardie" userId="362bde36cab3321d" providerId="LiveId" clId="{22CC48FB-18BC-486F-9C35-DFCE6E05A765}" dt="2018-02-25T14:04:04.829" v="2381" actId="20577"/>
          <ac:spMkLst>
            <pc:docMk/>
            <pc:sldMk cId="0" sldId="301"/>
            <ac:spMk id="20" creationId="{C023DFF2-C2AD-4BAB-88B1-849288358957}"/>
          </ac:spMkLst>
        </pc:spChg>
        <pc:spChg chg="mod">
          <ac:chgData name="alain bastardie" userId="362bde36cab3321d" providerId="LiveId" clId="{22CC48FB-18BC-486F-9C35-DFCE6E05A765}" dt="2018-02-25T14:03:00.190" v="2368" actId="20577"/>
          <ac:spMkLst>
            <pc:docMk/>
            <pc:sldMk cId="0" sldId="301"/>
            <ac:spMk id="24578" creationId="{BF24FCD0-9A41-4B68-8DCD-09DD8D681842}"/>
          </ac:spMkLst>
        </pc:spChg>
        <pc:spChg chg="mod">
          <ac:chgData name="alain bastardie" userId="362bde36cab3321d" providerId="LiveId" clId="{22CC48FB-18BC-486F-9C35-DFCE6E05A765}" dt="2018-02-25T14:04:00.866" v="2379" actId="20577"/>
          <ac:spMkLst>
            <pc:docMk/>
            <pc:sldMk cId="0" sldId="301"/>
            <ac:spMk id="24581" creationId="{991BDAE2-3A23-4668-A0D9-188EC5C61B5F}"/>
          </ac:spMkLst>
        </pc:spChg>
      </pc:sldChg>
      <pc:sldChg chg="modSp">
        <pc:chgData name="alain bastardie" userId="362bde36cab3321d" providerId="LiveId" clId="{22CC48FB-18BC-486F-9C35-DFCE6E05A765}" dt="2018-02-25T14:05:17.607" v="2410" actId="20577"/>
        <pc:sldMkLst>
          <pc:docMk/>
          <pc:sldMk cId="0" sldId="302"/>
        </pc:sldMkLst>
        <pc:spChg chg="mod">
          <ac:chgData name="alain bastardie" userId="362bde36cab3321d" providerId="LiveId" clId="{22CC48FB-18BC-486F-9C35-DFCE6E05A765}" dt="2018-02-25T14:05:17.607" v="2410" actId="20577"/>
          <ac:spMkLst>
            <pc:docMk/>
            <pc:sldMk cId="0" sldId="302"/>
            <ac:spMk id="18" creationId="{5515757A-918A-413F-8C29-FC1BB5CDC87F}"/>
          </ac:spMkLst>
        </pc:spChg>
        <pc:spChg chg="mod">
          <ac:chgData name="alain bastardie" userId="362bde36cab3321d" providerId="LiveId" clId="{22CC48FB-18BC-486F-9C35-DFCE6E05A765}" dt="2018-02-25T14:05:14.185" v="2408" actId="20577"/>
          <ac:spMkLst>
            <pc:docMk/>
            <pc:sldMk cId="0" sldId="302"/>
            <ac:spMk id="25602" creationId="{72E8167E-BFD4-4EF5-A8ED-E994118CA44B}"/>
          </ac:spMkLst>
        </pc:spChg>
        <pc:spChg chg="mod">
          <ac:chgData name="alain bastardie" userId="362bde36cab3321d" providerId="LiveId" clId="{22CC48FB-18BC-486F-9C35-DFCE6E05A765}" dt="2018-02-25T14:05:10.050" v="2407" actId="6549"/>
          <ac:spMkLst>
            <pc:docMk/>
            <pc:sldMk cId="0" sldId="302"/>
            <ac:spMk id="25605" creationId="{3299EC9A-981F-4D5C-97E6-8FC998C34B53}"/>
          </ac:spMkLst>
        </pc:spChg>
      </pc:sldChg>
      <pc:sldChg chg="modSp">
        <pc:chgData name="alain bastardie" userId="362bde36cab3321d" providerId="LiveId" clId="{22CC48FB-18BC-486F-9C35-DFCE6E05A765}" dt="2018-02-25T14:06:09.980" v="2420" actId="20577"/>
        <pc:sldMkLst>
          <pc:docMk/>
          <pc:sldMk cId="0" sldId="303"/>
        </pc:sldMkLst>
        <pc:spChg chg="mod">
          <ac:chgData name="alain bastardie" userId="362bde36cab3321d" providerId="LiveId" clId="{22CC48FB-18BC-486F-9C35-DFCE6E05A765}" dt="2018-02-25T14:06:09.980" v="2420" actId="20577"/>
          <ac:spMkLst>
            <pc:docMk/>
            <pc:sldMk cId="0" sldId="303"/>
            <ac:spMk id="18" creationId="{0D03054F-E3E1-4203-9E48-A1CBFB037D20}"/>
          </ac:spMkLst>
        </pc:spChg>
        <pc:spChg chg="mod">
          <ac:chgData name="alain bastardie" userId="362bde36cab3321d" providerId="LiveId" clId="{22CC48FB-18BC-486F-9C35-DFCE6E05A765}" dt="2018-02-25T14:05:34.930" v="2412" actId="20577"/>
          <ac:spMkLst>
            <pc:docMk/>
            <pc:sldMk cId="0" sldId="303"/>
            <ac:spMk id="26626" creationId="{EEB96D08-1480-48EB-B02E-18255740BD8C}"/>
          </ac:spMkLst>
        </pc:spChg>
        <pc:spChg chg="mod">
          <ac:chgData name="alain bastardie" userId="362bde36cab3321d" providerId="LiveId" clId="{22CC48FB-18BC-486F-9C35-DFCE6E05A765}" dt="2018-02-25T14:06:06.647" v="2418" actId="313"/>
          <ac:spMkLst>
            <pc:docMk/>
            <pc:sldMk cId="0" sldId="303"/>
            <ac:spMk id="26629" creationId="{45819ECD-0F61-46CD-9EE5-666F6EE16DCF}"/>
          </ac:spMkLst>
        </pc:spChg>
      </pc:sldChg>
      <pc:sldChg chg="modSp">
        <pc:chgData name="alain bastardie" userId="362bde36cab3321d" providerId="LiveId" clId="{22CC48FB-18BC-486F-9C35-DFCE6E05A765}" dt="2018-02-25T14:11:10.900" v="2489" actId="113"/>
        <pc:sldMkLst>
          <pc:docMk/>
          <pc:sldMk cId="0" sldId="304"/>
        </pc:sldMkLst>
        <pc:spChg chg="mod">
          <ac:chgData name="alain bastardie" userId="362bde36cab3321d" providerId="LiveId" clId="{22CC48FB-18BC-486F-9C35-DFCE6E05A765}" dt="2018-02-25T14:10:20.971" v="2482" actId="113"/>
          <ac:spMkLst>
            <pc:docMk/>
            <pc:sldMk cId="0" sldId="304"/>
            <ac:spMk id="6" creationId="{E974CCC7-C3C8-4E2F-B59F-D6191E3462C2}"/>
          </ac:spMkLst>
        </pc:spChg>
        <pc:spChg chg="mod">
          <ac:chgData name="alain bastardie" userId="362bde36cab3321d" providerId="LiveId" clId="{22CC48FB-18BC-486F-9C35-DFCE6E05A765}" dt="2018-02-25T14:10:26.145" v="2483" actId="113"/>
          <ac:spMkLst>
            <pc:docMk/>
            <pc:sldMk cId="0" sldId="304"/>
            <ac:spMk id="8" creationId="{F72A4F9D-3907-4D67-A6CF-026FBC2334CA}"/>
          </ac:spMkLst>
        </pc:spChg>
        <pc:spChg chg="mod">
          <ac:chgData name="alain bastardie" userId="362bde36cab3321d" providerId="LiveId" clId="{22CC48FB-18BC-486F-9C35-DFCE6E05A765}" dt="2018-02-25T14:10:30.396" v="2484" actId="113"/>
          <ac:spMkLst>
            <pc:docMk/>
            <pc:sldMk cId="0" sldId="304"/>
            <ac:spMk id="9" creationId="{F53AAC90-6207-4DA3-B175-3F7839F08AE5}"/>
          </ac:spMkLst>
        </pc:spChg>
        <pc:spChg chg="mod">
          <ac:chgData name="alain bastardie" userId="362bde36cab3321d" providerId="LiveId" clId="{22CC48FB-18BC-486F-9C35-DFCE6E05A765}" dt="2018-02-25T14:10:39.737" v="2487" actId="113"/>
          <ac:spMkLst>
            <pc:docMk/>
            <pc:sldMk cId="0" sldId="304"/>
            <ac:spMk id="10" creationId="{35DF2E04-91E3-4CEF-AC31-BC0D85122DCA}"/>
          </ac:spMkLst>
        </pc:spChg>
        <pc:spChg chg="mod">
          <ac:chgData name="alain bastardie" userId="362bde36cab3321d" providerId="LiveId" clId="{22CC48FB-18BC-486F-9C35-DFCE6E05A765}" dt="2018-02-25T14:11:10.900" v="2489" actId="113"/>
          <ac:spMkLst>
            <pc:docMk/>
            <pc:sldMk cId="0" sldId="304"/>
            <ac:spMk id="11" creationId="{5FC61630-851F-48D7-8261-3B0924E6172F}"/>
          </ac:spMkLst>
        </pc:spChg>
        <pc:spChg chg="mod">
          <ac:chgData name="alain bastardie" userId="362bde36cab3321d" providerId="LiveId" clId="{22CC48FB-18BC-486F-9C35-DFCE6E05A765}" dt="2018-02-25T14:06:44.294" v="2423" actId="14100"/>
          <ac:spMkLst>
            <pc:docMk/>
            <pc:sldMk cId="0" sldId="304"/>
            <ac:spMk id="27650" creationId="{15E52F4A-D5F1-4CD4-8FA2-27AFD96222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CEB80F26-CEDA-4D13-9C6B-2EFC43D04EE3}"/>
              </a:ext>
            </a:extLst>
          </p:cNvPr>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a:t>Module 2: Using C# Programming Constructs </a:t>
            </a:r>
          </a:p>
        </p:txBody>
      </p:sp>
      <p:sp>
        <p:nvSpPr>
          <p:cNvPr id="5123" name="Rectangle 3">
            <a:extLst>
              <a:ext uri="{FF2B5EF4-FFF2-40B4-BE49-F238E27FC236}">
                <a16:creationId xmlns:a16="http://schemas.microsoft.com/office/drawing/2014/main" xmlns="" id="{11BC2D1F-693C-4B08-85AB-88808DE73781}"/>
              </a:ext>
            </a:extLst>
          </p:cNvPr>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a:t>Course 10266A</a:t>
            </a:r>
          </a:p>
        </p:txBody>
      </p:sp>
      <p:sp>
        <p:nvSpPr>
          <p:cNvPr id="38916" name="Rectangle 4">
            <a:extLst>
              <a:ext uri="{FF2B5EF4-FFF2-40B4-BE49-F238E27FC236}">
                <a16:creationId xmlns:a16="http://schemas.microsoft.com/office/drawing/2014/main" xmlns="" id="{90175033-EE8A-47A7-AEED-4DD25FF703D0}"/>
              </a:ext>
            </a:extLst>
          </p:cNvPr>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xmlns="" id="{9635054C-517D-4AA7-8B31-AA5958586C03}"/>
              </a:ext>
            </a:extLst>
          </p:cNvPr>
          <p:cNvSpPr>
            <a:spLocks noGrp="1" noChangeArrowheads="1"/>
          </p:cNvSpPr>
          <p:nvPr>
            <p:ph type="body" sz="quarter" idx="3"/>
          </p:nvPr>
        </p:nvSpPr>
        <p:spPr bwMode="auto">
          <a:xfrm>
            <a:off x="314325" y="2149475"/>
            <a:ext cx="6286500" cy="6878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a:extLst>
              <a:ext uri="{FF2B5EF4-FFF2-40B4-BE49-F238E27FC236}">
                <a16:creationId xmlns:a16="http://schemas.microsoft.com/office/drawing/2014/main" xmlns="" id="{9FD5F967-5E62-44F7-AE3B-50A0C37CF9E1}"/>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9244EFDA-CDA6-401A-93D2-4C74B95E3606}" type="slidenum">
              <a:rPr lang="en-US" altLang="fr-FR"/>
              <a:pPr/>
              <a:t>‹N°›</a:t>
            </a:fld>
            <a:endParaRPr lang="en-US" altLang="fr-FR"/>
          </a:p>
        </p:txBody>
      </p:sp>
    </p:spTree>
    <p:extLst>
      <p:ext uri="{BB962C8B-B14F-4D97-AF65-F5344CB8AC3E}">
        <p14:creationId xmlns:p14="http://schemas.microsoft.com/office/powerpoint/2010/main" val="1041635229"/>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xmlns="" id="{EC369A87-48F8-4E74-82BA-60BCCA93942A}"/>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xmlns="" id="{7486633F-8D65-482A-8904-F9C39B8C4D5E}"/>
              </a:ext>
            </a:extLst>
          </p:cNvPr>
          <p:cNvSpPr>
            <a:spLocks noGrp="1"/>
          </p:cNvSpPr>
          <p:nvPr>
            <p:ph type="body" idx="1"/>
          </p:nvPr>
        </p:nvSpPr>
        <p:spPr>
          <a:xfrm>
            <a:off x="314325" y="795338"/>
            <a:ext cx="6286500" cy="8232775"/>
          </a:xfrm>
          <a:ln/>
        </p:spPr>
        <p:txBody>
          <a:bodyPr/>
          <a:lstStyle/>
          <a:p>
            <a:r>
              <a:rPr lang="en-US" altLang="fr-FR" b="1">
                <a:latin typeface="Arial" panose="020B0604020202020204" pitchFamily="34" charset="0"/>
              </a:rPr>
              <a:t>Presentation: 60 minutes</a:t>
            </a:r>
          </a:p>
          <a:p>
            <a:r>
              <a:rPr lang="en-US" altLang="fr-FR" b="1">
                <a:latin typeface="Arial" panose="020B0604020202020204" pitchFamily="34" charset="0"/>
              </a:rPr>
              <a:t>Lab: 90 minutes</a:t>
            </a:r>
            <a:endParaRPr lang="en-US" altLang="ko-KR" b="1">
              <a:latin typeface="Arial" panose="020B0604020202020204" pitchFamily="34" charset="0"/>
              <a:ea typeface="굴림" panose="020B0600000101010101" pitchFamily="34" charset="-127"/>
            </a:endParaRPr>
          </a:p>
          <a:p>
            <a:endParaRPr lang="en-US" altLang="fr-FR">
              <a:latin typeface="Arial" panose="020B0604020202020204" pitchFamily="34" charset="0"/>
            </a:endParaRPr>
          </a:p>
          <a:p>
            <a:r>
              <a:rPr lang="en-US" altLang="fr-FR">
                <a:latin typeface="Arial" panose="020B0604020202020204" pitchFamily="34" charset="0"/>
              </a:rPr>
              <a:t>After completing this module, students will be able to:</a:t>
            </a:r>
          </a:p>
          <a:p>
            <a:pPr>
              <a:buFontTx/>
              <a:buChar char="•"/>
            </a:pPr>
            <a:r>
              <a:rPr lang="en-US" altLang="fr-FR">
                <a:latin typeface="Arial" panose="020B0604020202020204" pitchFamily="34" charset="0"/>
              </a:rPr>
              <a:t>Explain </a:t>
            </a:r>
            <a:r>
              <a:rPr lang="en-GB" altLang="fr-FR">
                <a:latin typeface="Arial" panose="020B0604020202020204" pitchFamily="34" charset="0"/>
              </a:rPr>
              <a:t>how to declare variables and assign values.</a:t>
            </a:r>
          </a:p>
          <a:p>
            <a:pPr>
              <a:buFontTx/>
              <a:buChar char="•"/>
            </a:pPr>
            <a:r>
              <a:rPr lang="en-GB" altLang="fr-FR">
                <a:latin typeface="Arial" panose="020B0604020202020204" pitchFamily="34" charset="0"/>
              </a:rPr>
              <a:t>Use operators to construct expressions.</a:t>
            </a:r>
          </a:p>
          <a:p>
            <a:pPr>
              <a:buFontTx/>
              <a:buChar char="•"/>
            </a:pPr>
            <a:r>
              <a:rPr lang="en-GB" altLang="fr-FR">
                <a:latin typeface="Arial" panose="020B0604020202020204" pitchFamily="34" charset="0"/>
              </a:rPr>
              <a:t>Create and use arrays.</a:t>
            </a:r>
          </a:p>
          <a:p>
            <a:pPr>
              <a:buFontTx/>
              <a:buChar char="•"/>
            </a:pPr>
            <a:r>
              <a:rPr lang="en-GB" altLang="fr-FR">
                <a:latin typeface="Arial" panose="020B0604020202020204" pitchFamily="34" charset="0"/>
              </a:rPr>
              <a:t>Use decision statements.</a:t>
            </a:r>
          </a:p>
          <a:p>
            <a:pPr>
              <a:buFontTx/>
              <a:buChar char="•"/>
            </a:pPr>
            <a:r>
              <a:rPr lang="en-GB" altLang="fr-FR">
                <a:latin typeface="Arial" panose="020B0604020202020204" pitchFamily="34" charset="0"/>
              </a:rPr>
              <a:t>Use iteration statements.</a:t>
            </a:r>
          </a:p>
          <a:p>
            <a:pPr>
              <a:buFontTx/>
              <a:buChar char="•"/>
            </a:pPr>
            <a:endParaRPr lang="en-GB" altLang="fr-FR">
              <a:latin typeface="Arial" panose="020B0604020202020204" pitchFamily="34" charset="0"/>
            </a:endParaRPr>
          </a:p>
          <a:p>
            <a:endParaRPr lang="en-US" altLang="fr-FR" b="1">
              <a:latin typeface="Arial" panose="020B0604020202020204" pitchFamily="34" charset="0"/>
            </a:endParaRPr>
          </a:p>
          <a:p>
            <a:r>
              <a:rPr lang="en-US" altLang="fr-FR" b="1">
                <a:latin typeface="Arial" panose="020B0604020202020204" pitchFamily="34" charset="0"/>
              </a:rPr>
              <a:t>Required materials</a:t>
            </a:r>
          </a:p>
          <a:p>
            <a:r>
              <a:rPr lang="en-US" altLang="fr-FR">
                <a:latin typeface="Arial" panose="020B0604020202020204" pitchFamily="34" charset="0"/>
              </a:rPr>
              <a:t>To teach this module, you need the Microsoft® Office PowerPoint® file 10266A_02.ppt.</a:t>
            </a:r>
          </a:p>
          <a:p>
            <a:endParaRPr lang="en-US" altLang="fr-FR" b="1">
              <a:latin typeface="Arial" panose="020B0604020202020204" pitchFamily="34" charset="0"/>
            </a:endParaRPr>
          </a:p>
          <a:p>
            <a:r>
              <a:rPr lang="en-US" altLang="fr-FR" b="1">
                <a:latin typeface="Arial" panose="020B0604020202020204" pitchFamily="34" charset="0"/>
              </a:rPr>
              <a:t>Important:</a:t>
            </a:r>
            <a:r>
              <a:rPr lang="en-US" altLang="fr-FR">
                <a:latin typeface="Arial" panose="020B0604020202020204" pitchFamily="34" charset="0"/>
              </a:rPr>
              <a:t> It is recommended that you use Office PowerPoint 2002 or a later version to display the slides for this course. If you use Office PowerPoint Viewer or an earlier version of Office PowerPoint, all the features of the slides might not be displayed correctly.</a:t>
            </a:r>
          </a:p>
          <a:p>
            <a:endParaRPr lang="en-US" altLang="fr-FR">
              <a:latin typeface="Arial" panose="020B0604020202020204" pitchFamily="34" charset="0"/>
            </a:endParaRPr>
          </a:p>
          <a:p>
            <a:r>
              <a:rPr lang="en-US" altLang="fr-FR" b="1">
                <a:latin typeface="Arial" panose="020B0604020202020204" pitchFamily="34" charset="0"/>
              </a:rPr>
              <a:t>Preparation tasks</a:t>
            </a:r>
          </a:p>
          <a:p>
            <a:r>
              <a:rPr lang="en-US" altLang="fr-FR">
                <a:latin typeface="Arial" panose="020B0604020202020204" pitchFamily="34" charset="0"/>
              </a:rPr>
              <a:t>To prepare for this module:</a:t>
            </a:r>
          </a:p>
          <a:p>
            <a:pPr>
              <a:buFontTx/>
              <a:buChar char="•"/>
            </a:pPr>
            <a:r>
              <a:rPr lang="en-US" altLang="fr-FR">
                <a:latin typeface="Arial" panose="020B0604020202020204" pitchFamily="34" charset="0"/>
              </a:rPr>
              <a:t>Read all of the materials for this module.</a:t>
            </a:r>
          </a:p>
          <a:p>
            <a:pPr>
              <a:buFontTx/>
              <a:buChar char="•"/>
            </a:pPr>
            <a:r>
              <a:rPr lang="en-US" altLang="fr-FR">
                <a:latin typeface="Arial" panose="020B0604020202020204" pitchFamily="34" charset="0"/>
              </a:rPr>
              <a:t>Practice performing the lab exercises.</a:t>
            </a:r>
          </a:p>
          <a:p>
            <a:pPr>
              <a:buFontTx/>
              <a:buChar char="•"/>
            </a:pPr>
            <a:r>
              <a:rPr lang="en-US" altLang="ko-KR">
                <a:latin typeface="Arial" panose="020B0604020202020204" pitchFamily="34" charset="0"/>
                <a:ea typeface="굴림" panose="020B0600000101010101" pitchFamily="34" charset="-127"/>
              </a:rPr>
              <a:t>Work through the Module Review and Takeaways section, and determine how you will use this section to reinforce student learning and promote knowledge transfer to on-the-job performance. </a:t>
            </a:r>
          </a:p>
          <a:p>
            <a:endParaRPr lang="en-GB" altLang="zh-CN">
              <a:latin typeface="Arial" panose="020B0604020202020204" pitchFamily="34" charset="0"/>
            </a:endParaRPr>
          </a:p>
          <a:p>
            <a:r>
              <a:rPr lang="en-GB" altLang="zh-CN">
                <a:latin typeface="Arial" panose="020B0604020202020204" pitchFamily="34" charset="0"/>
              </a:rPr>
              <a:t>Make sure that students are aware that there are additional information and resources for the module on the Course Companion CD.</a:t>
            </a:r>
            <a:endParaRPr lang="en-US" altLang="fr-FR">
              <a:latin typeface="Arial" panose="020B0604020202020204" pitchFamily="34" charset="0"/>
            </a:endParaRPr>
          </a:p>
        </p:txBody>
      </p:sp>
      <p:sp>
        <p:nvSpPr>
          <p:cNvPr id="39940" name="Header Placeholder 3">
            <a:extLst>
              <a:ext uri="{FF2B5EF4-FFF2-40B4-BE49-F238E27FC236}">
                <a16:creationId xmlns:a16="http://schemas.microsoft.com/office/drawing/2014/main" xmlns="" id="{82F4E06A-E53A-43FA-A628-0F2C6CFE51C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5" name="Date Placeholder 4">
            <a:extLst>
              <a:ext uri="{FF2B5EF4-FFF2-40B4-BE49-F238E27FC236}">
                <a16:creationId xmlns:a16="http://schemas.microsoft.com/office/drawing/2014/main" xmlns="" id="{72EFC433-DCA1-4459-9630-04E00ECF0F9F}"/>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
        <p:nvSpPr>
          <p:cNvPr id="39942" name="Slide Number Placeholder 5">
            <a:extLst>
              <a:ext uri="{FF2B5EF4-FFF2-40B4-BE49-F238E27FC236}">
                <a16:creationId xmlns:a16="http://schemas.microsoft.com/office/drawing/2014/main" xmlns="" id="{9402087D-509B-4CD4-8270-415A36471A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819A4410-B05C-445E-9C36-26F804992AE8}" type="slidenum">
              <a:rPr lang="en-US" altLang="fr-FR" b="0">
                <a:latin typeface="Arial" panose="020B0604020202020204" pitchFamily="34" charset="0"/>
              </a:rPr>
              <a:pPr eaLnBrk="1" hangingPunct="1"/>
              <a:t>1</a:t>
            </a:fld>
            <a:endParaRPr lang="en-US" altLang="fr-FR" b="0">
              <a:latin typeface="Arial" panose="020B0604020202020204" pitchFamily="34" charset="0"/>
            </a:endParaRPr>
          </a:p>
        </p:txBody>
      </p:sp>
    </p:spTree>
    <p:extLst>
      <p:ext uri="{BB962C8B-B14F-4D97-AF65-F5344CB8AC3E}">
        <p14:creationId xmlns:p14="http://schemas.microsoft.com/office/powerpoint/2010/main" val="828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F90951AB-8FEF-4567-8A38-4C8B209510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DFA35168-B52B-4D1A-BE9A-BC53D1278B28}" type="slidenum">
              <a:rPr lang="en-US" altLang="fr-FR" b="0">
                <a:latin typeface="Arial" panose="020B0604020202020204" pitchFamily="34" charset="0"/>
              </a:rPr>
              <a:pPr eaLnBrk="1" hangingPunct="1"/>
              <a:t>10</a:t>
            </a:fld>
            <a:endParaRPr lang="en-US" altLang="fr-FR" b="0">
              <a:latin typeface="Arial" panose="020B0604020202020204" pitchFamily="34" charset="0"/>
            </a:endParaRPr>
          </a:p>
        </p:txBody>
      </p:sp>
      <p:sp>
        <p:nvSpPr>
          <p:cNvPr id="49155" name="Rectangle 2">
            <a:extLst>
              <a:ext uri="{FF2B5EF4-FFF2-40B4-BE49-F238E27FC236}">
                <a16:creationId xmlns:a16="http://schemas.microsoft.com/office/drawing/2014/main" xmlns="" id="{2CBC61DD-6C42-49D1-B962-F6CC32AD267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xmlns="" id="{FA9670DB-B81A-470A-962C-3A49D6C9E8E4}"/>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rPr>
              <a:t>The value that you assign to a variable can be a simple constant value, but more frequently, it is a value that is the result of an expression that is evaluated at run time. This lesson describes how to build an expression by using the various operators that C# provides. This lesson also describes operator precedence and how to control the order in which the elements in an expression are evaluated by using parentheses. Finally, this lesson explains the best practices for dynamically constructing string values.</a:t>
            </a:r>
            <a:endParaRPr lang="en-GB" altLang="fr-FR">
              <a:latin typeface="Arial" panose="020B0604020202020204" pitchFamily="34" charset="0"/>
            </a:endParaRPr>
          </a:p>
        </p:txBody>
      </p:sp>
      <p:sp>
        <p:nvSpPr>
          <p:cNvPr id="49157" name="Header Placeholder 3">
            <a:extLst>
              <a:ext uri="{FF2B5EF4-FFF2-40B4-BE49-F238E27FC236}">
                <a16:creationId xmlns:a16="http://schemas.microsoft.com/office/drawing/2014/main" xmlns="" id="{0455A5DA-58C3-4B71-A645-2BC5E9B628DD}"/>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A7C79E06-91CD-42B7-8238-DA825784A2D5}"/>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696988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xmlns="" id="{2641B12E-F520-4FBA-9D53-9AA81B67ABE8}"/>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xmlns="" id="{8672AE4B-D0A1-421F-A11A-713F1E1CCBD4}"/>
              </a:ext>
            </a:extLst>
          </p:cNvPr>
          <p:cNvSpPr>
            <a:spLocks noGrp="1"/>
          </p:cNvSpPr>
          <p:nvPr>
            <p:ph type="body" idx="1"/>
          </p:nvPr>
        </p:nvSpPr>
        <p:spPr>
          <a:xfrm>
            <a:off x="314325" y="2265363"/>
            <a:ext cx="6286500" cy="6762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a:t>
            </a:r>
            <a:r>
              <a:rPr lang="en-US" altLang="fr-FR">
                <a:latin typeface="Arial" panose="020B0604020202020204" pitchFamily="34" charset="0"/>
              </a:rPr>
              <a:t>expressions are a central component of practically every C# application.</a:t>
            </a:r>
          </a:p>
          <a:p>
            <a:pPr>
              <a:buFontTx/>
              <a:buChar char="•"/>
            </a:pPr>
            <a:r>
              <a:rPr lang="en-US" altLang="fr-FR">
                <a:latin typeface="Arial" panose="020B0604020202020204" pitchFamily="34" charset="0"/>
              </a:rPr>
              <a:t>Explain that expressions are the fundamental constructs that you use to evaluate and manipulate data. </a:t>
            </a:r>
            <a:endParaRPr lang="en-GB" altLang="fr-FR">
              <a:latin typeface="Arial" panose="020B0604020202020204" pitchFamily="34" charset="0"/>
            </a:endParaRPr>
          </a:p>
          <a:p>
            <a:pPr>
              <a:buFontTx/>
              <a:buChar char="•"/>
            </a:pPr>
            <a:r>
              <a:rPr lang="en-GB" altLang="fr-FR">
                <a:latin typeface="Arial" panose="020B0604020202020204" pitchFamily="34" charset="0"/>
              </a:rPr>
              <a:t>Explain the examples on the slide.</a:t>
            </a:r>
          </a:p>
          <a:p>
            <a:pPr>
              <a:buFontTx/>
              <a:buChar char="•"/>
            </a:pPr>
            <a:r>
              <a:rPr lang="en-GB" altLang="fr-FR">
                <a:latin typeface="Arial" panose="020B0604020202020204" pitchFamily="34" charset="0"/>
              </a:rPr>
              <a:t>If time permits, show students some examples in Visual Studio.</a:t>
            </a:r>
          </a:p>
          <a:p>
            <a:pPr>
              <a:buFontTx/>
              <a:buChar char="•"/>
            </a:pPr>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is the value of the expression “99” + “1”?</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 string, “991”.</a:t>
            </a:r>
            <a:endParaRPr lang="en-GB" altLang="fr-FR" i="1">
              <a:latin typeface="Arial" panose="020B0604020202020204" pitchFamily="34" charset="0"/>
            </a:endParaRPr>
          </a:p>
        </p:txBody>
      </p:sp>
      <p:sp>
        <p:nvSpPr>
          <p:cNvPr id="50180" name="Slide Number Placeholder 5">
            <a:extLst>
              <a:ext uri="{FF2B5EF4-FFF2-40B4-BE49-F238E27FC236}">
                <a16:creationId xmlns:a16="http://schemas.microsoft.com/office/drawing/2014/main" xmlns="" id="{3C059CB5-50BA-4AB5-A66C-061CD3F5DE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A6CC9E1-A9EA-44D9-93EA-A2F7D1F259BB}" type="slidenum">
              <a:rPr lang="en-US" altLang="fr-FR" b="0">
                <a:latin typeface="Arial" panose="020B0604020202020204" pitchFamily="34" charset="0"/>
              </a:rPr>
              <a:pPr eaLnBrk="1" hangingPunct="1"/>
              <a:t>11</a:t>
            </a:fld>
            <a:endParaRPr lang="en-US" altLang="fr-FR" b="0">
              <a:latin typeface="Arial" panose="020B0604020202020204" pitchFamily="34" charset="0"/>
            </a:endParaRPr>
          </a:p>
        </p:txBody>
      </p:sp>
      <p:sp>
        <p:nvSpPr>
          <p:cNvPr id="50181" name="Header Placeholder 3">
            <a:extLst>
              <a:ext uri="{FF2B5EF4-FFF2-40B4-BE49-F238E27FC236}">
                <a16:creationId xmlns:a16="http://schemas.microsoft.com/office/drawing/2014/main" xmlns="" id="{B51FBE50-440B-493F-9E12-B9D09232168F}"/>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E5121E9B-09E1-40C3-9A34-4767D7C53043}"/>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7070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CEEB99B9-619F-48A5-B7E9-64B640CA75B7}"/>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xmlns="" id="{983AE610-6F3E-45DF-8E3B-86B431D1CD69}"/>
              </a:ext>
            </a:extLst>
          </p:cNvPr>
          <p:cNvSpPr>
            <a:spLocks noGrp="1"/>
          </p:cNvSpPr>
          <p:nvPr>
            <p:ph type="body" idx="1"/>
          </p:nvPr>
        </p:nvSpPr>
        <p:spPr>
          <a:xfrm>
            <a:off x="314325" y="2266950"/>
            <a:ext cx="6286500" cy="6761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you can use o</a:t>
            </a:r>
            <a:r>
              <a:rPr lang="en-US" altLang="fr-FR">
                <a:latin typeface="Arial" panose="020B0604020202020204" pitchFamily="34" charset="0"/>
              </a:rPr>
              <a:t>perators to combine operands together into expressions.</a:t>
            </a:r>
          </a:p>
          <a:p>
            <a:pPr>
              <a:buFontTx/>
              <a:buChar char="•"/>
            </a:pPr>
            <a:r>
              <a:rPr lang="en-US" altLang="fr-FR">
                <a:latin typeface="Arial" panose="020B0604020202020204" pitchFamily="34" charset="0"/>
              </a:rPr>
              <a:t>Explain that C# provides a wide range of operators that you can use to perform most fundamental mathematical and logical operations.</a:t>
            </a:r>
            <a:endParaRPr lang="en-GB" altLang="fr-FR">
              <a:latin typeface="Arial" panose="020B0604020202020204" pitchFamily="34" charset="0"/>
            </a:endParaRPr>
          </a:p>
          <a:p>
            <a:pPr>
              <a:buFontTx/>
              <a:buChar char="•"/>
            </a:pPr>
            <a:r>
              <a:rPr lang="en-GB" altLang="fr-FR">
                <a:latin typeface="Arial" panose="020B0604020202020204" pitchFamily="34" charset="0"/>
              </a:rPr>
              <a:t>Explain each of the different types of operators shown on the slide.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Which operator would you use to calculate the remainder after dividing one integer value by another?</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 </a:t>
            </a:r>
            <a:r>
              <a:rPr lang="en-US" altLang="fr-FR" b="1">
                <a:latin typeface="Arial" panose="020B0604020202020204" pitchFamily="34" charset="0"/>
              </a:rPr>
              <a:t>%</a:t>
            </a:r>
            <a:r>
              <a:rPr lang="en-US" altLang="fr-FR">
                <a:latin typeface="Arial" panose="020B0604020202020204" pitchFamily="34" charset="0"/>
              </a:rPr>
              <a:t> operator.</a:t>
            </a:r>
          </a:p>
          <a:p>
            <a:endParaRPr lang="en-US" altLang="fr-FR" i="1">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the operator in C#, see the C# Operators page at http://go.microsoft.com/fwlink/?LinkId=192896, and the Operators (C# Programming Guide) page at http://go.microsoft.com/fwlink/?LinkId=192897.</a:t>
            </a:r>
            <a:endParaRPr lang="en-GB" altLang="fr-FR">
              <a:latin typeface="Arial" panose="020B0604020202020204" pitchFamily="34" charset="0"/>
            </a:endParaRPr>
          </a:p>
        </p:txBody>
      </p:sp>
      <p:sp>
        <p:nvSpPr>
          <p:cNvPr id="51204" name="Slide Number Placeholder 5">
            <a:extLst>
              <a:ext uri="{FF2B5EF4-FFF2-40B4-BE49-F238E27FC236}">
                <a16:creationId xmlns:a16="http://schemas.microsoft.com/office/drawing/2014/main" xmlns="" id="{C5E005CD-7FCE-4448-981E-1C053497AB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AA1C4B4-54DE-498B-AD07-0E2B357EAEBE}" type="slidenum">
              <a:rPr lang="en-US" altLang="fr-FR" b="0">
                <a:latin typeface="Arial" panose="020B0604020202020204" pitchFamily="34" charset="0"/>
              </a:rPr>
              <a:pPr eaLnBrk="1" hangingPunct="1"/>
              <a:t>12</a:t>
            </a:fld>
            <a:endParaRPr lang="en-US" altLang="fr-FR" b="0">
              <a:latin typeface="Arial" panose="020B0604020202020204" pitchFamily="34" charset="0"/>
            </a:endParaRPr>
          </a:p>
        </p:txBody>
      </p:sp>
      <p:sp>
        <p:nvSpPr>
          <p:cNvPr id="51205" name="Header Placeholder 3">
            <a:extLst>
              <a:ext uri="{FF2B5EF4-FFF2-40B4-BE49-F238E27FC236}">
                <a16:creationId xmlns:a16="http://schemas.microsoft.com/office/drawing/2014/main" xmlns="" id="{2F299584-4513-4306-B087-378E7EB55E1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E5E549EE-5856-4678-A5E8-A63976E65EE4}"/>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820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xmlns="" id="{BCA8C1B1-CCB1-4CD8-8A7F-9E3A7868F60A}"/>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xmlns="" id="{6978C829-F0DE-497D-BA05-644E0EC53531}"/>
              </a:ext>
            </a:extLst>
          </p:cNvPr>
          <p:cNvSpPr>
            <a:spLocks noGrp="1"/>
          </p:cNvSpPr>
          <p:nvPr>
            <p:ph type="body" idx="1"/>
          </p:nvPr>
        </p:nvSpPr>
        <p:spPr>
          <a:xfrm>
            <a:off x="314325" y="2274888"/>
            <a:ext cx="6286500" cy="675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meaning of operator precedence: mention that </a:t>
            </a:r>
            <a:r>
              <a:rPr lang="en-US" altLang="fr-FR">
                <a:latin typeface="Arial" panose="020B0604020202020204" pitchFamily="34" charset="0"/>
              </a:rPr>
              <a:t>the order in which the operators are processed and the operands are evaluated depends on the operators themselves.</a:t>
            </a:r>
            <a:endParaRPr lang="en-GB" altLang="fr-FR">
              <a:latin typeface="Arial" panose="020B0604020202020204" pitchFamily="34" charset="0"/>
            </a:endParaRPr>
          </a:p>
          <a:p>
            <a:pPr>
              <a:buFontTx/>
              <a:buChar char="•"/>
            </a:pPr>
            <a:r>
              <a:rPr lang="en-GB" altLang="fr-FR">
                <a:latin typeface="Arial" panose="020B0604020202020204" pitchFamily="34" charset="0"/>
              </a:rPr>
              <a:t>Explain the order of precedence by using the examples on the slide.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How can you control the order of processing in an expression?</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Use parentheses to override the precedence of operators. Expressions in the parentheses are evaluated first.</a:t>
            </a:r>
            <a:endParaRPr lang="en-GB" altLang="fr-FR" i="1">
              <a:latin typeface="Arial" panose="020B0604020202020204" pitchFamily="34" charset="0"/>
            </a:endParaRPr>
          </a:p>
        </p:txBody>
      </p:sp>
      <p:sp>
        <p:nvSpPr>
          <p:cNvPr id="52228" name="Slide Number Placeholder 5">
            <a:extLst>
              <a:ext uri="{FF2B5EF4-FFF2-40B4-BE49-F238E27FC236}">
                <a16:creationId xmlns:a16="http://schemas.microsoft.com/office/drawing/2014/main" xmlns="" id="{041F124F-9079-4BFE-AA80-0AAD6D9B3F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608F84A6-CEA3-411F-8614-AC9487D1022E}" type="slidenum">
              <a:rPr lang="en-US" altLang="fr-FR" b="0">
                <a:latin typeface="Arial" panose="020B0604020202020204" pitchFamily="34" charset="0"/>
              </a:rPr>
              <a:pPr eaLnBrk="1" hangingPunct="1"/>
              <a:t>13</a:t>
            </a:fld>
            <a:endParaRPr lang="en-US" altLang="fr-FR" b="0">
              <a:latin typeface="Arial" panose="020B0604020202020204" pitchFamily="34" charset="0"/>
            </a:endParaRPr>
          </a:p>
        </p:txBody>
      </p:sp>
      <p:sp>
        <p:nvSpPr>
          <p:cNvPr id="52229" name="Header Placeholder 3">
            <a:extLst>
              <a:ext uri="{FF2B5EF4-FFF2-40B4-BE49-F238E27FC236}">
                <a16:creationId xmlns:a16="http://schemas.microsoft.com/office/drawing/2014/main" xmlns="" id="{07C446F1-02A8-45CB-90DF-EA8EC6CCE88E}"/>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E475080E-B437-4BBD-83D2-398B642B5718}"/>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162073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xmlns="" id="{1E559362-1DC6-4738-B176-98D7E69096D8}"/>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xmlns="" id="{CF68ED37-2842-49CB-AC87-CDFFA93028EF}"/>
              </a:ext>
            </a:extLst>
          </p:cNvPr>
          <p:cNvSpPr>
            <a:spLocks noGrp="1"/>
          </p:cNvSpPr>
          <p:nvPr>
            <p:ph type="body" idx="1"/>
          </p:nvPr>
        </p:nvSpPr>
        <p:spPr>
          <a:xfrm>
            <a:off x="314325" y="2265363"/>
            <a:ext cx="6286500" cy="6762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why concatenating strings by using the </a:t>
            </a:r>
            <a:r>
              <a:rPr lang="en-GB" altLang="fr-FR" b="1">
                <a:latin typeface="Arial" panose="020B0604020202020204" pitchFamily="34" charset="0"/>
              </a:rPr>
              <a:t>+</a:t>
            </a:r>
            <a:r>
              <a:rPr lang="en-GB" altLang="fr-FR">
                <a:latin typeface="Arial" panose="020B0604020202020204" pitchFamily="34" charset="0"/>
              </a:rPr>
              <a:t> operator is considered bad practice, mentioning that strings are immutable.</a:t>
            </a:r>
          </a:p>
          <a:p>
            <a:pPr>
              <a:buFontTx/>
              <a:buChar char="•"/>
            </a:pPr>
            <a:r>
              <a:rPr lang="en-GB" altLang="fr-FR">
                <a:latin typeface="Arial" panose="020B0604020202020204" pitchFamily="34" charset="0"/>
              </a:rPr>
              <a:t>Explain that the preferred alternative approach is to use the </a:t>
            </a:r>
            <a:r>
              <a:rPr lang="en-GB" altLang="fr-FR" b="1">
                <a:latin typeface="Arial" panose="020B0604020202020204" pitchFamily="34" charset="0"/>
              </a:rPr>
              <a:t>StringBuilder</a:t>
            </a:r>
            <a:r>
              <a:rPr lang="en-GB" altLang="fr-FR">
                <a:latin typeface="Arial" panose="020B0604020202020204" pitchFamily="34" charset="0"/>
              </a:rPr>
              <a:t> class.</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Why is concatenating strings considered bad practice, and how can you avoid it?</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Concatenating strings is considered bad practice because strings are immutable. This means that every time you concatenate a string, you create a new string in memory. To avoid this problem, concatenate strings by using the </a:t>
            </a:r>
            <a:r>
              <a:rPr lang="en-US" altLang="fr-FR" b="1">
                <a:latin typeface="Arial" panose="020B0604020202020204" pitchFamily="34" charset="0"/>
              </a:rPr>
              <a:t>StringBuilder</a:t>
            </a:r>
            <a:r>
              <a:rPr lang="en-US" altLang="fr-FR">
                <a:latin typeface="Arial" panose="020B0604020202020204" pitchFamily="34" charset="0"/>
              </a:rPr>
              <a:t> class.</a:t>
            </a:r>
          </a:p>
          <a:p>
            <a:endParaRPr lang="en-US" altLang="fr-FR" i="1">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the </a:t>
            </a:r>
            <a:r>
              <a:rPr lang="en-US" altLang="fr-FR" b="1">
                <a:latin typeface="Arial" panose="020B0604020202020204" pitchFamily="34" charset="0"/>
              </a:rPr>
              <a:t>StringBuilder </a:t>
            </a:r>
            <a:r>
              <a:rPr lang="en-US" altLang="fr-FR">
                <a:latin typeface="Arial" panose="020B0604020202020204" pitchFamily="34" charset="0"/>
              </a:rPr>
              <a:t>class, see the StringBuilder Class page at http://go.microsoft.com/fwlink/?LinkId=192898.</a:t>
            </a:r>
            <a:endParaRPr lang="en-GB" altLang="fr-FR">
              <a:latin typeface="Arial" panose="020B0604020202020204" pitchFamily="34" charset="0"/>
            </a:endParaRPr>
          </a:p>
        </p:txBody>
      </p:sp>
      <p:sp>
        <p:nvSpPr>
          <p:cNvPr id="53252" name="Slide Number Placeholder 5">
            <a:extLst>
              <a:ext uri="{FF2B5EF4-FFF2-40B4-BE49-F238E27FC236}">
                <a16:creationId xmlns:a16="http://schemas.microsoft.com/office/drawing/2014/main" xmlns="" id="{4252096F-8568-4380-A6BE-1D36D4CEF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EE8FFBDC-1FA7-4D07-AA5C-C0D660BEE964}" type="slidenum">
              <a:rPr lang="en-US" altLang="fr-FR" b="0">
                <a:latin typeface="Arial" panose="020B0604020202020204" pitchFamily="34" charset="0"/>
              </a:rPr>
              <a:pPr eaLnBrk="1" hangingPunct="1"/>
              <a:t>14</a:t>
            </a:fld>
            <a:endParaRPr lang="en-US" altLang="fr-FR" b="0">
              <a:latin typeface="Arial" panose="020B0604020202020204" pitchFamily="34" charset="0"/>
            </a:endParaRPr>
          </a:p>
        </p:txBody>
      </p:sp>
      <p:sp>
        <p:nvSpPr>
          <p:cNvPr id="53253" name="Header Placeholder 3">
            <a:extLst>
              <a:ext uri="{FF2B5EF4-FFF2-40B4-BE49-F238E27FC236}">
                <a16:creationId xmlns:a16="http://schemas.microsoft.com/office/drawing/2014/main" xmlns="" id="{301DCE3A-342C-4AF9-9252-4DA33A954F75}"/>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59C66EA9-7E50-4B94-8DAF-CDDBA7550EEF}"/>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29244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40B7DE20-96D6-4E69-806A-A8F55C1752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26A97536-A177-4A7A-9438-07DE66515323}" type="slidenum">
              <a:rPr lang="en-US" altLang="fr-FR" b="0">
                <a:latin typeface="Arial" panose="020B0604020202020204" pitchFamily="34" charset="0"/>
              </a:rPr>
              <a:pPr eaLnBrk="1" hangingPunct="1"/>
              <a:t>15</a:t>
            </a:fld>
            <a:endParaRPr lang="en-US" altLang="fr-FR" b="0">
              <a:latin typeface="Arial" panose="020B0604020202020204" pitchFamily="34" charset="0"/>
            </a:endParaRPr>
          </a:p>
        </p:txBody>
      </p:sp>
      <p:sp>
        <p:nvSpPr>
          <p:cNvPr id="54275" name="Rectangle 2">
            <a:extLst>
              <a:ext uri="{FF2B5EF4-FFF2-40B4-BE49-F238E27FC236}">
                <a16:creationId xmlns:a16="http://schemas.microsoft.com/office/drawing/2014/main" xmlns="" id="{305C90D9-A370-4453-9C0C-1BCF2EDA2E2A}"/>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9544E62B-EDAA-4E37-869F-81E93D9F8B32}"/>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Variables hold a single value. Sometimes you need to be able to store and process a set of values, and you often don't know in advance how big this set is going to be. For example, you may have a list of customers in a database that you want to retrieve and process. Arrays enable you to read and process a variable number of related data items.</a:t>
            </a:r>
          </a:p>
          <a:p>
            <a:r>
              <a:rPr lang="en-US" altLang="fr-FR">
                <a:latin typeface="Arial" panose="020B0604020202020204" pitchFamily="34" charset="0"/>
              </a:rPr>
              <a:t>This lesson introduces arrays and explains how you can use them to store and manipulate data.</a:t>
            </a:r>
            <a:endParaRPr lang="en-GB" altLang="fr-FR">
              <a:latin typeface="Arial" panose="020B0604020202020204" pitchFamily="34" charset="0"/>
            </a:endParaRPr>
          </a:p>
        </p:txBody>
      </p:sp>
      <p:sp>
        <p:nvSpPr>
          <p:cNvPr id="54277" name="Header Placeholder 3">
            <a:extLst>
              <a:ext uri="{FF2B5EF4-FFF2-40B4-BE49-F238E27FC236}">
                <a16:creationId xmlns:a16="http://schemas.microsoft.com/office/drawing/2014/main" xmlns="" id="{DD723FE0-B31F-4735-8F9F-40FFED44494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234A81FD-DA54-429E-9CA8-20C92CF5A121}"/>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125470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xmlns="" id="{448C082D-1C39-49D1-9D8B-FF19E873F267}"/>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xmlns="" id="{BAB7C9FA-10C0-459A-83A5-0D45056E7676}"/>
              </a:ext>
            </a:extLst>
          </p:cNvPr>
          <p:cNvSpPr>
            <a:spLocks noGrp="1"/>
          </p:cNvSpPr>
          <p:nvPr>
            <p:ph type="body" idx="1"/>
          </p:nvPr>
        </p:nvSpPr>
        <p:spPr>
          <a:xfrm>
            <a:off x="314325" y="2273300"/>
            <a:ext cx="6286500" cy="675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a:t>
            </a:r>
            <a:r>
              <a:rPr lang="en-US" altLang="fr-FR">
                <a:latin typeface="Arial" panose="020B0604020202020204" pitchFamily="34" charset="0"/>
              </a:rPr>
              <a:t>an array is a set of objects that are grouped together and managed as a unit.</a:t>
            </a:r>
          </a:p>
          <a:p>
            <a:pPr>
              <a:buFontTx/>
              <a:buChar char="•"/>
            </a:pPr>
            <a:r>
              <a:rPr lang="en-US" altLang="fr-FR">
                <a:latin typeface="Arial" panose="020B0604020202020204" pitchFamily="34" charset="0"/>
              </a:rPr>
              <a:t>Mention that you can think of an array as a sequence of elements. All elements in an array have the same type. You can build simple arrays that have one dimension (a list), two dimensions (a table), three dimensions (a cube), and so on.</a:t>
            </a:r>
            <a:endParaRPr lang="en-GB" altLang="fr-FR">
              <a:latin typeface="Arial" panose="020B0604020202020204" pitchFamily="34" charset="0"/>
            </a:endParaRPr>
          </a:p>
          <a:p>
            <a:pPr>
              <a:buFontTx/>
              <a:buChar char="•"/>
            </a:pPr>
            <a:r>
              <a:rPr lang="en-GB" altLang="fr-FR">
                <a:latin typeface="Arial" panose="020B0604020202020204" pitchFamily="34" charset="0"/>
              </a:rPr>
              <a:t>Explain the key features listed on the slide.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is an array, and why would you want to use arrays in a C# application?</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An array is a set of elements that are grouped together and managed as a unit. Arrays enable you to handle a set of closely related data.</a:t>
            </a:r>
            <a:endParaRPr lang="en-GB" altLang="fr-FR" i="1">
              <a:latin typeface="Arial" panose="020B0604020202020204" pitchFamily="34" charset="0"/>
            </a:endParaRPr>
          </a:p>
        </p:txBody>
      </p:sp>
      <p:sp>
        <p:nvSpPr>
          <p:cNvPr id="55300" name="Slide Number Placeholder 5">
            <a:extLst>
              <a:ext uri="{FF2B5EF4-FFF2-40B4-BE49-F238E27FC236}">
                <a16:creationId xmlns:a16="http://schemas.microsoft.com/office/drawing/2014/main" xmlns="" id="{0C3B5E8D-93AF-4C37-BF0C-CDEA1AF092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CC89173-BE66-4786-BB15-DAF7F6C8DFE8}" type="slidenum">
              <a:rPr lang="en-US" altLang="fr-FR" b="0">
                <a:latin typeface="Arial" panose="020B0604020202020204" pitchFamily="34" charset="0"/>
              </a:rPr>
              <a:pPr eaLnBrk="1" hangingPunct="1"/>
              <a:t>16</a:t>
            </a:fld>
            <a:endParaRPr lang="en-US" altLang="fr-FR" b="0">
              <a:latin typeface="Arial" panose="020B0604020202020204" pitchFamily="34" charset="0"/>
            </a:endParaRPr>
          </a:p>
        </p:txBody>
      </p:sp>
      <p:sp>
        <p:nvSpPr>
          <p:cNvPr id="55301" name="Header Placeholder 3">
            <a:extLst>
              <a:ext uri="{FF2B5EF4-FFF2-40B4-BE49-F238E27FC236}">
                <a16:creationId xmlns:a16="http://schemas.microsoft.com/office/drawing/2014/main" xmlns="" id="{7580850E-DE40-4702-88FA-D7CC4F2CCAD4}"/>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9DCC7801-7A67-4FFD-A549-18C6EE89C6C2}"/>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825081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xmlns="" id="{3402F480-EBA8-47D6-A58E-6D851266FD12}"/>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xmlns="" id="{0FD458AA-96D2-4A12-AAA8-37C8FA9D3694}"/>
              </a:ext>
            </a:extLst>
          </p:cNvPr>
          <p:cNvSpPr>
            <a:spLocks noGrp="1"/>
          </p:cNvSpPr>
          <p:nvPr>
            <p:ph type="body" idx="1"/>
          </p:nvPr>
        </p:nvSpPr>
        <p:spPr>
          <a:xfrm>
            <a:off x="314325" y="2252663"/>
            <a:ext cx="6286500" cy="6775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to create and initialize a single-dimensional array, you </a:t>
            </a:r>
            <a:r>
              <a:rPr lang="en-US" altLang="fr-FR">
                <a:latin typeface="Arial" panose="020B0604020202020204" pitchFamily="34" charset="0"/>
              </a:rPr>
              <a:t>specify its name, data type, and optionally its size (number of elements).</a:t>
            </a:r>
            <a:endParaRPr lang="en-GB" altLang="fr-FR">
              <a:latin typeface="Arial" panose="020B0604020202020204" pitchFamily="34" charset="0"/>
            </a:endParaRPr>
          </a:p>
          <a:p>
            <a:pPr>
              <a:buFontTx/>
              <a:buChar char="•"/>
            </a:pPr>
            <a:r>
              <a:rPr lang="en-GB" altLang="fr-FR">
                <a:latin typeface="Arial" panose="020B0604020202020204" pitchFamily="34" charset="0"/>
              </a:rPr>
              <a:t>Explain that </a:t>
            </a:r>
            <a:r>
              <a:rPr lang="en-US" altLang="fr-FR">
                <a:latin typeface="Arial" panose="020B0604020202020204" pitchFamily="34" charset="0"/>
              </a:rPr>
              <a:t>you can think of a two-dimensional array as a grid and a three-dimensional array as a cube.</a:t>
            </a:r>
          </a:p>
          <a:p>
            <a:pPr>
              <a:buFontTx/>
              <a:buChar char="•"/>
            </a:pPr>
            <a:r>
              <a:rPr lang="en-US" altLang="fr-FR">
                <a:latin typeface="Arial" panose="020B0604020202020204" pitchFamily="34" charset="0"/>
              </a:rPr>
              <a:t>Explain that multidimensional arrays in C# must be rectangular; the number of elements in each dimension must be the same.</a:t>
            </a:r>
            <a:endParaRPr lang="en-GB" altLang="fr-FR">
              <a:latin typeface="Arial" panose="020B0604020202020204" pitchFamily="34" charset="0"/>
            </a:endParaRPr>
          </a:p>
          <a:p>
            <a:endParaRPr lang="en-GB" altLang="fr-FR">
              <a:latin typeface="Arial" panose="020B0604020202020204" pitchFamily="34" charset="0"/>
            </a:endParaRPr>
          </a:p>
          <a:p>
            <a:r>
              <a:rPr lang="en-US" altLang="fr-FR">
                <a:latin typeface="Arial" panose="020B0604020202020204" pitchFamily="34" charset="0"/>
              </a:rPr>
              <a:t>You can use the ArrayApplication solution in the </a:t>
            </a:r>
            <a:r>
              <a:rPr lang="en-GB" altLang="fr-FR">
                <a:latin typeface="Arial" panose="020B0604020202020204" pitchFamily="34" charset="0"/>
              </a:rPr>
              <a:t>E:\Demofiles\Mod2\Samplecode\ folder to demonstrate this topic.</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How do you declare a multidimensional array?</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Answers should resemble the following code example.</a:t>
            </a:r>
          </a:p>
          <a:p>
            <a:r>
              <a:rPr lang="en-US" altLang="fr-FR">
                <a:latin typeface="Courier New" panose="02070309020205020404" pitchFamily="49" charset="0"/>
                <a:cs typeface="Courier New" panose="02070309020205020404" pitchFamily="49" charset="0"/>
              </a:rPr>
              <a:t>Type[ , ] arrayName = new Type[ Size1, Size2 ];</a:t>
            </a:r>
          </a:p>
          <a:p>
            <a:endParaRPr lang="en-US" altLang="fr-FR">
              <a:latin typeface="Courier New" panose="02070309020205020404" pitchFamily="49" charset="0"/>
              <a:cs typeface="Courier New" panose="02070309020205020404" pitchFamily="49"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arrays, see the Multidimensional Arrays section on the Harness the Features of C# to Power Your Scientific Computing Projects page at http://go.microsoft.com/fwlink/?LinkId=192899.</a:t>
            </a:r>
          </a:p>
          <a:p>
            <a:r>
              <a:rPr lang="en-US" altLang="fr-FR">
                <a:latin typeface="Arial" panose="020B0604020202020204" pitchFamily="34" charset="0"/>
              </a:rPr>
              <a:t>For more information about single-dimensional arrays, see the Single-Dimensional Arrays (C# Programming Guide) page at http://go.microsoft.com/fwlink/?LinkId=192900. </a:t>
            </a:r>
            <a:endParaRPr lang="en-GB" altLang="fr-FR">
              <a:latin typeface="Arial" panose="020B0604020202020204" pitchFamily="34" charset="0"/>
            </a:endParaRPr>
          </a:p>
          <a:p>
            <a:r>
              <a:rPr lang="en-US" altLang="fr-FR">
                <a:latin typeface="Arial" panose="020B0604020202020204" pitchFamily="34" charset="0"/>
              </a:rPr>
              <a:t>For more information about multidimensional arrays, see the Multidimensional Arrays (C# Programming Guide) page at http://go.microsoft.com/fwlink/?LinkId=192901. </a:t>
            </a:r>
            <a:endParaRPr lang="en-GB" altLang="fr-FR">
              <a:latin typeface="Arial" panose="020B0604020202020204" pitchFamily="34" charset="0"/>
            </a:endParaRPr>
          </a:p>
          <a:p>
            <a:r>
              <a:rPr lang="en-US" altLang="fr-FR">
                <a:latin typeface="Arial" panose="020B0604020202020204" pitchFamily="34" charset="0"/>
              </a:rPr>
              <a:t>For more information about jagged arrays, see the Jagged Arrays (C# Programming Guide) page at http://go.microsoft.com/fwlink/?LinkId=192902.</a:t>
            </a:r>
            <a:endParaRPr lang="en-GB" altLang="fr-FR">
              <a:latin typeface="Arial" panose="020B0604020202020204" pitchFamily="34" charset="0"/>
            </a:endParaRPr>
          </a:p>
        </p:txBody>
      </p:sp>
      <p:sp>
        <p:nvSpPr>
          <p:cNvPr id="56324" name="Slide Number Placeholder 5">
            <a:extLst>
              <a:ext uri="{FF2B5EF4-FFF2-40B4-BE49-F238E27FC236}">
                <a16:creationId xmlns:a16="http://schemas.microsoft.com/office/drawing/2014/main" xmlns="" id="{73D61202-65C0-44C1-837A-F28656E0E8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55865844-3C72-4D1D-A7D0-246766A425C7}" type="slidenum">
              <a:rPr lang="en-US" altLang="fr-FR" b="0">
                <a:latin typeface="Arial" panose="020B0604020202020204" pitchFamily="34" charset="0"/>
              </a:rPr>
              <a:pPr eaLnBrk="1" hangingPunct="1"/>
              <a:t>17</a:t>
            </a:fld>
            <a:endParaRPr lang="en-US" altLang="fr-FR" b="0">
              <a:latin typeface="Arial" panose="020B0604020202020204" pitchFamily="34" charset="0"/>
            </a:endParaRPr>
          </a:p>
        </p:txBody>
      </p:sp>
      <p:sp>
        <p:nvSpPr>
          <p:cNvPr id="56325" name="Header Placeholder 3">
            <a:extLst>
              <a:ext uri="{FF2B5EF4-FFF2-40B4-BE49-F238E27FC236}">
                <a16:creationId xmlns:a16="http://schemas.microsoft.com/office/drawing/2014/main" xmlns="" id="{4A7BC2E4-3965-45FF-BE4F-EF99EDCD1D35}"/>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87B54379-C14D-49B6-8D3C-4B5307495141}"/>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774173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xmlns="" id="{07C2B3C4-7D4E-4EE9-BB41-84A726B6E916}"/>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xmlns="" id="{BC99D2EE-D930-4EEE-9E31-4435B17AFFBF}"/>
              </a:ext>
            </a:extLst>
          </p:cNvPr>
          <p:cNvSpPr>
            <a:spLocks noGrp="1"/>
          </p:cNvSpPr>
          <p:nvPr>
            <p:ph type="body" idx="1"/>
          </p:nvPr>
        </p:nvSpPr>
        <p:spPr>
          <a:xfrm>
            <a:off x="314325" y="2262188"/>
            <a:ext cx="6286500" cy="6765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Start by explaining the purpose of the following code, because it is used in all of the examples on the slide.</a:t>
            </a:r>
          </a:p>
          <a:p>
            <a:r>
              <a:rPr lang="en-GB" altLang="fr-FR">
                <a:latin typeface="Courier New" panose="02070309020205020404" pitchFamily="49" charset="0"/>
                <a:cs typeface="Courier New" panose="02070309020205020404" pitchFamily="49" charset="0"/>
              </a:rPr>
              <a:t>int[] oldNumbers = {1,2,3,4,5};</a:t>
            </a:r>
          </a:p>
          <a:p>
            <a:pPr>
              <a:buFontTx/>
              <a:buChar char="•"/>
            </a:pPr>
            <a:r>
              <a:rPr lang="en-GB" altLang="fr-FR">
                <a:latin typeface="Arial" panose="020B0604020202020204" pitchFamily="34" charset="0"/>
              </a:rPr>
              <a:t>Explain that all arrays provide common functionality, regardless of type, such as </a:t>
            </a:r>
            <a:r>
              <a:rPr lang="en-GB" altLang="fr-FR" b="1">
                <a:latin typeface="Arial" panose="020B0604020202020204" pitchFamily="34" charset="0"/>
              </a:rPr>
              <a:t>int</a:t>
            </a:r>
            <a:r>
              <a:rPr lang="en-GB" altLang="fr-FR">
                <a:latin typeface="Arial" panose="020B0604020202020204" pitchFamily="34" charset="0"/>
              </a:rPr>
              <a:t>, </a:t>
            </a:r>
            <a:r>
              <a:rPr lang="en-GB" altLang="fr-FR" b="1">
                <a:latin typeface="Arial" panose="020B0604020202020204" pitchFamily="34" charset="0"/>
              </a:rPr>
              <a:t>string</a:t>
            </a:r>
            <a:r>
              <a:rPr lang="en-GB" altLang="fr-FR">
                <a:latin typeface="Arial" panose="020B0604020202020204" pitchFamily="34" charset="0"/>
              </a:rPr>
              <a:t>, and </a:t>
            </a:r>
            <a:r>
              <a:rPr lang="en-GB" altLang="fr-FR" b="1">
                <a:latin typeface="Arial" panose="020B0604020202020204" pitchFamily="34" charset="0"/>
              </a:rPr>
              <a:t>double</a:t>
            </a:r>
            <a:r>
              <a:rPr lang="en-GB" altLang="fr-FR">
                <a:latin typeface="Arial" panose="020B0604020202020204" pitchFamily="34" charset="0"/>
              </a:rPr>
              <a:t>.</a:t>
            </a:r>
            <a:endParaRPr lang="en-GB" altLang="fr-FR" b="1">
              <a:latin typeface="Arial" panose="020B0604020202020204" pitchFamily="34" charset="0"/>
            </a:endParaRPr>
          </a:p>
          <a:p>
            <a:pPr>
              <a:buFontTx/>
              <a:buChar char="•"/>
            </a:pPr>
            <a:r>
              <a:rPr lang="en-GB" altLang="fr-FR">
                <a:latin typeface="Arial" panose="020B0604020202020204" pitchFamily="34" charset="0"/>
              </a:rPr>
              <a:t>Explain that many more members are available besides the </a:t>
            </a:r>
            <a:r>
              <a:rPr lang="en-GB" altLang="fr-FR" b="1">
                <a:latin typeface="Arial" panose="020B0604020202020204" pitchFamily="34" charset="0"/>
              </a:rPr>
              <a:t>Length</a:t>
            </a:r>
            <a:r>
              <a:rPr lang="en-GB" altLang="fr-FR">
                <a:latin typeface="Arial" panose="020B0604020202020204" pitchFamily="34" charset="0"/>
              </a:rPr>
              <a:t> and </a:t>
            </a:r>
            <a:r>
              <a:rPr lang="en-GB" altLang="fr-FR" b="1">
                <a:latin typeface="Arial" panose="020B0604020202020204" pitchFamily="34" charset="0"/>
              </a:rPr>
              <a:t>Rank</a:t>
            </a:r>
            <a:r>
              <a:rPr lang="en-GB" altLang="fr-FR">
                <a:latin typeface="Arial" panose="020B0604020202020204" pitchFamily="34" charset="0"/>
              </a:rPr>
              <a:t> properties, and the </a:t>
            </a:r>
            <a:r>
              <a:rPr lang="en-GB" altLang="fr-FR" b="1">
                <a:latin typeface="Arial" panose="020B0604020202020204" pitchFamily="34" charset="0"/>
              </a:rPr>
              <a:t>copyTo() </a:t>
            </a:r>
            <a:r>
              <a:rPr lang="en-GB" altLang="fr-FR">
                <a:latin typeface="Arial" panose="020B0604020202020204" pitchFamily="34" charset="0"/>
              </a:rPr>
              <a:t>and </a:t>
            </a:r>
            <a:r>
              <a:rPr lang="en-GB" altLang="fr-FR" b="1">
                <a:latin typeface="Arial" panose="020B0604020202020204" pitchFamily="34" charset="0"/>
              </a:rPr>
              <a:t>Sort() </a:t>
            </a:r>
            <a:r>
              <a:rPr lang="en-GB" altLang="fr-FR">
                <a:latin typeface="Arial" panose="020B0604020202020204" pitchFamily="34" charset="0"/>
              </a:rPr>
              <a:t>methods.</a:t>
            </a:r>
          </a:p>
          <a:p>
            <a:pPr>
              <a:buFontTx/>
              <a:buChar char="•"/>
            </a:pPr>
            <a:r>
              <a:rPr lang="en-GB" altLang="fr-FR">
                <a:latin typeface="Arial" panose="020B0604020202020204" pitchFamily="34" charset="0"/>
              </a:rPr>
              <a:t>Explain the code examples on the slide.</a:t>
            </a:r>
          </a:p>
          <a:p>
            <a:endParaRPr lang="en-GB" altLang="fr-FR">
              <a:latin typeface="Arial" panose="020B0604020202020204" pitchFamily="34" charset="0"/>
            </a:endParaRPr>
          </a:p>
          <a:p>
            <a:r>
              <a:rPr lang="en-US" altLang="fr-FR">
                <a:latin typeface="Arial" panose="020B0604020202020204" pitchFamily="34" charset="0"/>
              </a:rPr>
              <a:t>You can use the ArrayApplication solution in the </a:t>
            </a:r>
            <a:r>
              <a:rPr lang="en-GB" altLang="fr-FR">
                <a:latin typeface="Arial" panose="020B0604020202020204" pitchFamily="34" charset="0"/>
              </a:rPr>
              <a:t>E:\Demofiles\Mod2\Samplecode\ folder to demonstrate this topic.</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members would you use to locate the last element in an array, and then change that element’s value?</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Use the following code example to illustrate the answer.</a:t>
            </a:r>
          </a:p>
          <a:p>
            <a:r>
              <a:rPr lang="en-GB" altLang="fr-FR">
                <a:latin typeface="Courier New" panose="02070309020205020404" pitchFamily="49" charset="0"/>
                <a:cs typeface="Courier New" panose="02070309020205020404" pitchFamily="49" charset="0"/>
              </a:rPr>
              <a:t> int[] oldNumbers = { 1, 2, 3, 4, 5 };</a:t>
            </a:r>
          </a:p>
          <a:p>
            <a:r>
              <a:rPr lang="en-GB" altLang="fr-FR">
                <a:latin typeface="Courier New" panose="02070309020205020404" pitchFamily="49" charset="0"/>
                <a:cs typeface="Courier New" panose="02070309020205020404" pitchFamily="49" charset="0"/>
              </a:rPr>
              <a:t> oldNumbers.SetValue(5000, oldNumbers.Length -1);</a:t>
            </a:r>
          </a:p>
          <a:p>
            <a:endParaRPr lang="en-GB" altLang="fr-FR" i="1">
              <a:latin typeface="Arial" panose="020B0604020202020204" pitchFamily="34" charset="0"/>
            </a:endParaRPr>
          </a:p>
          <a:p>
            <a:r>
              <a:rPr lang="en-GB" altLang="fr-FR" b="1">
                <a:latin typeface="Arial" panose="020B0604020202020204" pitchFamily="34" charset="0"/>
              </a:rPr>
              <a:t>Note: </a:t>
            </a:r>
            <a:r>
              <a:rPr lang="en-GB" altLang="fr-FR">
                <a:latin typeface="Arial" panose="020B0604020202020204" pitchFamily="34" charset="0"/>
              </a:rPr>
              <a:t>Explain why this code example uses </a:t>
            </a:r>
            <a:r>
              <a:rPr lang="en-GB" altLang="fr-FR" b="1">
                <a:latin typeface="Arial" panose="020B0604020202020204" pitchFamily="34" charset="0"/>
              </a:rPr>
              <a:t>oldNumbers.Length </a:t>
            </a:r>
            <a:r>
              <a:rPr lang="en-GB" altLang="fr-FR" b="1">
                <a:latin typeface="Verdana" panose="020B0604030504040204" pitchFamily="34" charset="0"/>
              </a:rPr>
              <a:t>–</a:t>
            </a:r>
            <a:r>
              <a:rPr lang="en-GB" altLang="fr-FR" b="1">
                <a:latin typeface="Arial" panose="020B0604020202020204" pitchFamily="34" charset="0"/>
              </a:rPr>
              <a:t>1</a:t>
            </a:r>
            <a:r>
              <a:rPr lang="en-GB" altLang="fr-FR">
                <a:latin typeface="Arial" panose="020B0604020202020204" pitchFamily="34" charset="0"/>
              </a:rPr>
              <a:t>.</a:t>
            </a:r>
          </a:p>
          <a:p>
            <a:endParaRPr lang="en-GB" altLang="fr-FR">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the </a:t>
            </a:r>
            <a:r>
              <a:rPr lang="en-US" altLang="fr-FR" b="1">
                <a:latin typeface="Arial" panose="020B0604020202020204" pitchFamily="34" charset="0"/>
              </a:rPr>
              <a:t>System.Array </a:t>
            </a:r>
            <a:r>
              <a:rPr lang="en-US" altLang="fr-FR">
                <a:latin typeface="Arial" panose="020B0604020202020204" pitchFamily="34" charset="0"/>
              </a:rPr>
              <a:t>class, see the Array Class page at http://go.microsoft.com/fwlink/?LinkId=192903.</a:t>
            </a:r>
            <a:endParaRPr lang="en-GB" altLang="fr-FR">
              <a:latin typeface="Arial" panose="020B0604020202020204" pitchFamily="34" charset="0"/>
            </a:endParaRPr>
          </a:p>
        </p:txBody>
      </p:sp>
      <p:sp>
        <p:nvSpPr>
          <p:cNvPr id="57348" name="Slide Number Placeholder 5">
            <a:extLst>
              <a:ext uri="{FF2B5EF4-FFF2-40B4-BE49-F238E27FC236}">
                <a16:creationId xmlns:a16="http://schemas.microsoft.com/office/drawing/2014/main" xmlns="" id="{602BD0EB-FA0B-41CE-900C-D31B1138F5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2F3ED227-4359-4E0A-AC60-F923F7B757F5}" type="slidenum">
              <a:rPr lang="en-US" altLang="fr-FR" b="0">
                <a:latin typeface="Arial" panose="020B0604020202020204" pitchFamily="34" charset="0"/>
              </a:rPr>
              <a:pPr eaLnBrk="1" hangingPunct="1"/>
              <a:t>18</a:t>
            </a:fld>
            <a:endParaRPr lang="en-US" altLang="fr-FR" b="0">
              <a:latin typeface="Arial" panose="020B0604020202020204" pitchFamily="34" charset="0"/>
            </a:endParaRPr>
          </a:p>
        </p:txBody>
      </p:sp>
      <p:sp>
        <p:nvSpPr>
          <p:cNvPr id="57349" name="Header Placeholder 3">
            <a:extLst>
              <a:ext uri="{FF2B5EF4-FFF2-40B4-BE49-F238E27FC236}">
                <a16:creationId xmlns:a16="http://schemas.microsoft.com/office/drawing/2014/main" xmlns="" id="{C45CF252-B5BB-42AD-8B45-420C55895AFE}"/>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10" name="Date Placeholder 4">
            <a:extLst>
              <a:ext uri="{FF2B5EF4-FFF2-40B4-BE49-F238E27FC236}">
                <a16:creationId xmlns:a16="http://schemas.microsoft.com/office/drawing/2014/main" xmlns="" id="{254099EE-A03C-4B1F-9EF3-BA9ED401798A}"/>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
        <p:nvSpPr>
          <p:cNvPr id="7" name="Line 7">
            <a:extLst>
              <a:ext uri="{FF2B5EF4-FFF2-40B4-BE49-F238E27FC236}">
                <a16:creationId xmlns:a16="http://schemas.microsoft.com/office/drawing/2014/main" xmlns="" id="{FDF41EDA-A103-4962-BA77-96B4EFC7FF6E}"/>
              </a:ext>
            </a:extLst>
          </p:cNvPr>
          <p:cNvSpPr>
            <a:spLocks noChangeShapeType="1"/>
          </p:cNvSpPr>
          <p:nvPr/>
        </p:nvSpPr>
        <p:spPr bwMode="auto">
          <a:xfrm>
            <a:off x="390525" y="5819775"/>
            <a:ext cx="6067425" cy="0"/>
          </a:xfrm>
          <a:prstGeom prst="line">
            <a:avLst/>
          </a:prstGeom>
          <a:noFill/>
          <a:ln w="9525">
            <a:solidFill>
              <a:schemeClr val="tx1"/>
            </a:solidFill>
            <a:round/>
            <a:headEnd/>
            <a:tailEnd/>
          </a:ln>
          <a:effectLst>
            <a:outerShdw dist="35921" dir="2700000" algn="ctr" rotWithShape="0">
              <a:srgbClr val="AFAFAF"/>
            </a:outerShdw>
          </a:effectLst>
        </p:spPr>
        <p:txBody>
          <a:bodyPr lIns="182880" rIns="182880" anchor="ctr"/>
          <a:lstStyle/>
          <a:p>
            <a:pPr algn="ctr" eaLnBrk="0" hangingPunct="0">
              <a:defRPr/>
            </a:pPr>
            <a:endParaRPr lang="en-US">
              <a:cs typeface="+mn-cs"/>
            </a:endParaRPr>
          </a:p>
        </p:txBody>
      </p:sp>
      <p:sp>
        <p:nvSpPr>
          <p:cNvPr id="8" name="Line 7">
            <a:extLst>
              <a:ext uri="{FF2B5EF4-FFF2-40B4-BE49-F238E27FC236}">
                <a16:creationId xmlns:a16="http://schemas.microsoft.com/office/drawing/2014/main" xmlns="" id="{1BCEBE20-14C8-4A00-AC62-CD595C9234B2}"/>
              </a:ext>
            </a:extLst>
          </p:cNvPr>
          <p:cNvSpPr>
            <a:spLocks noChangeShapeType="1"/>
          </p:cNvSpPr>
          <p:nvPr/>
        </p:nvSpPr>
        <p:spPr bwMode="auto">
          <a:xfrm>
            <a:off x="381000" y="6191250"/>
            <a:ext cx="6067425" cy="0"/>
          </a:xfrm>
          <a:prstGeom prst="line">
            <a:avLst/>
          </a:prstGeom>
          <a:noFill/>
          <a:ln w="9525">
            <a:solidFill>
              <a:schemeClr val="tx1"/>
            </a:solidFill>
            <a:round/>
            <a:headEnd/>
            <a:tailEnd/>
          </a:ln>
          <a:effectLst>
            <a:outerShdw dist="35921" dir="2700000" algn="ctr" rotWithShape="0">
              <a:srgbClr val="AFAFAF"/>
            </a:outerShdw>
          </a:effectLst>
        </p:spPr>
        <p:txBody>
          <a:bodyPr lIns="182880" rIns="182880" anchor="ctr"/>
          <a:lstStyle/>
          <a:p>
            <a:pPr algn="ctr" eaLnBrk="0" hangingPunct="0">
              <a:defRPr/>
            </a:pPr>
            <a:endParaRPr lang="en-US">
              <a:cs typeface="+mn-cs"/>
            </a:endParaRPr>
          </a:p>
        </p:txBody>
      </p:sp>
    </p:spTree>
    <p:extLst>
      <p:ext uri="{BB962C8B-B14F-4D97-AF65-F5344CB8AC3E}">
        <p14:creationId xmlns:p14="http://schemas.microsoft.com/office/powerpoint/2010/main" val="3902674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xmlns="" id="{58202B05-11E1-4F32-A5BC-CE22E628B4D4}"/>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xmlns="" id="{CEDEE632-2BF8-4789-BD97-107845C2FE89}"/>
              </a:ext>
            </a:extLst>
          </p:cNvPr>
          <p:cNvSpPr>
            <a:spLocks noGrp="1"/>
          </p:cNvSpPr>
          <p:nvPr>
            <p:ph type="body" idx="1"/>
          </p:nvPr>
        </p:nvSpPr>
        <p:spPr>
          <a:xfrm>
            <a:off x="314325" y="2260600"/>
            <a:ext cx="6286500" cy="6767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different approaches to accessing data: either accessing a specific element or iterating through the entire collection of elements.</a:t>
            </a:r>
          </a:p>
          <a:p>
            <a:pPr>
              <a:buFontTx/>
              <a:buChar char="•"/>
            </a:pPr>
            <a:r>
              <a:rPr lang="en-US" altLang="fr-FR">
                <a:latin typeface="Arial" panose="020B0604020202020204" pitchFamily="34" charset="0"/>
              </a:rPr>
              <a:t>Explain that, if you try to access an element that is out of range, you get an </a:t>
            </a:r>
            <a:r>
              <a:rPr lang="en-US" altLang="fr-FR" b="1">
                <a:latin typeface="Arial" panose="020B0604020202020204" pitchFamily="34" charset="0"/>
              </a:rPr>
              <a:t>IndexOutOfRangeException</a:t>
            </a:r>
            <a:r>
              <a:rPr lang="en-US" altLang="fr-FR">
                <a:latin typeface="Arial" panose="020B0604020202020204" pitchFamily="34" charset="0"/>
              </a:rPr>
              <a:t> exception, which is very common.</a:t>
            </a:r>
            <a:endParaRPr lang="en-GB" altLang="fr-FR">
              <a:latin typeface="Arial" panose="020B0604020202020204" pitchFamily="34" charset="0"/>
            </a:endParaRPr>
          </a:p>
          <a:p>
            <a:pPr>
              <a:buFontTx/>
              <a:buChar char="•"/>
            </a:pPr>
            <a:r>
              <a:rPr lang="en-GB" altLang="fr-FR">
                <a:latin typeface="Arial" panose="020B0604020202020204" pitchFamily="34" charset="0"/>
              </a:rPr>
              <a:t>Explain the code examples on the slide.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Explain two approaches to accessing data in an array.</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Answers should include two of the following:</a:t>
            </a:r>
          </a:p>
          <a:p>
            <a:pPr>
              <a:buFontTx/>
              <a:buChar char="•"/>
            </a:pPr>
            <a:r>
              <a:rPr lang="en-US" altLang="fr-FR" b="1">
                <a:latin typeface="Arial" panose="020B0604020202020204" pitchFamily="34" charset="0"/>
              </a:rPr>
              <a:t>Indexer</a:t>
            </a:r>
          </a:p>
          <a:p>
            <a:pPr>
              <a:buFontTx/>
              <a:buChar char="•"/>
            </a:pPr>
            <a:r>
              <a:rPr lang="en-US" altLang="fr-FR" b="1">
                <a:latin typeface="Arial" panose="020B0604020202020204" pitchFamily="34" charset="0"/>
              </a:rPr>
              <a:t>GetValue()</a:t>
            </a:r>
          </a:p>
          <a:p>
            <a:pPr>
              <a:buFontTx/>
              <a:buChar char="•"/>
            </a:pPr>
            <a:r>
              <a:rPr lang="en-US" altLang="fr-FR" b="1">
                <a:latin typeface="Arial" panose="020B0604020202020204" pitchFamily="34" charset="0"/>
              </a:rPr>
              <a:t>Explicit GetEnumerator()</a:t>
            </a:r>
          </a:p>
          <a:p>
            <a:pPr>
              <a:buFontTx/>
              <a:buChar char="•"/>
            </a:pPr>
            <a:r>
              <a:rPr lang="en-US" altLang="fr-FR" b="1">
                <a:latin typeface="Arial" panose="020B0604020202020204" pitchFamily="34" charset="0"/>
              </a:rPr>
              <a:t>Implicit GetEnumerator()</a:t>
            </a:r>
          </a:p>
        </p:txBody>
      </p:sp>
      <p:sp>
        <p:nvSpPr>
          <p:cNvPr id="58372" name="Slide Number Placeholder 5">
            <a:extLst>
              <a:ext uri="{FF2B5EF4-FFF2-40B4-BE49-F238E27FC236}">
                <a16:creationId xmlns:a16="http://schemas.microsoft.com/office/drawing/2014/main" xmlns="" id="{55A88AAE-364C-465B-96A9-6033672E77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1BD9FB5F-E0F9-490A-8187-F63BF78E8C6F}" type="slidenum">
              <a:rPr lang="en-US" altLang="fr-FR" b="0">
                <a:latin typeface="Arial" panose="020B0604020202020204" pitchFamily="34" charset="0"/>
              </a:rPr>
              <a:pPr eaLnBrk="1" hangingPunct="1"/>
              <a:t>19</a:t>
            </a:fld>
            <a:endParaRPr lang="en-US" altLang="fr-FR" b="0">
              <a:latin typeface="Arial" panose="020B0604020202020204" pitchFamily="34" charset="0"/>
            </a:endParaRPr>
          </a:p>
        </p:txBody>
      </p:sp>
      <p:sp>
        <p:nvSpPr>
          <p:cNvPr id="58373" name="Header Placeholder 3">
            <a:extLst>
              <a:ext uri="{FF2B5EF4-FFF2-40B4-BE49-F238E27FC236}">
                <a16:creationId xmlns:a16="http://schemas.microsoft.com/office/drawing/2014/main" xmlns="" id="{31B9BD44-1026-4CC0-BA60-D4348F2705E1}"/>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7873B571-771F-4722-8E5A-6CB1A08C0851}"/>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48166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xmlns="" id="{D042746E-7751-4518-8D3E-6F7FBA59FC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599F7CE8-60E4-49C5-9E97-9ED8B56FA55A}" type="slidenum">
              <a:rPr lang="en-US" altLang="fr-FR" b="0">
                <a:latin typeface="Arial" panose="020B0604020202020204" pitchFamily="34" charset="0"/>
              </a:rPr>
              <a:pPr eaLnBrk="1" hangingPunct="1"/>
              <a:t>2</a:t>
            </a:fld>
            <a:endParaRPr lang="en-US" altLang="fr-FR" b="0">
              <a:latin typeface="Arial" panose="020B0604020202020204" pitchFamily="34" charset="0"/>
            </a:endParaRPr>
          </a:p>
        </p:txBody>
      </p:sp>
      <p:sp>
        <p:nvSpPr>
          <p:cNvPr id="40963" name="Rectangle 2">
            <a:extLst>
              <a:ext uri="{FF2B5EF4-FFF2-40B4-BE49-F238E27FC236}">
                <a16:creationId xmlns:a16="http://schemas.microsoft.com/office/drawing/2014/main" xmlns="" id="{0610F2E7-1897-4432-BEB1-1084C392B5EB}"/>
              </a:ext>
            </a:extLst>
          </p:cNvPr>
          <p:cNvSpPr>
            <a:spLocks noGrp="1" noRot="1" noChangeAspect="1" noChangeArrowheads="1" noTextEdit="1"/>
          </p:cNvSpPr>
          <p:nvPr>
            <p:ph type="sldImg"/>
          </p:nvPr>
        </p:nvSpPr>
        <p:spPr>
          <a:ln/>
        </p:spPr>
      </p:sp>
      <p:sp>
        <p:nvSpPr>
          <p:cNvPr id="40964" name="Rectangle 6">
            <a:extLst>
              <a:ext uri="{FF2B5EF4-FFF2-40B4-BE49-F238E27FC236}">
                <a16:creationId xmlns:a16="http://schemas.microsoft.com/office/drawing/2014/main" xmlns="" id="{EB253403-47E1-418D-967A-A3901AEC2DA9}"/>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To make the best use of a programming language, it is essential that students understand the constructs that the language provides. C# is a procedural programming language that shares many features with other procedural programming languages that you may be familiar with. For example, you can declare variables, assign values to them, and make decisions based on the values of these variables.</a:t>
            </a:r>
          </a:p>
          <a:p>
            <a:r>
              <a:rPr lang="en-US" altLang="fr-FR">
                <a:latin typeface="Arial" panose="020B0604020202020204" pitchFamily="34" charset="0"/>
              </a:rPr>
              <a:t>This module introduces many of the basic C# language data types and programming constructs, and describes the syntax and semantics of these constructs.</a:t>
            </a:r>
            <a:endParaRPr lang="en-GB" altLang="fr-FR">
              <a:latin typeface="Arial" panose="020B0604020202020204" pitchFamily="34" charset="0"/>
            </a:endParaRPr>
          </a:p>
        </p:txBody>
      </p:sp>
      <p:sp>
        <p:nvSpPr>
          <p:cNvPr id="40965" name="Header Placeholder 3">
            <a:extLst>
              <a:ext uri="{FF2B5EF4-FFF2-40B4-BE49-F238E27FC236}">
                <a16:creationId xmlns:a16="http://schemas.microsoft.com/office/drawing/2014/main" xmlns="" id="{F8DF29FE-C41A-402B-AFF8-5016D90CADFE}"/>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679F4F3D-0882-4EB1-9E0F-05F777B691A6}"/>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61909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C24B52AD-3328-492A-92D8-8BFEFA8A99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E3584C82-365B-476C-B408-AE80CBF73ADD}" type="slidenum">
              <a:rPr lang="en-US" altLang="fr-FR" b="0">
                <a:latin typeface="Arial" panose="020B0604020202020204" pitchFamily="34" charset="0"/>
              </a:rPr>
              <a:pPr eaLnBrk="1" hangingPunct="1"/>
              <a:t>20</a:t>
            </a:fld>
            <a:endParaRPr lang="en-US" altLang="fr-FR" b="0">
              <a:latin typeface="Arial" panose="020B0604020202020204" pitchFamily="34" charset="0"/>
            </a:endParaRPr>
          </a:p>
        </p:txBody>
      </p:sp>
      <p:sp>
        <p:nvSpPr>
          <p:cNvPr id="59395" name="Rectangle 2">
            <a:extLst>
              <a:ext uri="{FF2B5EF4-FFF2-40B4-BE49-F238E27FC236}">
                <a16:creationId xmlns:a16="http://schemas.microsoft.com/office/drawing/2014/main" xmlns="" id="{4276370A-49CA-415B-AD0D-A065EBE99BE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xmlns="" id="{A92CFEFE-1990-4D44-8BA8-5CF2F0968A60}"/>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By default, C# performs the statements in a program in a sequential manner. However, you frequently need to specify that alternative statements should run depending on the value of an expression or a Boolean condition. To achieve this, C# provides conditional decision statements.</a:t>
            </a:r>
            <a:endParaRPr lang="en-GB" altLang="fr-FR">
              <a:latin typeface="Arial" panose="020B0604020202020204" pitchFamily="34" charset="0"/>
            </a:endParaRPr>
          </a:p>
          <a:p>
            <a:r>
              <a:rPr lang="en-US" altLang="fr-FR">
                <a:latin typeface="Arial" panose="020B0604020202020204" pitchFamily="34" charset="0"/>
              </a:rPr>
              <a:t>This lesson introduces the different types of decision statements, and explains how you can use them in your .NET Framework applications.</a:t>
            </a:r>
            <a:endParaRPr lang="en-GB" altLang="fr-FR">
              <a:latin typeface="Arial" panose="020B0604020202020204" pitchFamily="34" charset="0"/>
            </a:endParaRPr>
          </a:p>
        </p:txBody>
      </p:sp>
      <p:sp>
        <p:nvSpPr>
          <p:cNvPr id="59397" name="Header Placeholder 3">
            <a:extLst>
              <a:ext uri="{FF2B5EF4-FFF2-40B4-BE49-F238E27FC236}">
                <a16:creationId xmlns:a16="http://schemas.microsoft.com/office/drawing/2014/main" xmlns="" id="{9C4AAE70-ED57-4ED1-8A6C-38D9AECE230D}"/>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9DA52204-0B63-47E4-A461-ECA988C0D8B4}"/>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579453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xmlns="" id="{3D06F9A4-17B1-4C28-A429-1E15DCDD8467}"/>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xmlns="" id="{033ADE2F-D0F7-42F1-8ADA-93B86C9FEB7D}"/>
              </a:ext>
            </a:extLst>
          </p:cNvPr>
          <p:cNvSpPr>
            <a:spLocks noGrp="1"/>
          </p:cNvSpPr>
          <p:nvPr>
            <p:ph type="body" idx="1"/>
          </p:nvPr>
        </p:nvSpPr>
        <p:spPr>
          <a:xfrm>
            <a:off x="314325" y="2249488"/>
            <a:ext cx="6286500" cy="6778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purpose of the one-way </a:t>
            </a:r>
            <a:r>
              <a:rPr lang="en-GB" altLang="fr-FR" b="1">
                <a:latin typeface="Arial" panose="020B0604020202020204" pitchFamily="34" charset="0"/>
              </a:rPr>
              <a:t>if</a:t>
            </a:r>
            <a:r>
              <a:rPr lang="en-GB" altLang="fr-FR">
                <a:latin typeface="Arial" panose="020B0604020202020204" pitchFamily="34" charset="0"/>
              </a:rPr>
              <a:t> statement.</a:t>
            </a:r>
          </a:p>
          <a:p>
            <a:pPr>
              <a:buFontTx/>
              <a:buChar char="•"/>
            </a:pPr>
            <a:r>
              <a:rPr lang="en-GB" altLang="fr-FR">
                <a:latin typeface="Arial" panose="020B0604020202020204" pitchFamily="34" charset="0"/>
              </a:rPr>
              <a:t>Explain the syntax and how you do not have to use the braces.</a:t>
            </a:r>
          </a:p>
          <a:p>
            <a:pPr>
              <a:buFontTx/>
              <a:buChar char="•"/>
            </a:pPr>
            <a:r>
              <a:rPr lang="en-GB" altLang="fr-FR">
                <a:latin typeface="Arial" panose="020B0604020202020204" pitchFamily="34" charset="0"/>
              </a:rPr>
              <a:t>Explain the code example on the slide.</a:t>
            </a:r>
          </a:p>
          <a:p>
            <a:pPr>
              <a:buFontTx/>
              <a:buChar char="•"/>
            </a:pPr>
            <a:r>
              <a:rPr lang="en-GB" altLang="fr-FR">
                <a:latin typeface="Arial" panose="020B0604020202020204" pitchFamily="34" charset="0"/>
              </a:rPr>
              <a:t>For C and C++ programmers, point out that the condition must be a Boolean expression (C and C++ programmers tend to use integer expressions where zero indicates false and non-zero indicates true).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When must you enclose the code in the body of an </a:t>
            </a:r>
            <a:r>
              <a:rPr lang="en-US" altLang="fr-FR" b="1">
                <a:latin typeface="Arial" panose="020B0604020202020204" pitchFamily="34" charset="0"/>
              </a:rPr>
              <a:t>if</a:t>
            </a:r>
            <a:r>
              <a:rPr lang="en-US" altLang="fr-FR">
                <a:latin typeface="Arial" panose="020B0604020202020204" pitchFamily="34" charset="0"/>
              </a:rPr>
              <a:t> statement in braces?</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You must enclose the code in the body of an </a:t>
            </a:r>
            <a:r>
              <a:rPr lang="en-US" altLang="fr-FR" b="1">
                <a:latin typeface="Arial" panose="020B0604020202020204" pitchFamily="34" charset="0"/>
              </a:rPr>
              <a:t>if</a:t>
            </a:r>
            <a:r>
              <a:rPr lang="en-US" altLang="fr-FR">
                <a:latin typeface="Arial" panose="020B0604020202020204" pitchFamily="34" charset="0"/>
              </a:rPr>
              <a:t> statement in braces if you want to perform more than one statement. It is also good practice even if you only use a single statement because you may need to add additional statements later.</a:t>
            </a:r>
          </a:p>
        </p:txBody>
      </p:sp>
      <p:sp>
        <p:nvSpPr>
          <p:cNvPr id="60420" name="Slide Number Placeholder 5">
            <a:extLst>
              <a:ext uri="{FF2B5EF4-FFF2-40B4-BE49-F238E27FC236}">
                <a16:creationId xmlns:a16="http://schemas.microsoft.com/office/drawing/2014/main" xmlns="" id="{F4E736C3-6DE9-4EDA-A3AC-CF1D0E9CA5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9634135B-454D-43B4-9CCE-A065C348872C}" type="slidenum">
              <a:rPr lang="en-US" altLang="fr-FR" b="0">
                <a:latin typeface="Arial" panose="020B0604020202020204" pitchFamily="34" charset="0"/>
              </a:rPr>
              <a:pPr eaLnBrk="1" hangingPunct="1"/>
              <a:t>21</a:t>
            </a:fld>
            <a:endParaRPr lang="en-US" altLang="fr-FR" b="0">
              <a:latin typeface="Arial" panose="020B0604020202020204" pitchFamily="34" charset="0"/>
            </a:endParaRPr>
          </a:p>
        </p:txBody>
      </p:sp>
      <p:sp>
        <p:nvSpPr>
          <p:cNvPr id="60421" name="Header Placeholder 3">
            <a:extLst>
              <a:ext uri="{FF2B5EF4-FFF2-40B4-BE49-F238E27FC236}">
                <a16:creationId xmlns:a16="http://schemas.microsoft.com/office/drawing/2014/main" xmlns="" id="{162988C2-63C8-4445-B7A6-7850E7E0B0E4}"/>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CCBEAFBD-FAAD-4CF2-A837-5EACBE2FAD9A}"/>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54912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xmlns="" id="{C97CB12D-15AE-4732-82A4-EA32DF2AFBA6}"/>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xmlns="" id="{0DA00001-D10A-4A44-A6BE-7C5012193C99}"/>
              </a:ext>
            </a:extLst>
          </p:cNvPr>
          <p:cNvSpPr>
            <a:spLocks noGrp="1"/>
          </p:cNvSpPr>
          <p:nvPr>
            <p:ph type="body" idx="1"/>
          </p:nvPr>
        </p:nvSpPr>
        <p:spPr>
          <a:xfrm>
            <a:off x="314325" y="2251075"/>
            <a:ext cx="6286500" cy="677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purpose of the either-or </a:t>
            </a:r>
            <a:r>
              <a:rPr lang="en-GB" altLang="fr-FR" b="1">
                <a:latin typeface="Arial" panose="020B0604020202020204" pitchFamily="34" charset="0"/>
              </a:rPr>
              <a:t>if</a:t>
            </a:r>
            <a:r>
              <a:rPr lang="en-GB" altLang="fr-FR">
                <a:latin typeface="Arial" panose="020B0604020202020204" pitchFamily="34" charset="0"/>
              </a:rPr>
              <a:t> statement.</a:t>
            </a:r>
          </a:p>
          <a:p>
            <a:pPr>
              <a:buFontTx/>
              <a:buChar char="•"/>
            </a:pPr>
            <a:r>
              <a:rPr lang="en-GB" altLang="fr-FR">
                <a:latin typeface="Arial" panose="020B0604020202020204" pitchFamily="34" charset="0"/>
              </a:rPr>
              <a:t>Explain the syntax by using the code example on the slide.</a:t>
            </a:r>
          </a:p>
          <a:p>
            <a:pPr>
              <a:buFontTx/>
              <a:buChar char="•"/>
            </a:pPr>
            <a:r>
              <a:rPr lang="en-GB" altLang="fr-FR">
                <a:latin typeface="Arial" panose="020B0604020202020204" pitchFamily="34" charset="0"/>
              </a:rPr>
              <a:t>Also explain that you can use the </a:t>
            </a:r>
            <a:r>
              <a:rPr lang="en-GB" altLang="fr-FR" b="1">
                <a:latin typeface="Arial" panose="020B0604020202020204" pitchFamily="34" charset="0"/>
              </a:rPr>
              <a:t>?:</a:t>
            </a:r>
            <a:r>
              <a:rPr lang="en-GB" altLang="fr-FR">
                <a:latin typeface="Arial" panose="020B0604020202020204" pitchFamily="34" charset="0"/>
              </a:rPr>
              <a:t> operator. If time permits, show this to students in Visual Studio by using the following code example.</a:t>
            </a:r>
          </a:p>
          <a:p>
            <a:r>
              <a:rPr lang="en-GB" altLang="fr-FR">
                <a:latin typeface="Courier New" panose="02070309020205020404" pitchFamily="49" charset="0"/>
                <a:cs typeface="Courier New" panose="02070309020205020404" pitchFamily="49" charset="0"/>
              </a:rPr>
              <a:t>string carColor = "green";</a:t>
            </a:r>
          </a:p>
          <a:p>
            <a:r>
              <a:rPr lang="en-GB" altLang="fr-FR">
                <a:latin typeface="Courier New" panose="02070309020205020404" pitchFamily="49" charset="0"/>
                <a:cs typeface="Courier New" panose="02070309020205020404" pitchFamily="49" charset="0"/>
              </a:rPr>
              <a:t> </a:t>
            </a:r>
          </a:p>
          <a:p>
            <a:r>
              <a:rPr lang="en-GB" altLang="fr-FR">
                <a:latin typeface="Courier New" panose="02070309020205020404" pitchFamily="49" charset="0"/>
                <a:cs typeface="Courier New" panose="02070309020205020404" pitchFamily="49" charset="0"/>
              </a:rPr>
              <a:t>string response = (carColor == "red") ?</a:t>
            </a:r>
          </a:p>
          <a:p>
            <a:r>
              <a:rPr lang="en-GB" altLang="fr-FR">
                <a:latin typeface="Courier New" panose="02070309020205020404" pitchFamily="49" charset="0"/>
                <a:cs typeface="Courier New" panose="02070309020205020404" pitchFamily="49" charset="0"/>
              </a:rPr>
              <a:t>    "You have a red car" : </a:t>
            </a:r>
          </a:p>
          <a:p>
            <a:r>
              <a:rPr lang="en-GB" altLang="fr-FR">
                <a:latin typeface="Courier New" panose="02070309020205020404" pitchFamily="49" charset="0"/>
                <a:cs typeface="Courier New" panose="02070309020205020404" pitchFamily="49" charset="0"/>
              </a:rPr>
              <a:t>    "You do not have a red car";</a:t>
            </a:r>
          </a:p>
          <a:p>
            <a:endParaRPr lang="en-GB" altLang="fr-FR">
              <a:latin typeface="Arial" panose="020B0604020202020204" pitchFamily="34" charset="0"/>
            </a:endParaRP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Think of a scenario where you may want to use the </a:t>
            </a:r>
            <a:r>
              <a:rPr lang="en-US" altLang="fr-FR" b="1">
                <a:latin typeface="Arial" panose="020B0604020202020204" pitchFamily="34" charset="0"/>
              </a:rPr>
              <a:t>if</a:t>
            </a:r>
            <a:r>
              <a:rPr lang="en-US" altLang="fr-FR">
                <a:latin typeface="Arial" panose="020B0604020202020204" pitchFamily="34" charset="0"/>
              </a:rPr>
              <a:t> </a:t>
            </a:r>
            <a:r>
              <a:rPr lang="en-US" altLang="fr-FR" b="1">
                <a:latin typeface="Arial" panose="020B0604020202020204" pitchFamily="34" charset="0"/>
              </a:rPr>
              <a:t>else</a:t>
            </a:r>
            <a:r>
              <a:rPr lang="en-US" altLang="fr-FR">
                <a:latin typeface="Arial" panose="020B0604020202020204" pitchFamily="34" charset="0"/>
              </a:rPr>
              <a:t> statement and discuss.</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This</a:t>
            </a:r>
            <a:r>
              <a:rPr lang="en-US" altLang="fr-FR" b="1">
                <a:latin typeface="Arial" panose="020B0604020202020204" pitchFamily="34" charset="0"/>
              </a:rPr>
              <a:t> </a:t>
            </a:r>
            <a:r>
              <a:rPr lang="en-GB" altLang="fr-FR">
                <a:latin typeface="Arial" panose="020B0604020202020204" pitchFamily="34" charset="0"/>
              </a:rPr>
              <a:t>question is designed to stimulate discussion among the students, so there is no definitive answer. However, o</a:t>
            </a:r>
            <a:r>
              <a:rPr lang="en-US" altLang="fr-FR">
                <a:latin typeface="Arial" panose="020B0604020202020204" pitchFamily="34" charset="0"/>
              </a:rPr>
              <a:t>ne possible answer could be to prompt a user for input and test whether the input is valid. If it is valid, process the input; if it is invalid, display an error message.</a:t>
            </a:r>
          </a:p>
          <a:p>
            <a:endParaRPr lang="en-US" altLang="fr-FR">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the</a:t>
            </a:r>
            <a:r>
              <a:rPr lang="en-US" altLang="fr-FR" b="1">
                <a:latin typeface="Arial" panose="020B0604020202020204" pitchFamily="34" charset="0"/>
              </a:rPr>
              <a:t> ?:</a:t>
            </a:r>
            <a:r>
              <a:rPr lang="en-US" altLang="fr-FR">
                <a:latin typeface="Arial" panose="020B0604020202020204" pitchFamily="34" charset="0"/>
              </a:rPr>
              <a:t> operator, see the ?: Operator (C# Reference) page at http://go.microsoft.com/fwlink/?LinkId=192904.</a:t>
            </a:r>
            <a:endParaRPr lang="en-GB" altLang="fr-FR">
              <a:latin typeface="Arial" panose="020B0604020202020204" pitchFamily="34" charset="0"/>
            </a:endParaRPr>
          </a:p>
        </p:txBody>
      </p:sp>
      <p:sp>
        <p:nvSpPr>
          <p:cNvPr id="61444" name="Slide Number Placeholder 5">
            <a:extLst>
              <a:ext uri="{FF2B5EF4-FFF2-40B4-BE49-F238E27FC236}">
                <a16:creationId xmlns:a16="http://schemas.microsoft.com/office/drawing/2014/main" xmlns="" id="{E4AD730E-DFEC-4B41-8DF3-9222D1063C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EFFBDB3C-3DCA-4DC1-AE50-0A4FC338DE0B}" type="slidenum">
              <a:rPr lang="en-US" altLang="fr-FR" b="0">
                <a:latin typeface="Arial" panose="020B0604020202020204" pitchFamily="34" charset="0"/>
              </a:rPr>
              <a:pPr eaLnBrk="1" hangingPunct="1"/>
              <a:t>22</a:t>
            </a:fld>
            <a:endParaRPr lang="en-US" altLang="fr-FR" b="0">
              <a:latin typeface="Arial" panose="020B0604020202020204" pitchFamily="34" charset="0"/>
            </a:endParaRPr>
          </a:p>
        </p:txBody>
      </p:sp>
      <p:sp>
        <p:nvSpPr>
          <p:cNvPr id="61445" name="Header Placeholder 3">
            <a:extLst>
              <a:ext uri="{FF2B5EF4-FFF2-40B4-BE49-F238E27FC236}">
                <a16:creationId xmlns:a16="http://schemas.microsoft.com/office/drawing/2014/main" xmlns="" id="{621F483F-971F-4036-821C-BBE6727514B7}"/>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520FCA44-B27D-44B3-A47F-81DD852D88D1}"/>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473106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xmlns="" id="{470D6204-54CB-4BCF-816A-E71A1AF3E5D1}"/>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xmlns="" id="{F85FFAA4-E086-4817-9F0A-FEECB0F733D4}"/>
              </a:ext>
            </a:extLst>
          </p:cNvPr>
          <p:cNvSpPr>
            <a:spLocks noGrp="1"/>
          </p:cNvSpPr>
          <p:nvPr>
            <p:ph type="body" idx="1"/>
          </p:nvPr>
        </p:nvSpPr>
        <p:spPr>
          <a:xfrm>
            <a:off x="314325" y="2270125"/>
            <a:ext cx="6286500" cy="6757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purpose of the multiple-outcome </a:t>
            </a:r>
            <a:r>
              <a:rPr lang="en-GB" altLang="fr-FR" b="1">
                <a:latin typeface="Arial" panose="020B0604020202020204" pitchFamily="34" charset="0"/>
              </a:rPr>
              <a:t>if</a:t>
            </a:r>
            <a:r>
              <a:rPr lang="en-GB" altLang="fr-FR">
                <a:latin typeface="Arial" panose="020B0604020202020204" pitchFamily="34" charset="0"/>
              </a:rPr>
              <a:t> statement.</a:t>
            </a:r>
          </a:p>
          <a:p>
            <a:pPr>
              <a:buFontTx/>
              <a:buChar char="•"/>
            </a:pPr>
            <a:r>
              <a:rPr lang="en-GB" altLang="fr-FR">
                <a:latin typeface="Arial" panose="020B0604020202020204" pitchFamily="34" charset="0"/>
              </a:rPr>
              <a:t>Explain the syntax by using the code example on the slide, mentioning that the </a:t>
            </a:r>
            <a:r>
              <a:rPr lang="en-GB" altLang="fr-FR" b="1">
                <a:latin typeface="Arial" panose="020B0604020202020204" pitchFamily="34" charset="0"/>
              </a:rPr>
              <a:t>else</a:t>
            </a:r>
            <a:r>
              <a:rPr lang="en-GB" altLang="fr-FR">
                <a:latin typeface="Arial" panose="020B0604020202020204" pitchFamily="34" charset="0"/>
              </a:rPr>
              <a:t> statement acts as a default and must be the last statement.</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is the purpose of the </a:t>
            </a:r>
            <a:r>
              <a:rPr lang="en-US" altLang="fr-FR" b="1">
                <a:latin typeface="Arial" panose="020B0604020202020204" pitchFamily="34" charset="0"/>
              </a:rPr>
              <a:t>else</a:t>
            </a:r>
            <a:r>
              <a:rPr lang="en-US" altLang="fr-FR">
                <a:latin typeface="Arial" panose="020B0604020202020204" pitchFamily="34" charset="0"/>
              </a:rPr>
              <a:t> statement in an </a:t>
            </a:r>
            <a:r>
              <a:rPr lang="en-US" altLang="fr-FR" b="1">
                <a:latin typeface="Arial" panose="020B0604020202020204" pitchFamily="34" charset="0"/>
              </a:rPr>
              <a:t>else</a:t>
            </a:r>
            <a:r>
              <a:rPr lang="en-US" altLang="fr-FR">
                <a:latin typeface="Arial" panose="020B0604020202020204" pitchFamily="34" charset="0"/>
              </a:rPr>
              <a:t> </a:t>
            </a:r>
            <a:r>
              <a:rPr lang="en-US" altLang="fr-FR" b="1">
                <a:latin typeface="Arial" panose="020B0604020202020204" pitchFamily="34" charset="0"/>
              </a:rPr>
              <a:t>if</a:t>
            </a:r>
            <a:r>
              <a:rPr lang="en-US" altLang="fr-FR">
                <a:latin typeface="Arial" panose="020B0604020202020204" pitchFamily="34" charset="0"/>
              </a:rPr>
              <a:t> construct?</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 </a:t>
            </a:r>
            <a:r>
              <a:rPr lang="en-US" altLang="fr-FR" b="1">
                <a:latin typeface="Arial" panose="020B0604020202020204" pitchFamily="34" charset="0"/>
              </a:rPr>
              <a:t>else</a:t>
            </a:r>
            <a:r>
              <a:rPr lang="en-US" altLang="fr-FR">
                <a:latin typeface="Arial" panose="020B0604020202020204" pitchFamily="34" charset="0"/>
              </a:rPr>
              <a:t> statement is the default block and should contain logic that will be executed if none of the conditions in the previous </a:t>
            </a:r>
            <a:r>
              <a:rPr lang="en-US" altLang="fr-FR" b="1">
                <a:latin typeface="Arial" panose="020B0604020202020204" pitchFamily="34" charset="0"/>
              </a:rPr>
              <a:t>if</a:t>
            </a:r>
            <a:r>
              <a:rPr lang="en-US" altLang="fr-FR">
                <a:latin typeface="Arial" panose="020B0604020202020204" pitchFamily="34" charset="0"/>
              </a:rPr>
              <a:t> and </a:t>
            </a:r>
            <a:r>
              <a:rPr lang="en-US" altLang="fr-FR" b="1">
                <a:latin typeface="Arial" panose="020B0604020202020204" pitchFamily="34" charset="0"/>
              </a:rPr>
              <a:t>else</a:t>
            </a:r>
            <a:r>
              <a:rPr lang="en-US" altLang="fr-FR">
                <a:latin typeface="Arial" panose="020B0604020202020204" pitchFamily="34" charset="0"/>
              </a:rPr>
              <a:t> </a:t>
            </a:r>
            <a:r>
              <a:rPr lang="en-US" altLang="fr-FR" b="1">
                <a:latin typeface="Arial" panose="020B0604020202020204" pitchFamily="34" charset="0"/>
              </a:rPr>
              <a:t>if</a:t>
            </a:r>
            <a:r>
              <a:rPr lang="en-US" altLang="fr-FR">
                <a:latin typeface="Arial" panose="020B0604020202020204" pitchFamily="34" charset="0"/>
              </a:rPr>
              <a:t> conditions return false.</a:t>
            </a:r>
          </a:p>
        </p:txBody>
      </p:sp>
      <p:sp>
        <p:nvSpPr>
          <p:cNvPr id="62468" name="Slide Number Placeholder 5">
            <a:extLst>
              <a:ext uri="{FF2B5EF4-FFF2-40B4-BE49-F238E27FC236}">
                <a16:creationId xmlns:a16="http://schemas.microsoft.com/office/drawing/2014/main" xmlns="" id="{26FE4582-5D5E-42B9-B0FD-466FBB72A6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EDCD8DD-800A-4DB3-A68D-F35D94481B36}" type="slidenum">
              <a:rPr lang="en-US" altLang="fr-FR" b="0">
                <a:latin typeface="Arial" panose="020B0604020202020204" pitchFamily="34" charset="0"/>
              </a:rPr>
              <a:pPr eaLnBrk="1" hangingPunct="1"/>
              <a:t>23</a:t>
            </a:fld>
            <a:endParaRPr lang="en-US" altLang="fr-FR" b="0">
              <a:latin typeface="Arial" panose="020B0604020202020204" pitchFamily="34" charset="0"/>
            </a:endParaRPr>
          </a:p>
        </p:txBody>
      </p:sp>
      <p:sp>
        <p:nvSpPr>
          <p:cNvPr id="62469" name="Header Placeholder 3">
            <a:extLst>
              <a:ext uri="{FF2B5EF4-FFF2-40B4-BE49-F238E27FC236}">
                <a16:creationId xmlns:a16="http://schemas.microsoft.com/office/drawing/2014/main" xmlns="" id="{8985BB4E-3343-48AB-B1C8-BBCDEC13B64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BA801FF1-C2C8-497A-909C-FF1DFE739A37}"/>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71125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xmlns="" id="{FCC94193-D85F-4816-B998-E2B2BD6632EC}"/>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xmlns="" id="{6F5831D3-F790-40EB-9560-7C28C4C5C377}"/>
              </a:ext>
            </a:extLst>
          </p:cNvPr>
          <p:cNvSpPr>
            <a:spLocks noGrp="1"/>
          </p:cNvSpPr>
          <p:nvPr>
            <p:ph type="body" idx="1"/>
          </p:nvPr>
        </p:nvSpPr>
        <p:spPr>
          <a:xfrm>
            <a:off x="314325" y="2273300"/>
            <a:ext cx="6286500" cy="675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purpose of the </a:t>
            </a:r>
            <a:r>
              <a:rPr lang="en-GB" altLang="fr-FR" b="1">
                <a:latin typeface="Arial" panose="020B0604020202020204" pitchFamily="34" charset="0"/>
              </a:rPr>
              <a:t>switch </a:t>
            </a:r>
            <a:r>
              <a:rPr lang="en-GB" altLang="fr-FR">
                <a:latin typeface="Arial" panose="020B0604020202020204" pitchFamily="34" charset="0"/>
              </a:rPr>
              <a:t>statement.</a:t>
            </a:r>
          </a:p>
          <a:p>
            <a:pPr>
              <a:buFontTx/>
              <a:buChar char="•"/>
            </a:pPr>
            <a:r>
              <a:rPr lang="en-GB" altLang="fr-FR">
                <a:latin typeface="Arial" panose="020B0604020202020204" pitchFamily="34" charset="0"/>
              </a:rPr>
              <a:t>Explain why you would want to choose a </a:t>
            </a:r>
            <a:r>
              <a:rPr lang="en-GB" altLang="fr-FR" b="1">
                <a:latin typeface="Arial" panose="020B0604020202020204" pitchFamily="34" charset="0"/>
              </a:rPr>
              <a:t>switch</a:t>
            </a:r>
            <a:r>
              <a:rPr lang="en-GB" altLang="fr-FR">
                <a:latin typeface="Arial" panose="020B0604020202020204" pitchFamily="34" charset="0"/>
              </a:rPr>
              <a:t> statement over a multiple-outcome </a:t>
            </a:r>
            <a:r>
              <a:rPr lang="en-GB" altLang="fr-FR" b="1">
                <a:latin typeface="Arial" panose="020B0604020202020204" pitchFamily="34" charset="0"/>
              </a:rPr>
              <a:t>if else </a:t>
            </a:r>
            <a:r>
              <a:rPr lang="en-GB" altLang="fr-FR">
                <a:latin typeface="Arial" panose="020B0604020202020204" pitchFamily="34" charset="0"/>
              </a:rPr>
              <a:t>statement.</a:t>
            </a:r>
          </a:p>
          <a:p>
            <a:pPr>
              <a:buFontTx/>
              <a:buChar char="•"/>
            </a:pPr>
            <a:r>
              <a:rPr lang="en-GB" altLang="fr-FR">
                <a:latin typeface="Arial" panose="020B0604020202020204" pitchFamily="34" charset="0"/>
              </a:rPr>
              <a:t>Explain the syntax by using the code example on the slide.</a:t>
            </a:r>
          </a:p>
          <a:p>
            <a:pPr>
              <a:buFontTx/>
              <a:buChar char="•"/>
            </a:pPr>
            <a:r>
              <a:rPr lang="en-GB" altLang="fr-FR">
                <a:latin typeface="Arial" panose="020B0604020202020204" pitchFamily="34" charset="0"/>
              </a:rPr>
              <a:t>Point out to C and C++ developers that the </a:t>
            </a:r>
            <a:r>
              <a:rPr lang="en-GB" altLang="fr-FR" b="1">
                <a:latin typeface="Arial" panose="020B0604020202020204" pitchFamily="34" charset="0"/>
              </a:rPr>
              <a:t>switch</a:t>
            </a:r>
            <a:r>
              <a:rPr lang="en-GB" altLang="fr-FR">
                <a:latin typeface="Arial" panose="020B0604020202020204" pitchFamily="34" charset="0"/>
              </a:rPr>
              <a:t> construct prohibits fallthrough from one case to the next.</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With the exception of the default case, is the order of the cases in a </a:t>
            </a:r>
            <a:r>
              <a:rPr lang="en-US" altLang="fr-FR" b="1">
                <a:latin typeface="Arial" panose="020B0604020202020204" pitchFamily="34" charset="0"/>
              </a:rPr>
              <a:t>switch</a:t>
            </a:r>
            <a:r>
              <a:rPr lang="en-US" altLang="fr-FR">
                <a:latin typeface="Arial" panose="020B0604020202020204" pitchFamily="34" charset="0"/>
              </a:rPr>
              <a:t> statement important?</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No. You cannot fall through from one case to another, so the order in which they occur is immaterial.</a:t>
            </a:r>
            <a:endParaRPr lang="en-GB" altLang="fr-FR">
              <a:latin typeface="Arial" panose="020B0604020202020204" pitchFamily="34" charset="0"/>
            </a:endParaRPr>
          </a:p>
        </p:txBody>
      </p:sp>
      <p:sp>
        <p:nvSpPr>
          <p:cNvPr id="63492" name="Slide Number Placeholder 5">
            <a:extLst>
              <a:ext uri="{FF2B5EF4-FFF2-40B4-BE49-F238E27FC236}">
                <a16:creationId xmlns:a16="http://schemas.microsoft.com/office/drawing/2014/main" xmlns="" id="{90F6A7CE-F8B4-4F08-8E91-FE4101EB79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725E72B2-965C-4BCE-9F2C-ECE8AB46B2CF}" type="slidenum">
              <a:rPr lang="en-US" altLang="fr-FR" b="0">
                <a:latin typeface="Arial" panose="020B0604020202020204" pitchFamily="34" charset="0"/>
              </a:rPr>
              <a:pPr eaLnBrk="1" hangingPunct="1"/>
              <a:t>24</a:t>
            </a:fld>
            <a:endParaRPr lang="en-US" altLang="fr-FR" b="0">
              <a:latin typeface="Arial" panose="020B0604020202020204" pitchFamily="34" charset="0"/>
            </a:endParaRPr>
          </a:p>
        </p:txBody>
      </p:sp>
      <p:sp>
        <p:nvSpPr>
          <p:cNvPr id="63493" name="Header Placeholder 3">
            <a:extLst>
              <a:ext uri="{FF2B5EF4-FFF2-40B4-BE49-F238E27FC236}">
                <a16:creationId xmlns:a16="http://schemas.microsoft.com/office/drawing/2014/main" xmlns="" id="{6D4E12BE-54C5-4A69-8E6E-3A0E640D1947}"/>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C94C81AF-DBA9-43DC-9151-12BC8A5058A6}"/>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4758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xmlns="" id="{48A7AD13-D479-4A0C-86CA-972ACAAC49B4}"/>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xmlns="" id="{81AAA698-F05E-46F2-8F0F-C586F204C174}"/>
              </a:ext>
            </a:extLst>
          </p:cNvPr>
          <p:cNvSpPr>
            <a:spLocks noGrp="1"/>
          </p:cNvSpPr>
          <p:nvPr>
            <p:ph type="body" idx="1"/>
          </p:nvPr>
        </p:nvSpPr>
        <p:spPr>
          <a:xfrm>
            <a:off x="314325" y="2262188"/>
            <a:ext cx="6286500" cy="6765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five points on the slide.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Which statement would you u</a:t>
            </a:r>
            <a:r>
              <a:rPr lang="en-GB" altLang="fr-FR">
                <a:latin typeface="Arial" panose="020B0604020202020204" pitchFamily="34" charset="0"/>
              </a:rPr>
              <a:t>se to perform an action based on the possible values of a single variable</a:t>
            </a:r>
            <a:r>
              <a:rPr lang="en-US" altLang="fr-FR">
                <a:latin typeface="Arial" panose="020B0604020202020204" pitchFamily="34" charset="0"/>
              </a:rPr>
              <a:t>?</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 </a:t>
            </a:r>
            <a:r>
              <a:rPr lang="en-US" altLang="fr-FR" b="1">
                <a:latin typeface="Arial" panose="020B0604020202020204" pitchFamily="34" charset="0"/>
              </a:rPr>
              <a:t>switch</a:t>
            </a:r>
            <a:r>
              <a:rPr lang="en-US" altLang="fr-FR">
                <a:latin typeface="Arial" panose="020B0604020202020204" pitchFamily="34" charset="0"/>
              </a:rPr>
              <a:t> statement.</a:t>
            </a:r>
            <a:endParaRPr lang="en-GB" altLang="fr-FR">
              <a:latin typeface="Arial" panose="020B0604020202020204" pitchFamily="34" charset="0"/>
            </a:endParaRPr>
          </a:p>
        </p:txBody>
      </p:sp>
      <p:sp>
        <p:nvSpPr>
          <p:cNvPr id="64516" name="Slide Number Placeholder 5">
            <a:extLst>
              <a:ext uri="{FF2B5EF4-FFF2-40B4-BE49-F238E27FC236}">
                <a16:creationId xmlns:a16="http://schemas.microsoft.com/office/drawing/2014/main" xmlns="" id="{58C1B6EB-27C0-4FDF-96CA-1BE0F0AA15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9557C520-6D8B-46DD-B0CB-290978E8CF7B}" type="slidenum">
              <a:rPr lang="en-US" altLang="fr-FR" b="0">
                <a:latin typeface="Arial" panose="020B0604020202020204" pitchFamily="34" charset="0"/>
              </a:rPr>
              <a:pPr eaLnBrk="1" hangingPunct="1"/>
              <a:t>25</a:t>
            </a:fld>
            <a:endParaRPr lang="en-US" altLang="fr-FR" b="0">
              <a:latin typeface="Arial" panose="020B0604020202020204" pitchFamily="34" charset="0"/>
            </a:endParaRPr>
          </a:p>
        </p:txBody>
      </p:sp>
      <p:sp>
        <p:nvSpPr>
          <p:cNvPr id="64517" name="Header Placeholder 3">
            <a:extLst>
              <a:ext uri="{FF2B5EF4-FFF2-40B4-BE49-F238E27FC236}">
                <a16:creationId xmlns:a16="http://schemas.microsoft.com/office/drawing/2014/main" xmlns="" id="{A0F77BE7-628D-40AD-B11B-4AAC4A10A19E}"/>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28048E1B-56AD-4A1B-9421-1391E0294AB5}"/>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08788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xmlns="" id="{A85BC2A0-8552-4140-88E1-D5C506D27A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465ECC41-5228-49D0-B60E-BE94013A3306}" type="slidenum">
              <a:rPr lang="en-US" altLang="fr-FR" b="0">
                <a:latin typeface="Arial" panose="020B0604020202020204" pitchFamily="34" charset="0"/>
              </a:rPr>
              <a:pPr eaLnBrk="1" hangingPunct="1"/>
              <a:t>26</a:t>
            </a:fld>
            <a:endParaRPr lang="en-US" altLang="fr-FR" b="0">
              <a:latin typeface="Arial" panose="020B0604020202020204" pitchFamily="34" charset="0"/>
            </a:endParaRPr>
          </a:p>
        </p:txBody>
      </p:sp>
      <p:sp>
        <p:nvSpPr>
          <p:cNvPr id="65539" name="Rectangle 2">
            <a:extLst>
              <a:ext uri="{FF2B5EF4-FFF2-40B4-BE49-F238E27FC236}">
                <a16:creationId xmlns:a16="http://schemas.microsoft.com/office/drawing/2014/main" xmlns="" id="{ABFCD813-01CE-40A3-9005-827850BD859B}"/>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xmlns="" id="{3B9D862B-8EB6-42C6-8F00-5DA051F532D3}"/>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When you are writing the logic for your .NET Framework applications, it is common for you to want to repeatedly execute a section of logic either a set amount of times, or until a condition is met. To achieve this, you can use the iteration statements that C# provides.</a:t>
            </a:r>
            <a:endParaRPr lang="en-GB" altLang="fr-FR">
              <a:latin typeface="Arial" panose="020B0604020202020204" pitchFamily="34" charset="0"/>
            </a:endParaRPr>
          </a:p>
          <a:p>
            <a:r>
              <a:rPr lang="en-US" altLang="fr-FR">
                <a:latin typeface="Arial" panose="020B0604020202020204" pitchFamily="34" charset="0"/>
              </a:rPr>
              <a:t>This lesson introduces the three main iteration statements that are available in C# and explains how you can use them in your applications.</a:t>
            </a:r>
            <a:endParaRPr lang="en-GB" altLang="fr-FR">
              <a:latin typeface="Arial" panose="020B0604020202020204" pitchFamily="34" charset="0"/>
            </a:endParaRPr>
          </a:p>
        </p:txBody>
      </p:sp>
      <p:sp>
        <p:nvSpPr>
          <p:cNvPr id="65541" name="Header Placeholder 3">
            <a:extLst>
              <a:ext uri="{FF2B5EF4-FFF2-40B4-BE49-F238E27FC236}">
                <a16:creationId xmlns:a16="http://schemas.microsoft.com/office/drawing/2014/main" xmlns="" id="{19261E67-0064-4858-AB13-FEF84D3CAEC0}"/>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8CB75BA3-2DEC-4011-99CF-D51559E5B756}"/>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607111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xmlns="" id="{DA6EAA4C-B2BF-4E70-AD20-4E0CA35F956A}"/>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xmlns="" id="{12AD1B5B-A3CA-4F01-9FEC-3D60B91FF2CF}"/>
              </a:ext>
            </a:extLst>
          </p:cNvPr>
          <p:cNvSpPr>
            <a:spLocks noGrp="1"/>
          </p:cNvSpPr>
          <p:nvPr>
            <p:ph type="body" idx="1"/>
          </p:nvPr>
        </p:nvSpPr>
        <p:spPr>
          <a:xfrm>
            <a:off x="314325" y="2281238"/>
            <a:ext cx="6286500" cy="6746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fr-FR">
                <a:latin typeface="Arial" panose="020B0604020202020204" pitchFamily="34" charset="0"/>
              </a:rPr>
              <a:t>Briefly introduce the three types of loops on the slide. Don’t go into too much detail because each type is discussed in more detail in the next three topics.</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Which iteration statement would you use to prompt a user for a valid response?</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 most suitable loop for this scenario is the </a:t>
            </a:r>
            <a:r>
              <a:rPr lang="en-US" altLang="fr-FR" b="1">
                <a:latin typeface="Arial" panose="020B0604020202020204" pitchFamily="34" charset="0"/>
              </a:rPr>
              <a:t>do</a:t>
            </a:r>
            <a:r>
              <a:rPr lang="en-US" altLang="fr-FR">
                <a:latin typeface="Arial" panose="020B0604020202020204" pitchFamily="34" charset="0"/>
              </a:rPr>
              <a:t> loop, although there are many alternative solutions. Get students to justify their answers.</a:t>
            </a:r>
          </a:p>
        </p:txBody>
      </p:sp>
      <p:sp>
        <p:nvSpPr>
          <p:cNvPr id="66564" name="Slide Number Placeholder 5">
            <a:extLst>
              <a:ext uri="{FF2B5EF4-FFF2-40B4-BE49-F238E27FC236}">
                <a16:creationId xmlns:a16="http://schemas.microsoft.com/office/drawing/2014/main" xmlns="" id="{2089B2BC-6172-45D5-BBC2-9D3B123AB2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6A2FC372-88B4-4B2F-A509-082EA27C8ECF}" type="slidenum">
              <a:rPr lang="en-US" altLang="fr-FR" b="0">
                <a:latin typeface="Arial" panose="020B0604020202020204" pitchFamily="34" charset="0"/>
              </a:rPr>
              <a:pPr eaLnBrk="1" hangingPunct="1"/>
              <a:t>27</a:t>
            </a:fld>
            <a:endParaRPr lang="en-US" altLang="fr-FR" b="0">
              <a:latin typeface="Arial" panose="020B0604020202020204" pitchFamily="34" charset="0"/>
            </a:endParaRPr>
          </a:p>
        </p:txBody>
      </p:sp>
      <p:sp>
        <p:nvSpPr>
          <p:cNvPr id="66565" name="Header Placeholder 3">
            <a:extLst>
              <a:ext uri="{FF2B5EF4-FFF2-40B4-BE49-F238E27FC236}">
                <a16:creationId xmlns:a16="http://schemas.microsoft.com/office/drawing/2014/main" xmlns="" id="{C8E0A46D-7185-4095-A231-72F134D7E06D}"/>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5C0F32FB-85F8-4730-8F16-7C11A3CCDD62}"/>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859902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xmlns="" id="{614A5BF0-26E6-4FBC-BC09-14AADAC4C67A}"/>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xmlns="" id="{6B32F456-7435-43A3-AA88-C667259311AE}"/>
              </a:ext>
            </a:extLst>
          </p:cNvPr>
          <p:cNvSpPr>
            <a:spLocks noGrp="1"/>
          </p:cNvSpPr>
          <p:nvPr>
            <p:ph type="body" idx="1"/>
          </p:nvPr>
        </p:nvSpPr>
        <p:spPr>
          <a:xfrm>
            <a:off x="314325" y="2281238"/>
            <a:ext cx="6286500" cy="6746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Describe the characteristics of the </a:t>
            </a:r>
            <a:r>
              <a:rPr lang="en-GB" altLang="fr-FR" b="1">
                <a:latin typeface="Arial" panose="020B0604020202020204" pitchFamily="34" charset="0"/>
              </a:rPr>
              <a:t>while</a:t>
            </a:r>
            <a:r>
              <a:rPr lang="en-GB" altLang="fr-FR">
                <a:latin typeface="Arial" panose="020B0604020202020204" pitchFamily="34" charset="0"/>
              </a:rPr>
              <a:t> loop, explaining each of the three points on the slide.</a:t>
            </a:r>
          </a:p>
          <a:p>
            <a:pPr>
              <a:buFontTx/>
              <a:buChar char="•"/>
            </a:pPr>
            <a:r>
              <a:rPr lang="en-GB" altLang="fr-FR">
                <a:latin typeface="Arial" panose="020B0604020202020204" pitchFamily="34" charset="0"/>
              </a:rPr>
              <a:t>Explain the code example on the slide.</a:t>
            </a:r>
          </a:p>
          <a:p>
            <a:pPr>
              <a:buFontTx/>
              <a:buChar char="•"/>
            </a:pPr>
            <a:r>
              <a:rPr lang="en-GB" altLang="fr-FR">
                <a:latin typeface="Arial" panose="020B0604020202020204" pitchFamily="34" charset="0"/>
              </a:rPr>
              <a:t>If time permits, show students a </a:t>
            </a:r>
            <a:r>
              <a:rPr lang="en-GB" altLang="fr-FR" b="1">
                <a:latin typeface="Arial" panose="020B0604020202020204" pitchFamily="34" charset="0"/>
              </a:rPr>
              <a:t>while</a:t>
            </a:r>
            <a:r>
              <a:rPr lang="en-GB" altLang="fr-FR">
                <a:latin typeface="Arial" panose="020B0604020202020204" pitchFamily="34" charset="0"/>
              </a:rPr>
              <a:t> loop in Visual Studio.</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When using the </a:t>
            </a:r>
            <a:r>
              <a:rPr lang="en-US" altLang="fr-FR" b="1">
                <a:latin typeface="Arial" panose="020B0604020202020204" pitchFamily="34" charset="0"/>
              </a:rPr>
              <a:t>while</a:t>
            </a:r>
            <a:r>
              <a:rPr lang="en-US" altLang="fr-FR">
                <a:latin typeface="Arial" panose="020B0604020202020204" pitchFamily="34" charset="0"/>
              </a:rPr>
              <a:t> loop, what type must the condition expression evaluate to?</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a:t>
            </a:r>
            <a:r>
              <a:rPr lang="en-US" altLang="fr-FR" b="1">
                <a:latin typeface="Arial" panose="020B0604020202020204" pitchFamily="34" charset="0"/>
              </a:rPr>
              <a:t> </a:t>
            </a:r>
            <a:r>
              <a:rPr lang="en-US" altLang="fr-FR" b="1" i="1">
                <a:latin typeface="Arial" panose="020B0604020202020204" pitchFamily="34" charset="0"/>
              </a:rPr>
              <a:t>[condition]</a:t>
            </a:r>
            <a:r>
              <a:rPr lang="en-US" altLang="fr-FR">
                <a:latin typeface="Arial" panose="020B0604020202020204" pitchFamily="34" charset="0"/>
              </a:rPr>
              <a:t> can be any expression that evaluates to a </a:t>
            </a:r>
            <a:r>
              <a:rPr lang="en-US" altLang="fr-FR" b="1">
                <a:latin typeface="Arial" panose="020B0604020202020204" pitchFamily="34" charset="0"/>
              </a:rPr>
              <a:t>Boolean</a:t>
            </a:r>
            <a:r>
              <a:rPr lang="en-US" altLang="fr-FR">
                <a:latin typeface="Arial" panose="020B0604020202020204" pitchFamily="34" charset="0"/>
              </a:rPr>
              <a:t> value</a:t>
            </a:r>
            <a:r>
              <a:rPr lang="en-GB" altLang="fr-FR">
                <a:latin typeface="Arial" panose="020B0604020202020204" pitchFamily="34" charset="0"/>
              </a:rPr>
              <a:t>.</a:t>
            </a:r>
            <a:endParaRPr lang="en-US" altLang="fr-FR">
              <a:latin typeface="Arial" panose="020B0604020202020204" pitchFamily="34" charset="0"/>
            </a:endParaRPr>
          </a:p>
        </p:txBody>
      </p:sp>
      <p:sp>
        <p:nvSpPr>
          <p:cNvPr id="67588" name="Slide Number Placeholder 5">
            <a:extLst>
              <a:ext uri="{FF2B5EF4-FFF2-40B4-BE49-F238E27FC236}">
                <a16:creationId xmlns:a16="http://schemas.microsoft.com/office/drawing/2014/main" xmlns="" id="{8E19EB51-6815-4F93-8BD7-22E0B8B471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8D08E56-E903-43B5-9EB6-D53AABB8D6BD}" type="slidenum">
              <a:rPr lang="en-US" altLang="fr-FR" b="0">
                <a:latin typeface="Arial" panose="020B0604020202020204" pitchFamily="34" charset="0"/>
              </a:rPr>
              <a:pPr eaLnBrk="1" hangingPunct="1"/>
              <a:t>28</a:t>
            </a:fld>
            <a:endParaRPr lang="en-US" altLang="fr-FR" b="0">
              <a:latin typeface="Arial" panose="020B0604020202020204" pitchFamily="34" charset="0"/>
            </a:endParaRPr>
          </a:p>
        </p:txBody>
      </p:sp>
      <p:sp>
        <p:nvSpPr>
          <p:cNvPr id="67589" name="Header Placeholder 3">
            <a:extLst>
              <a:ext uri="{FF2B5EF4-FFF2-40B4-BE49-F238E27FC236}">
                <a16:creationId xmlns:a16="http://schemas.microsoft.com/office/drawing/2014/main" xmlns="" id="{208A352A-7725-49A9-8C53-4F6AC5D47C25}"/>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88B2634D-D366-406E-8DEA-F9E63339094F}"/>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244412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xmlns="" id="{B4F65FF6-14CB-40D2-95F4-F05B798F2CC6}"/>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xmlns="" id="{D224C46A-8086-4C1F-ABDD-0BAE1474D1D5}"/>
              </a:ext>
            </a:extLst>
          </p:cNvPr>
          <p:cNvSpPr>
            <a:spLocks noGrp="1"/>
          </p:cNvSpPr>
          <p:nvPr>
            <p:ph type="body" idx="1"/>
          </p:nvPr>
        </p:nvSpPr>
        <p:spPr>
          <a:xfrm>
            <a:off x="314325" y="2281238"/>
            <a:ext cx="6286500" cy="6746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Describe the characteristics of the </a:t>
            </a:r>
            <a:r>
              <a:rPr lang="en-GB" altLang="fr-FR" b="1">
                <a:latin typeface="Arial" panose="020B0604020202020204" pitchFamily="34" charset="0"/>
              </a:rPr>
              <a:t>do</a:t>
            </a:r>
            <a:r>
              <a:rPr lang="en-GB" altLang="fr-FR">
                <a:latin typeface="Arial" panose="020B0604020202020204" pitchFamily="34" charset="0"/>
              </a:rPr>
              <a:t> loop, explaining each of the three points on the slide.</a:t>
            </a:r>
          </a:p>
          <a:p>
            <a:pPr>
              <a:buFontTx/>
              <a:buChar char="•"/>
            </a:pPr>
            <a:r>
              <a:rPr lang="en-GB" altLang="fr-FR">
                <a:latin typeface="Arial" panose="020B0604020202020204" pitchFamily="34" charset="0"/>
              </a:rPr>
              <a:t>Explain the code example on the slide.</a:t>
            </a:r>
          </a:p>
          <a:p>
            <a:pPr>
              <a:buFontTx/>
              <a:buChar char="•"/>
            </a:pPr>
            <a:r>
              <a:rPr lang="en-GB" altLang="fr-FR">
                <a:latin typeface="Arial" panose="020B0604020202020204" pitchFamily="34" charset="0"/>
              </a:rPr>
              <a:t>If time permits, show students a </a:t>
            </a:r>
            <a:r>
              <a:rPr lang="en-GB" altLang="fr-FR" b="1">
                <a:latin typeface="Arial" panose="020B0604020202020204" pitchFamily="34" charset="0"/>
              </a:rPr>
              <a:t>do</a:t>
            </a:r>
            <a:r>
              <a:rPr lang="en-GB" altLang="fr-FR">
                <a:latin typeface="Arial" panose="020B0604020202020204" pitchFamily="34" charset="0"/>
              </a:rPr>
              <a:t> loop in Visual Studio.</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is the minimum number of iterations that a </a:t>
            </a:r>
            <a:r>
              <a:rPr lang="en-US" altLang="fr-FR" b="1">
                <a:latin typeface="Arial" panose="020B0604020202020204" pitchFamily="34" charset="0"/>
              </a:rPr>
              <a:t>do </a:t>
            </a:r>
            <a:r>
              <a:rPr lang="en-US" altLang="fr-FR">
                <a:latin typeface="Arial" panose="020B0604020202020204" pitchFamily="34" charset="0"/>
              </a:rPr>
              <a:t>loop will perform?</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One, because the condition is evaluated at the end of the loop.</a:t>
            </a:r>
          </a:p>
        </p:txBody>
      </p:sp>
      <p:sp>
        <p:nvSpPr>
          <p:cNvPr id="68612" name="Slide Number Placeholder 5">
            <a:extLst>
              <a:ext uri="{FF2B5EF4-FFF2-40B4-BE49-F238E27FC236}">
                <a16:creationId xmlns:a16="http://schemas.microsoft.com/office/drawing/2014/main" xmlns="" id="{69722CB4-2894-4BB5-AB7B-8923A0D50D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4BB63693-EA5D-48CC-9519-9F5961B09FBD}" type="slidenum">
              <a:rPr lang="en-US" altLang="fr-FR" b="0">
                <a:latin typeface="Arial" panose="020B0604020202020204" pitchFamily="34" charset="0"/>
              </a:rPr>
              <a:pPr eaLnBrk="1" hangingPunct="1"/>
              <a:t>29</a:t>
            </a:fld>
            <a:endParaRPr lang="en-US" altLang="fr-FR" b="0">
              <a:latin typeface="Arial" panose="020B0604020202020204" pitchFamily="34" charset="0"/>
            </a:endParaRPr>
          </a:p>
        </p:txBody>
      </p:sp>
      <p:sp>
        <p:nvSpPr>
          <p:cNvPr id="68613" name="Header Placeholder 3">
            <a:extLst>
              <a:ext uri="{FF2B5EF4-FFF2-40B4-BE49-F238E27FC236}">
                <a16:creationId xmlns:a16="http://schemas.microsoft.com/office/drawing/2014/main" xmlns="" id="{7FE73012-96D5-4F4D-9875-A6AA77F93413}"/>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E380C225-94B3-4DBA-8885-0147EB6861D8}"/>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53131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2FAC9407-D684-4233-827E-377BBBC7B6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F5594A71-BAFC-400C-9BF7-BE228CBEB102}" type="slidenum">
              <a:rPr lang="en-US" altLang="fr-FR" b="0">
                <a:latin typeface="Arial" panose="020B0604020202020204" pitchFamily="34" charset="0"/>
              </a:rPr>
              <a:pPr eaLnBrk="1" hangingPunct="1"/>
              <a:t>3</a:t>
            </a:fld>
            <a:endParaRPr lang="en-US" altLang="fr-FR" b="0">
              <a:latin typeface="Arial" panose="020B0604020202020204" pitchFamily="34" charset="0"/>
            </a:endParaRPr>
          </a:p>
        </p:txBody>
      </p:sp>
      <p:sp>
        <p:nvSpPr>
          <p:cNvPr id="41987" name="Rectangle 2">
            <a:extLst>
              <a:ext uri="{FF2B5EF4-FFF2-40B4-BE49-F238E27FC236}">
                <a16:creationId xmlns:a16="http://schemas.microsoft.com/office/drawing/2014/main" xmlns="" id="{75E41A95-6A76-482A-9BA4-B9A3C60585D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xmlns="" id="{B7748E02-3452-4819-A373-7E411EC47B96}"/>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All applications use data. This data might be supplied via a user interface, from a database, from a network service, or from some other source. To store and use data in their applications, students must familiarize themselves with how to define and use variables and data types in C#.</a:t>
            </a:r>
            <a:endParaRPr lang="en-GB" altLang="fr-FR">
              <a:latin typeface="Arial" panose="020B0604020202020204" pitchFamily="34" charset="0"/>
            </a:endParaRPr>
          </a:p>
          <a:p>
            <a:r>
              <a:rPr lang="en-US" altLang="fr-FR">
                <a:latin typeface="Arial" panose="020B0604020202020204" pitchFamily="34" charset="0"/>
              </a:rPr>
              <a:t>This lesson describes how C# uses variables and the built-in data types that C# provides. This lesson also explains how to convert the data that is held in a variable from one data type to another.</a:t>
            </a:r>
            <a:endParaRPr lang="en-GB" altLang="fr-FR">
              <a:latin typeface="Arial" panose="020B0604020202020204" pitchFamily="34" charset="0"/>
            </a:endParaRPr>
          </a:p>
        </p:txBody>
      </p:sp>
      <p:sp>
        <p:nvSpPr>
          <p:cNvPr id="41989" name="Header Placeholder 3">
            <a:extLst>
              <a:ext uri="{FF2B5EF4-FFF2-40B4-BE49-F238E27FC236}">
                <a16:creationId xmlns:a16="http://schemas.microsoft.com/office/drawing/2014/main" xmlns="" id="{3CD70CF9-83D1-42BE-BF20-0B3F3E098EA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45ADED9C-C91D-41D8-8170-BA5D351E379E}"/>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67141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xmlns="" id="{0C93F847-FC30-406F-9B28-AD1D1A5B3F13}"/>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xmlns="" id="{5D36309D-9689-41E2-8631-8BBAE19A6CA6}"/>
              </a:ext>
            </a:extLst>
          </p:cNvPr>
          <p:cNvSpPr>
            <a:spLocks noGrp="1"/>
          </p:cNvSpPr>
          <p:nvPr>
            <p:ph type="body" idx="1"/>
          </p:nvPr>
        </p:nvSpPr>
        <p:spPr>
          <a:xfrm>
            <a:off x="314325" y="2266950"/>
            <a:ext cx="6286500" cy="674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Describe the characteristics of the </a:t>
            </a:r>
            <a:r>
              <a:rPr lang="en-GB" altLang="fr-FR" b="1">
                <a:latin typeface="Arial" panose="020B0604020202020204" pitchFamily="34" charset="0"/>
              </a:rPr>
              <a:t>for</a:t>
            </a:r>
            <a:r>
              <a:rPr lang="en-GB" altLang="fr-FR">
                <a:latin typeface="Arial" panose="020B0604020202020204" pitchFamily="34" charset="0"/>
              </a:rPr>
              <a:t> loop, explaining each of the three points on the slide.</a:t>
            </a:r>
          </a:p>
          <a:p>
            <a:pPr>
              <a:buFontTx/>
              <a:buChar char="•"/>
            </a:pPr>
            <a:r>
              <a:rPr lang="en-GB" altLang="fr-FR">
                <a:latin typeface="Arial" panose="020B0604020202020204" pitchFamily="34" charset="0"/>
              </a:rPr>
              <a:t>Explain the code example on the slide.</a:t>
            </a:r>
          </a:p>
          <a:p>
            <a:pPr>
              <a:buFontTx/>
              <a:buChar char="•"/>
            </a:pPr>
            <a:r>
              <a:rPr lang="en-GB" altLang="fr-FR">
                <a:latin typeface="Arial" panose="020B0604020202020204" pitchFamily="34" charset="0"/>
              </a:rPr>
              <a:t>If time permits, show students a </a:t>
            </a:r>
            <a:r>
              <a:rPr lang="en-GB" altLang="fr-FR" b="1">
                <a:latin typeface="Arial" panose="020B0604020202020204" pitchFamily="34" charset="0"/>
              </a:rPr>
              <a:t>for</a:t>
            </a:r>
            <a:r>
              <a:rPr lang="en-GB" altLang="fr-FR">
                <a:latin typeface="Arial" panose="020B0604020202020204" pitchFamily="34" charset="0"/>
              </a:rPr>
              <a:t> loop in Visual Studio.</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are the four components of a </a:t>
            </a:r>
            <a:r>
              <a:rPr lang="en-US" altLang="fr-FR" b="1">
                <a:latin typeface="Arial" panose="020B0604020202020204" pitchFamily="34" charset="0"/>
              </a:rPr>
              <a:t>for</a:t>
            </a:r>
            <a:r>
              <a:rPr lang="en-US" altLang="fr-FR">
                <a:latin typeface="Arial" panose="020B0604020202020204" pitchFamily="34" charset="0"/>
              </a:rPr>
              <a:t> loop?</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Answers should include the following:</a:t>
            </a:r>
          </a:p>
          <a:p>
            <a:pPr>
              <a:buFontTx/>
              <a:buChar char="•"/>
            </a:pPr>
            <a:r>
              <a:rPr lang="en-US" altLang="fr-FR">
                <a:latin typeface="Arial" panose="020B0604020202020204" pitchFamily="34" charset="0"/>
              </a:rPr>
              <a:t>A numeric variable to use for the counter (this can be a variable that is already defined or a variable that was defined as part of the loop specification).</a:t>
            </a:r>
            <a:endParaRPr lang="en-GB" altLang="fr-FR">
              <a:latin typeface="Arial" panose="020B0604020202020204" pitchFamily="34" charset="0"/>
            </a:endParaRPr>
          </a:p>
          <a:p>
            <a:pPr>
              <a:buFontTx/>
              <a:buChar char="•"/>
            </a:pPr>
            <a:r>
              <a:rPr lang="en-US" altLang="fr-FR">
                <a:latin typeface="Arial" panose="020B0604020202020204" pitchFamily="34" charset="0"/>
              </a:rPr>
              <a:t>A starting value for the counter variable.</a:t>
            </a:r>
            <a:endParaRPr lang="en-GB" altLang="fr-FR">
              <a:latin typeface="Arial" panose="020B0604020202020204" pitchFamily="34" charset="0"/>
            </a:endParaRPr>
          </a:p>
          <a:p>
            <a:pPr>
              <a:buFontTx/>
              <a:buChar char="•"/>
            </a:pPr>
            <a:r>
              <a:rPr lang="en-US" altLang="fr-FR">
                <a:latin typeface="Arial" panose="020B0604020202020204" pitchFamily="34" charset="0"/>
              </a:rPr>
              <a:t>A limit for the counter variable.</a:t>
            </a:r>
            <a:endParaRPr lang="en-GB" altLang="fr-FR">
              <a:latin typeface="Arial" panose="020B0604020202020204" pitchFamily="34" charset="0"/>
            </a:endParaRPr>
          </a:p>
          <a:p>
            <a:pPr>
              <a:buFontTx/>
              <a:buChar char="•"/>
            </a:pPr>
            <a:r>
              <a:rPr lang="en-US" altLang="fr-FR">
                <a:latin typeface="Arial" panose="020B0604020202020204" pitchFamily="34" charset="0"/>
              </a:rPr>
              <a:t>Instructions for how to modify the counter variable at the end of each iteration.</a:t>
            </a:r>
            <a:endParaRPr lang="en-GB" altLang="fr-FR">
              <a:latin typeface="Arial" panose="020B0604020202020204" pitchFamily="34" charset="0"/>
            </a:endParaRPr>
          </a:p>
        </p:txBody>
      </p:sp>
      <p:sp>
        <p:nvSpPr>
          <p:cNvPr id="69636" name="Slide Number Placeholder 5">
            <a:extLst>
              <a:ext uri="{FF2B5EF4-FFF2-40B4-BE49-F238E27FC236}">
                <a16:creationId xmlns:a16="http://schemas.microsoft.com/office/drawing/2014/main" xmlns="" id="{26E81478-CE25-49F9-B8D2-C281C27C5A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7F7E6FD-2217-4417-B45E-4439643AB75D}" type="slidenum">
              <a:rPr lang="en-US" altLang="fr-FR" b="0">
                <a:latin typeface="Arial" panose="020B0604020202020204" pitchFamily="34" charset="0"/>
              </a:rPr>
              <a:pPr eaLnBrk="1" hangingPunct="1"/>
              <a:t>30</a:t>
            </a:fld>
            <a:endParaRPr lang="en-US" altLang="fr-FR" b="0">
              <a:latin typeface="Arial" panose="020B0604020202020204" pitchFamily="34" charset="0"/>
            </a:endParaRPr>
          </a:p>
        </p:txBody>
      </p:sp>
      <p:sp>
        <p:nvSpPr>
          <p:cNvPr id="69637" name="Header Placeholder 3">
            <a:extLst>
              <a:ext uri="{FF2B5EF4-FFF2-40B4-BE49-F238E27FC236}">
                <a16:creationId xmlns:a16="http://schemas.microsoft.com/office/drawing/2014/main" xmlns="" id="{8479FF5C-036F-442C-9206-AA3578EF5170}"/>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1C93E3C4-6E1D-49A1-9409-38EA6E20932B}"/>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426806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xmlns="" id="{E23FE457-EAD8-47A4-8542-773B6A0110FB}"/>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xmlns="" id="{C0D9A354-DF1C-4589-9F26-005C1B873A3E}"/>
              </a:ext>
            </a:extLst>
          </p:cNvPr>
          <p:cNvSpPr>
            <a:spLocks noGrp="1"/>
          </p:cNvSpPr>
          <p:nvPr>
            <p:ph type="body" idx="1"/>
          </p:nvPr>
        </p:nvSpPr>
        <p:spPr>
          <a:xfrm>
            <a:off x="314325" y="2281238"/>
            <a:ext cx="6286500" cy="6746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you can use the </a:t>
            </a:r>
            <a:r>
              <a:rPr lang="en-GB" altLang="fr-FR" b="1">
                <a:latin typeface="Arial" panose="020B0604020202020204" pitchFamily="34" charset="0"/>
              </a:rPr>
              <a:t>break</a:t>
            </a:r>
            <a:r>
              <a:rPr lang="en-GB" altLang="fr-FR">
                <a:latin typeface="Arial" panose="020B0604020202020204" pitchFamily="34" charset="0"/>
              </a:rPr>
              <a:t> and </a:t>
            </a:r>
            <a:r>
              <a:rPr lang="en-GB" altLang="fr-FR" b="1">
                <a:latin typeface="Arial" panose="020B0604020202020204" pitchFamily="34" charset="0"/>
              </a:rPr>
              <a:t>continue</a:t>
            </a:r>
            <a:r>
              <a:rPr lang="en-GB" altLang="fr-FR">
                <a:latin typeface="Arial" panose="020B0604020202020204" pitchFamily="34" charset="0"/>
              </a:rPr>
              <a:t> statements to alter the behavior of loops.</a:t>
            </a:r>
          </a:p>
          <a:p>
            <a:pPr>
              <a:buFontTx/>
              <a:buChar char="•"/>
            </a:pPr>
            <a:r>
              <a:rPr lang="en-GB" altLang="fr-FR">
                <a:latin typeface="Arial" panose="020B0604020202020204" pitchFamily="34" charset="0"/>
              </a:rPr>
              <a:t>Describe the behavior of the </a:t>
            </a:r>
            <a:r>
              <a:rPr lang="en-GB" altLang="fr-FR" b="1">
                <a:latin typeface="Arial" panose="020B0604020202020204" pitchFamily="34" charset="0"/>
              </a:rPr>
              <a:t>break</a:t>
            </a:r>
            <a:r>
              <a:rPr lang="en-GB" altLang="fr-FR">
                <a:latin typeface="Arial" panose="020B0604020202020204" pitchFamily="34" charset="0"/>
              </a:rPr>
              <a:t> statement, using the code example on the slide to illustrate.</a:t>
            </a:r>
          </a:p>
          <a:p>
            <a:pPr>
              <a:buFontTx/>
              <a:buChar char="•"/>
            </a:pPr>
            <a:r>
              <a:rPr lang="en-GB" altLang="fr-FR">
                <a:latin typeface="Arial" panose="020B0604020202020204" pitchFamily="34" charset="0"/>
              </a:rPr>
              <a:t>Describe the behavior of the </a:t>
            </a:r>
            <a:r>
              <a:rPr lang="en-GB" altLang="fr-FR" b="1">
                <a:latin typeface="Arial" panose="020B0604020202020204" pitchFamily="34" charset="0"/>
              </a:rPr>
              <a:t>continue</a:t>
            </a:r>
            <a:r>
              <a:rPr lang="en-GB" altLang="fr-FR">
                <a:latin typeface="Arial" panose="020B0604020202020204" pitchFamily="34" charset="0"/>
              </a:rPr>
              <a:t> statement, using the code example on the slide to illustrate.</a:t>
            </a:r>
          </a:p>
          <a:p>
            <a:pPr>
              <a:buFontTx/>
              <a:buChar char="•"/>
            </a:pPr>
            <a:r>
              <a:rPr lang="en-GB" altLang="fr-FR">
                <a:latin typeface="Arial" panose="020B0604020202020204" pitchFamily="34" charset="0"/>
              </a:rPr>
              <a:t>Mention to students that they should use </a:t>
            </a:r>
            <a:r>
              <a:rPr lang="en-GB" altLang="fr-FR" b="1">
                <a:latin typeface="Arial" panose="020B0604020202020204" pitchFamily="34" charset="0"/>
              </a:rPr>
              <a:t>break</a:t>
            </a:r>
            <a:r>
              <a:rPr lang="en-GB" altLang="fr-FR">
                <a:latin typeface="Arial" panose="020B0604020202020204" pitchFamily="34" charset="0"/>
              </a:rPr>
              <a:t> and </a:t>
            </a:r>
            <a:r>
              <a:rPr lang="en-GB" altLang="fr-FR" b="1">
                <a:latin typeface="Arial" panose="020B0604020202020204" pitchFamily="34" charset="0"/>
              </a:rPr>
              <a:t>continue</a:t>
            </a:r>
            <a:r>
              <a:rPr lang="en-GB" altLang="fr-FR">
                <a:latin typeface="Arial" panose="020B0604020202020204" pitchFamily="34" charset="0"/>
              </a:rPr>
              <a:t> statements carefully because these statements can lead to code that is difficult to maintain.</a:t>
            </a:r>
          </a:p>
          <a:p>
            <a:pPr>
              <a:buFontTx/>
              <a:buChar char="•"/>
            </a:pPr>
            <a:r>
              <a:rPr lang="en-GB" altLang="fr-FR">
                <a:latin typeface="Arial" panose="020B0604020202020204" pitchFamily="34" charset="0"/>
              </a:rPr>
              <a:t>If time permits, use Visual Studio to show a working example.</a:t>
            </a:r>
          </a:p>
          <a:p>
            <a:endParaRPr lang="en-GB" altLang="fr-FR">
              <a:latin typeface="Arial" panose="020B0604020202020204" pitchFamily="34" charset="0"/>
            </a:endParaRPr>
          </a:p>
          <a:p>
            <a:r>
              <a:rPr lang="en-US" altLang="fr-FR" b="1">
                <a:latin typeface="Arial" panose="020B0604020202020204" pitchFamily="34" charset="0"/>
              </a:rPr>
              <a:t>Question:  </a:t>
            </a:r>
            <a:r>
              <a:rPr lang="en-US" altLang="fr-FR">
                <a:latin typeface="Arial" panose="020B0604020202020204" pitchFamily="34" charset="0"/>
              </a:rPr>
              <a:t>What is the difference between the </a:t>
            </a:r>
            <a:r>
              <a:rPr lang="en-US" altLang="fr-FR" b="1">
                <a:latin typeface="Arial" panose="020B0604020202020204" pitchFamily="34" charset="0"/>
              </a:rPr>
              <a:t>break</a:t>
            </a:r>
            <a:r>
              <a:rPr lang="en-US" altLang="fr-FR">
                <a:latin typeface="Arial" panose="020B0604020202020204" pitchFamily="34" charset="0"/>
              </a:rPr>
              <a:t> and </a:t>
            </a:r>
            <a:r>
              <a:rPr lang="en-US" altLang="fr-FR" b="1">
                <a:latin typeface="Arial" panose="020B0604020202020204" pitchFamily="34" charset="0"/>
              </a:rPr>
              <a:t>continue</a:t>
            </a:r>
            <a:r>
              <a:rPr lang="en-US" altLang="fr-FR">
                <a:latin typeface="Arial" panose="020B0604020202020204" pitchFamily="34" charset="0"/>
              </a:rPr>
              <a:t> statements?</a:t>
            </a:r>
            <a:endParaRPr lang="en-US" altLang="fr-FR" b="1">
              <a:latin typeface="Arial" panose="020B0604020202020204" pitchFamily="34" charset="0"/>
            </a:endParaRPr>
          </a:p>
          <a:p>
            <a:r>
              <a:rPr lang="en-US" altLang="fr-FR" b="1">
                <a:latin typeface="Arial" panose="020B0604020202020204" pitchFamily="34" charset="0"/>
              </a:rPr>
              <a:t>Answer:  </a:t>
            </a:r>
            <a:r>
              <a:rPr lang="en-US" altLang="fr-FR">
                <a:latin typeface="Arial" panose="020B0604020202020204" pitchFamily="34" charset="0"/>
              </a:rPr>
              <a:t>The </a:t>
            </a:r>
            <a:r>
              <a:rPr lang="en-US" altLang="fr-FR" b="1">
                <a:latin typeface="Arial" panose="020B0604020202020204" pitchFamily="34" charset="0"/>
              </a:rPr>
              <a:t>break</a:t>
            </a:r>
            <a:r>
              <a:rPr lang="en-US" altLang="fr-FR">
                <a:latin typeface="Arial" panose="020B0604020202020204" pitchFamily="34" charset="0"/>
              </a:rPr>
              <a:t> statement enables you to exit the loop entirely, and skip to the next line of code outside the loop. The </a:t>
            </a:r>
            <a:r>
              <a:rPr lang="en-US" altLang="fr-FR" b="1">
                <a:latin typeface="Arial" panose="020B0604020202020204" pitchFamily="34" charset="0"/>
              </a:rPr>
              <a:t>continue</a:t>
            </a:r>
            <a:r>
              <a:rPr lang="en-US" altLang="fr-FR">
                <a:latin typeface="Arial" panose="020B0604020202020204" pitchFamily="34" charset="0"/>
              </a:rPr>
              <a:t> statement is similar to the </a:t>
            </a:r>
            <a:r>
              <a:rPr lang="en-US" altLang="fr-FR" b="1">
                <a:latin typeface="Arial" panose="020B0604020202020204" pitchFamily="34" charset="0"/>
              </a:rPr>
              <a:t>break</a:t>
            </a:r>
            <a:r>
              <a:rPr lang="en-US" altLang="fr-FR">
                <a:latin typeface="Arial" panose="020B0604020202020204" pitchFamily="34" charset="0"/>
              </a:rPr>
              <a:t> statement except that, instead of exiting the loop entirely, you simply skip the remaining code in the current iteration, test the condition, and then start the next iteration of the loop.</a:t>
            </a:r>
          </a:p>
        </p:txBody>
      </p:sp>
      <p:sp>
        <p:nvSpPr>
          <p:cNvPr id="70660" name="Slide Number Placeholder 5">
            <a:extLst>
              <a:ext uri="{FF2B5EF4-FFF2-40B4-BE49-F238E27FC236}">
                <a16:creationId xmlns:a16="http://schemas.microsoft.com/office/drawing/2014/main" xmlns="" id="{306BDFE7-644A-4D0E-A183-8A1ABB54C0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10D332BB-9A4F-4094-AE7A-5D724413D879}" type="slidenum">
              <a:rPr lang="en-US" altLang="fr-FR" b="0">
                <a:latin typeface="Arial" panose="020B0604020202020204" pitchFamily="34" charset="0"/>
              </a:rPr>
              <a:pPr eaLnBrk="1" hangingPunct="1"/>
              <a:t>31</a:t>
            </a:fld>
            <a:endParaRPr lang="en-US" altLang="fr-FR" b="0">
              <a:latin typeface="Arial" panose="020B0604020202020204" pitchFamily="34" charset="0"/>
            </a:endParaRPr>
          </a:p>
        </p:txBody>
      </p:sp>
      <p:sp>
        <p:nvSpPr>
          <p:cNvPr id="70661" name="Header Placeholder 3">
            <a:extLst>
              <a:ext uri="{FF2B5EF4-FFF2-40B4-BE49-F238E27FC236}">
                <a16:creationId xmlns:a16="http://schemas.microsoft.com/office/drawing/2014/main" xmlns="" id="{BED25185-1265-4710-B60F-40A6DAD7BB4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0C72FDFC-E9EE-4D3B-87CA-C159D4B2D348}"/>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262594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xmlns="" id="{DB337E19-B575-4FCA-81CB-FACB6E030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33BB44E2-84F7-4DCA-A193-D4D365FDFC6E}" type="slidenum">
              <a:rPr lang="en-US" altLang="fr-FR" b="0">
                <a:latin typeface="Arial" panose="020B0604020202020204" pitchFamily="34" charset="0"/>
              </a:rPr>
              <a:pPr eaLnBrk="1" hangingPunct="1"/>
              <a:t>32</a:t>
            </a:fld>
            <a:endParaRPr lang="en-US" altLang="fr-FR" b="0">
              <a:latin typeface="Arial" panose="020B0604020202020204" pitchFamily="34" charset="0"/>
            </a:endParaRPr>
          </a:p>
        </p:txBody>
      </p:sp>
      <p:sp>
        <p:nvSpPr>
          <p:cNvPr id="71683" name="Rectangle 2">
            <a:extLst>
              <a:ext uri="{FF2B5EF4-FFF2-40B4-BE49-F238E27FC236}">
                <a16:creationId xmlns:a16="http://schemas.microsoft.com/office/drawing/2014/main" xmlns="" id="{E6FA14C1-A98D-46F3-B720-D6E9A630C6C2}"/>
              </a:ext>
            </a:extLst>
          </p:cNvPr>
          <p:cNvSpPr>
            <a:spLocks noGrp="1" noRot="1" noChangeAspect="1" noChangeArrowheads="1" noTextEdit="1"/>
          </p:cNvSpPr>
          <p:nvPr>
            <p:ph type="sldImg"/>
          </p:nvPr>
        </p:nvSpPr>
        <p:spPr>
          <a:xfrm>
            <a:off x="4373563" y="76200"/>
            <a:ext cx="2528887" cy="1897063"/>
          </a:xfrm>
          <a:ln/>
        </p:spPr>
      </p:sp>
      <p:sp>
        <p:nvSpPr>
          <p:cNvPr id="71684" name="Rectangle 855042">
            <a:extLst>
              <a:ext uri="{FF2B5EF4-FFF2-40B4-BE49-F238E27FC236}">
                <a16:creationId xmlns:a16="http://schemas.microsoft.com/office/drawing/2014/main" xmlns="" id="{6F1381BE-34A0-44EA-BEF6-132A6C8F9E02}"/>
              </a:ext>
            </a:extLst>
          </p:cNvPr>
          <p:cNvSpPr>
            <a:spLocks noGrp="1" noChangeArrowheads="1"/>
          </p:cNvSpPr>
          <p:nvPr>
            <p:ph type="body" idx="1"/>
          </p:nvPr>
        </p:nvSpPr>
        <p:spPr>
          <a:xfrm>
            <a:off x="361950" y="2266950"/>
            <a:ext cx="6286500" cy="5495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fr-FR">
                <a:latin typeface="Arial" panose="020B0604020202020204" pitchFamily="34" charset="0"/>
              </a:rPr>
              <a:t>In this lab, </a:t>
            </a:r>
            <a:r>
              <a:rPr lang="en-US" altLang="fr-FR">
                <a:latin typeface="Arial" panose="020B0604020202020204" pitchFamily="34" charset="0"/>
              </a:rPr>
              <a:t>students will gain familiarity with C# syntax and use common C# programming constructs.</a:t>
            </a:r>
            <a:endParaRPr lang="en-GB" altLang="fr-FR">
              <a:latin typeface="Arial" panose="020B0604020202020204" pitchFamily="34" charset="0"/>
            </a:endParaRPr>
          </a:p>
          <a:p>
            <a:pPr eaLnBrk="1" hangingPunct="1"/>
            <a:endParaRPr lang="en-GB" altLang="fr-FR" b="1">
              <a:latin typeface="Arial" panose="020B0604020202020204" pitchFamily="34" charset="0"/>
            </a:endParaRPr>
          </a:p>
          <a:p>
            <a:pPr eaLnBrk="1" hangingPunct="1"/>
            <a:r>
              <a:rPr lang="en-GB" altLang="fr-FR" b="1">
                <a:latin typeface="Arial" panose="020B0604020202020204" pitchFamily="34" charset="0"/>
              </a:rPr>
              <a:t>Important:</a:t>
            </a:r>
            <a:r>
              <a:rPr lang="en-GB" altLang="fr-FR">
                <a:latin typeface="Arial" panose="020B0604020202020204" pitchFamily="34" charset="0"/>
              </a:rPr>
              <a:t> Emphasize to students that the purpose of the labs is not to make them familiar with mathematical algorithms or engineering processes. Rather, the aim is to enable students to take a description of a problem or algorithm and use C# to implement a solution.</a:t>
            </a:r>
          </a:p>
          <a:p>
            <a:pPr eaLnBrk="1" hangingPunct="1"/>
            <a:endParaRPr lang="en-GB" altLang="fr-FR">
              <a:latin typeface="Arial" panose="020B0604020202020204" pitchFamily="34" charset="0"/>
            </a:endParaRPr>
          </a:p>
          <a:p>
            <a:pPr eaLnBrk="1" hangingPunct="1"/>
            <a:r>
              <a:rPr lang="en-GB" altLang="fr-FR" b="1">
                <a:latin typeface="Arial" panose="020B0604020202020204" pitchFamily="34" charset="0"/>
              </a:rPr>
              <a:t>Exercise 1</a:t>
            </a:r>
          </a:p>
          <a:p>
            <a:pPr eaLnBrk="1" hangingPunct="1"/>
            <a:r>
              <a:rPr lang="en-GB" altLang="fr-FR">
                <a:latin typeface="Arial" panose="020B0604020202020204" pitchFamily="34" charset="0"/>
              </a:rPr>
              <a:t>In this exercise, </a:t>
            </a:r>
            <a:r>
              <a:rPr lang="en-US" altLang="fr-FR">
                <a:latin typeface="Arial" panose="020B0604020202020204" pitchFamily="34" charset="0"/>
              </a:rPr>
              <a:t>students will write a program that prompts the user for a numeric value and then uses Newton's method to calculate the square root of this number. Students will display the result, and compare it to the </a:t>
            </a:r>
            <a:r>
              <a:rPr lang="en-US" altLang="fr-FR" b="1">
                <a:latin typeface="Arial" panose="020B0604020202020204" pitchFamily="34" charset="0"/>
              </a:rPr>
              <a:t>double</a:t>
            </a:r>
            <a:r>
              <a:rPr lang="en-US" altLang="fr-FR">
                <a:latin typeface="Arial" panose="020B0604020202020204" pitchFamily="34" charset="0"/>
              </a:rPr>
              <a:t> value that is calculated by using the </a:t>
            </a:r>
            <a:r>
              <a:rPr lang="en-US" altLang="fr-FR" b="1">
                <a:latin typeface="Arial" panose="020B0604020202020204" pitchFamily="34" charset="0"/>
              </a:rPr>
              <a:t>Math.Sqrt </a:t>
            </a:r>
            <a:r>
              <a:rPr lang="en-US" altLang="fr-FR">
                <a:latin typeface="Arial" panose="020B0604020202020204" pitchFamily="34" charset="0"/>
              </a:rPr>
              <a:t>method in the .NET Framework class library.</a:t>
            </a:r>
          </a:p>
          <a:p>
            <a:pPr eaLnBrk="1" hangingPunct="1"/>
            <a:r>
              <a:rPr lang="en-GB" altLang="fr-FR" b="1">
                <a:latin typeface="Arial" panose="020B0604020202020204" pitchFamily="34" charset="0"/>
              </a:rPr>
              <a:t>Exercise 2</a:t>
            </a:r>
          </a:p>
          <a:p>
            <a:pPr eaLnBrk="1" hangingPunct="1"/>
            <a:r>
              <a:rPr lang="en-GB" altLang="fr-FR">
                <a:latin typeface="Arial" panose="020B0604020202020204" pitchFamily="34" charset="0"/>
              </a:rPr>
              <a:t>In this exercise, students </a:t>
            </a:r>
            <a:r>
              <a:rPr lang="en-US" altLang="fr-FR">
                <a:latin typeface="Arial" panose="020B0604020202020204" pitchFamily="34" charset="0"/>
              </a:rPr>
              <a:t>will create another application that enables the user to enter an integer value, generate a string that holds the binary representation of this value, and then display the result.</a:t>
            </a:r>
          </a:p>
          <a:p>
            <a:pPr eaLnBrk="1" hangingPunct="1"/>
            <a:r>
              <a:rPr lang="en-GB" altLang="fr-FR" b="1">
                <a:latin typeface="Arial" panose="020B0604020202020204" pitchFamily="34" charset="0"/>
              </a:rPr>
              <a:t>Exercise 3</a:t>
            </a:r>
          </a:p>
          <a:p>
            <a:pPr eaLnBrk="1" hangingPunct="1"/>
            <a:r>
              <a:rPr lang="en-GB" altLang="fr-FR">
                <a:latin typeface="Arial" panose="020B0604020202020204" pitchFamily="34" charset="0"/>
              </a:rPr>
              <a:t>In this exercise, students </a:t>
            </a:r>
            <a:r>
              <a:rPr lang="en-US" altLang="fr-FR">
                <a:latin typeface="Arial" panose="020B0604020202020204" pitchFamily="34" charset="0"/>
              </a:rPr>
              <a:t>will create another Windows® Presentation Foundation (WPF) application. This WPF application will provide a user interface that enables the user to provide the data for two matrices and store this data in rectangular arrays. The application will calculate the product of these two arrays and display them.</a:t>
            </a:r>
          </a:p>
          <a:p>
            <a:pPr eaLnBrk="1" hangingPunct="1"/>
            <a:endParaRPr lang="en-US" altLang="fr-FR">
              <a:latin typeface="Arial" panose="020B0604020202020204" pitchFamily="34" charset="0"/>
            </a:endParaRPr>
          </a:p>
          <a:p>
            <a:pPr eaLnBrk="1" hangingPunct="1"/>
            <a:r>
              <a:rPr lang="en-GB" altLang="fr-FR">
                <a:latin typeface="Arial" panose="020B0604020202020204" pitchFamily="34" charset="0"/>
              </a:rPr>
              <a:t>Before the students begin the lab, read the scenario associated with each exercise to the class. This will reinforce the broad issue that the students are troubleshooting and will help to facilitate the lab discussion at the end of the module. Remind the students to complete the discussion questions after the last lab exercise.</a:t>
            </a:r>
          </a:p>
          <a:p>
            <a:pPr eaLnBrk="1" hangingPunct="1"/>
            <a:endParaRPr lang="en-GB" altLang="fr-FR">
              <a:solidFill>
                <a:srgbClr val="FF0000"/>
              </a:solidFill>
              <a:latin typeface="Arial" panose="020B0604020202020204" pitchFamily="34" charset="0"/>
            </a:endParaRPr>
          </a:p>
          <a:p>
            <a:pPr eaLnBrk="1" hangingPunct="1"/>
            <a:r>
              <a:rPr lang="en-GB" altLang="fr-FR" b="1">
                <a:latin typeface="Arial" panose="020B0604020202020204" pitchFamily="34" charset="0"/>
              </a:rPr>
              <a:t>Note</a:t>
            </a:r>
            <a:r>
              <a:rPr lang="en-GB" altLang="fr-FR">
                <a:latin typeface="Arial" panose="020B0604020202020204" pitchFamily="34" charset="0"/>
              </a:rPr>
              <a:t>: The lab exercise answer keys are provided on the Course Companion CD. To access the answer key, click the link located at the bottom of the relevant lab exercise page.</a:t>
            </a:r>
          </a:p>
          <a:p>
            <a:pPr eaLnBrk="1" hangingPunct="1"/>
            <a:endParaRPr lang="en-GB" altLang="fr-FR">
              <a:latin typeface="Arial" panose="020B0604020202020204" pitchFamily="34" charset="0"/>
            </a:endParaRPr>
          </a:p>
          <a:p>
            <a:pPr eaLnBrk="1" hangingPunct="1"/>
            <a:endParaRPr lang="en-GB" altLang="fr-FR">
              <a:latin typeface="Arial" panose="020B0604020202020204" pitchFamily="34" charset="0"/>
            </a:endParaRPr>
          </a:p>
        </p:txBody>
      </p:sp>
      <p:sp>
        <p:nvSpPr>
          <p:cNvPr id="777222" name="Line 6">
            <a:extLst>
              <a:ext uri="{FF2B5EF4-FFF2-40B4-BE49-F238E27FC236}">
                <a16:creationId xmlns:a16="http://schemas.microsoft.com/office/drawing/2014/main" xmlns="" id="{1B584984-EC5C-4783-BBDA-174A047CE019}"/>
              </a:ext>
            </a:extLst>
          </p:cNvPr>
          <p:cNvSpPr>
            <a:spLocks noChangeShapeType="1"/>
          </p:cNvSpPr>
          <p:nvPr/>
        </p:nvSpPr>
        <p:spPr bwMode="auto">
          <a:xfrm>
            <a:off x="428625" y="6932613"/>
            <a:ext cx="6067425" cy="0"/>
          </a:xfrm>
          <a:prstGeom prst="line">
            <a:avLst/>
          </a:prstGeom>
          <a:noFill/>
          <a:ln w="9525">
            <a:solidFill>
              <a:schemeClr val="tx1"/>
            </a:solidFill>
            <a:round/>
            <a:headEnd/>
            <a:tailEnd/>
          </a:ln>
          <a:effectLst>
            <a:outerShdw dist="35921" dir="2700000" algn="ctr" rotWithShape="0">
              <a:srgbClr val="AFAFAF"/>
            </a:outerShdw>
          </a:effectLst>
        </p:spPr>
        <p:txBody>
          <a:bodyPr lIns="182880" rIns="182880" anchor="ctr"/>
          <a:lstStyle/>
          <a:p>
            <a:pPr algn="ctr" eaLnBrk="0" hangingPunct="0">
              <a:defRPr/>
            </a:pPr>
            <a:endParaRPr lang="en-US">
              <a:cs typeface="+mn-cs"/>
            </a:endParaRPr>
          </a:p>
        </p:txBody>
      </p:sp>
      <p:sp>
        <p:nvSpPr>
          <p:cNvPr id="777223" name="Line 7">
            <a:extLst>
              <a:ext uri="{FF2B5EF4-FFF2-40B4-BE49-F238E27FC236}">
                <a16:creationId xmlns:a16="http://schemas.microsoft.com/office/drawing/2014/main" xmlns="" id="{F70B218B-EC5D-4C9C-8828-8090C13872FA}"/>
              </a:ext>
            </a:extLst>
          </p:cNvPr>
          <p:cNvSpPr>
            <a:spLocks noChangeShapeType="1"/>
          </p:cNvSpPr>
          <p:nvPr/>
        </p:nvSpPr>
        <p:spPr bwMode="auto">
          <a:xfrm>
            <a:off x="438150" y="7394575"/>
            <a:ext cx="6067425" cy="0"/>
          </a:xfrm>
          <a:prstGeom prst="line">
            <a:avLst/>
          </a:prstGeom>
          <a:noFill/>
          <a:ln w="9525">
            <a:solidFill>
              <a:schemeClr val="tx1"/>
            </a:solidFill>
            <a:round/>
            <a:headEnd/>
            <a:tailEnd/>
          </a:ln>
          <a:effectLst>
            <a:outerShdw dist="35921" dir="2700000" algn="ctr" rotWithShape="0">
              <a:srgbClr val="AFAFAF"/>
            </a:outerShdw>
          </a:effectLst>
        </p:spPr>
        <p:txBody>
          <a:bodyPr lIns="182880" rIns="182880" anchor="ctr"/>
          <a:lstStyle/>
          <a:p>
            <a:pPr algn="ctr" eaLnBrk="0" hangingPunct="0">
              <a:defRPr/>
            </a:pPr>
            <a:endParaRPr lang="en-US">
              <a:cs typeface="+mn-cs"/>
            </a:endParaRPr>
          </a:p>
        </p:txBody>
      </p:sp>
      <p:sp>
        <p:nvSpPr>
          <p:cNvPr id="71687" name="Header Placeholder 3">
            <a:extLst>
              <a:ext uri="{FF2B5EF4-FFF2-40B4-BE49-F238E27FC236}">
                <a16:creationId xmlns:a16="http://schemas.microsoft.com/office/drawing/2014/main" xmlns="" id="{32AD5E95-61A8-4511-812C-01F975A339E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10" name="Date Placeholder 4">
            <a:extLst>
              <a:ext uri="{FF2B5EF4-FFF2-40B4-BE49-F238E27FC236}">
                <a16:creationId xmlns:a16="http://schemas.microsoft.com/office/drawing/2014/main" xmlns="" id="{AE65676D-6E2E-4CF7-ADCE-402E65DF4FAE}"/>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9975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C9BAFD05-197E-441E-9BD9-71D3737BB505}"/>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xmlns="" id="{AA4AD9B3-8CDB-4525-8C7B-D00307D6B30B}"/>
              </a:ext>
            </a:extLst>
          </p:cNvPr>
          <p:cNvSpPr>
            <a:spLocks noGrp="1"/>
          </p:cNvSpPr>
          <p:nvPr>
            <p:ph type="body" idx="1"/>
          </p:nvPr>
        </p:nvSpPr>
        <p:spPr>
          <a:xfrm>
            <a:off x="314325" y="2265363"/>
            <a:ext cx="6286500" cy="6762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a:t>
            </a:r>
            <a:r>
              <a:rPr lang="en-US" altLang="fr-FR">
                <a:latin typeface="Arial" panose="020B0604020202020204" pitchFamily="34" charset="0"/>
              </a:rPr>
              <a:t>variables store values that can change when an application is running.</a:t>
            </a:r>
          </a:p>
          <a:p>
            <a:pPr>
              <a:buFontTx/>
              <a:buChar char="•"/>
            </a:pPr>
            <a:r>
              <a:rPr lang="en-US" altLang="fr-FR">
                <a:latin typeface="Arial" panose="020B0604020202020204" pitchFamily="34" charset="0"/>
              </a:rPr>
              <a:t>Explain that you often need to store values temporarily when you perform calculations or pass data between the user, application, and a database.</a:t>
            </a:r>
          </a:p>
          <a:p>
            <a:pPr>
              <a:buFontTx/>
              <a:buChar char="•"/>
            </a:pPr>
            <a:r>
              <a:rPr lang="en-US" altLang="fr-FR">
                <a:latin typeface="Arial" panose="020B0604020202020204" pitchFamily="34" charset="0"/>
              </a:rPr>
              <a:t>Explain the six facets of a variable.</a:t>
            </a:r>
          </a:p>
          <a:p>
            <a:pPr>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What is a variable and how are variables used in Microsoft .NET Framework applications?</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Variables store values that the application requires in temporary memory locations. Applications process these values to perform functions such as calculations, data analysis, and database interactions.</a:t>
            </a:r>
          </a:p>
        </p:txBody>
      </p:sp>
      <p:sp>
        <p:nvSpPr>
          <p:cNvPr id="43012" name="Slide Number Placeholder 5">
            <a:extLst>
              <a:ext uri="{FF2B5EF4-FFF2-40B4-BE49-F238E27FC236}">
                <a16:creationId xmlns:a16="http://schemas.microsoft.com/office/drawing/2014/main" xmlns="" id="{4851463F-4E61-46E5-9E70-1BEF576231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E1CE51A8-87DF-4E7E-AEF6-55485E8DA9AC}" type="slidenum">
              <a:rPr lang="en-US" altLang="fr-FR" b="0">
                <a:latin typeface="Arial" panose="020B0604020202020204" pitchFamily="34" charset="0"/>
              </a:rPr>
              <a:pPr eaLnBrk="1" hangingPunct="1"/>
              <a:t>4</a:t>
            </a:fld>
            <a:endParaRPr lang="en-US" altLang="fr-FR" b="0">
              <a:latin typeface="Arial" panose="020B0604020202020204" pitchFamily="34" charset="0"/>
            </a:endParaRPr>
          </a:p>
        </p:txBody>
      </p:sp>
      <p:sp>
        <p:nvSpPr>
          <p:cNvPr id="43013" name="Header Placeholder 3">
            <a:extLst>
              <a:ext uri="{FF2B5EF4-FFF2-40B4-BE49-F238E27FC236}">
                <a16:creationId xmlns:a16="http://schemas.microsoft.com/office/drawing/2014/main" xmlns="" id="{EAA66F66-BEF3-4870-9438-23F04FEAD4F9}"/>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024C46CF-1E6A-44C2-8F4F-0B828BB343AC}"/>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70823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xmlns="" id="{2DF3C583-42A3-41E8-AE4E-0A057DF9F310}"/>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xmlns="" id="{5E716755-87E4-48C3-BABF-2E1B255F49D5}"/>
              </a:ext>
            </a:extLst>
          </p:cNvPr>
          <p:cNvSpPr>
            <a:spLocks noGrp="1"/>
          </p:cNvSpPr>
          <p:nvPr>
            <p:ph type="body" idx="1"/>
          </p:nvPr>
        </p:nvSpPr>
        <p:spPr>
          <a:xfrm>
            <a:off x="314325" y="2274888"/>
            <a:ext cx="6286500" cy="675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meaning of “type-safe language.”</a:t>
            </a:r>
          </a:p>
          <a:p>
            <a:pPr>
              <a:buFontTx/>
              <a:buChar char="•"/>
            </a:pPr>
            <a:r>
              <a:rPr lang="en-GB" altLang="fr-FR">
                <a:latin typeface="Arial" panose="020B0604020202020204" pitchFamily="34" charset="0"/>
              </a:rPr>
              <a:t>Explain each of the example data types on the slide, and when you would use them.</a:t>
            </a:r>
          </a:p>
          <a:p>
            <a:endParaRPr lang="en-GB"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What type would you use to store a sequence of alphanumeric characters? </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A </a:t>
            </a:r>
            <a:r>
              <a:rPr lang="en-US" altLang="fr-FR" b="1">
                <a:latin typeface="Arial" panose="020B0604020202020204" pitchFamily="34" charset="0"/>
              </a:rPr>
              <a:t>String</a:t>
            </a:r>
            <a:r>
              <a:rPr lang="en-US" altLang="fr-FR">
                <a:latin typeface="Arial" panose="020B0604020202020204" pitchFamily="34" charset="0"/>
              </a:rPr>
              <a:t> type.</a:t>
            </a:r>
            <a:endParaRPr lang="en-GB" altLang="fr-FR">
              <a:latin typeface="Arial" panose="020B0604020202020204" pitchFamily="34" charset="0"/>
            </a:endParaRPr>
          </a:p>
        </p:txBody>
      </p:sp>
      <p:sp>
        <p:nvSpPr>
          <p:cNvPr id="44036" name="Slide Number Placeholder 5">
            <a:extLst>
              <a:ext uri="{FF2B5EF4-FFF2-40B4-BE49-F238E27FC236}">
                <a16:creationId xmlns:a16="http://schemas.microsoft.com/office/drawing/2014/main" xmlns="" id="{442AE9EB-2CF5-44CE-A0BE-96965490A8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1736C99C-67A9-4CC1-A841-30DC4D603012}" type="slidenum">
              <a:rPr lang="en-US" altLang="fr-FR" b="0">
                <a:latin typeface="Arial" panose="020B0604020202020204" pitchFamily="34" charset="0"/>
              </a:rPr>
              <a:pPr eaLnBrk="1" hangingPunct="1"/>
              <a:t>5</a:t>
            </a:fld>
            <a:endParaRPr lang="en-US" altLang="fr-FR" b="0">
              <a:latin typeface="Arial" panose="020B0604020202020204" pitchFamily="34" charset="0"/>
            </a:endParaRPr>
          </a:p>
        </p:txBody>
      </p:sp>
      <p:sp>
        <p:nvSpPr>
          <p:cNvPr id="44037" name="Header Placeholder 3">
            <a:extLst>
              <a:ext uri="{FF2B5EF4-FFF2-40B4-BE49-F238E27FC236}">
                <a16:creationId xmlns:a16="http://schemas.microsoft.com/office/drawing/2014/main" xmlns="" id="{93CC4563-34C7-49A4-89B9-6F66D84FFD70}"/>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AA09464D-9BED-4071-8836-4C3E9051202E}"/>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4901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xmlns="" id="{5EA56B0A-13D1-49B0-B27A-68B4F733A986}"/>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xmlns="" id="{CAF54C0B-F405-461C-BE69-CB3F4A8AAC61}"/>
              </a:ext>
            </a:extLst>
          </p:cNvPr>
          <p:cNvSpPr>
            <a:spLocks noGrp="1"/>
          </p:cNvSpPr>
          <p:nvPr>
            <p:ph type="body" idx="1"/>
          </p:nvPr>
        </p:nvSpPr>
        <p:spPr>
          <a:xfrm>
            <a:off x="314325" y="2276475"/>
            <a:ext cx="6286500" cy="6751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how to declare and assign variables. </a:t>
            </a:r>
          </a:p>
          <a:p>
            <a:pPr>
              <a:buFontTx/>
              <a:buChar char="•"/>
            </a:pPr>
            <a:r>
              <a:rPr lang="en-GB" altLang="fr-FR">
                <a:latin typeface="Arial" panose="020B0604020202020204" pitchFamily="34" charset="0"/>
              </a:rPr>
              <a:t>Explain that </a:t>
            </a:r>
            <a:r>
              <a:rPr lang="en-US" altLang="fr-FR">
                <a:latin typeface="Arial" panose="020B0604020202020204" pitchFamily="34" charset="0"/>
              </a:rPr>
              <a:t>C# is case-sensitive. If you use the name </a:t>
            </a:r>
            <a:r>
              <a:rPr lang="en-US" altLang="fr-FR" b="1">
                <a:latin typeface="Arial" panose="020B0604020202020204" pitchFamily="34" charset="0"/>
              </a:rPr>
              <a:t>MyData</a:t>
            </a:r>
            <a:r>
              <a:rPr lang="en-US" altLang="fr-FR">
                <a:latin typeface="Arial" panose="020B0604020202020204" pitchFamily="34" charset="0"/>
              </a:rPr>
              <a:t> as the identifier of a variable, this is not the same as </a:t>
            </a:r>
            <a:r>
              <a:rPr lang="en-US" altLang="fr-FR" b="1">
                <a:latin typeface="Arial" panose="020B0604020202020204" pitchFamily="34" charset="0"/>
              </a:rPr>
              <a:t>myData</a:t>
            </a:r>
            <a:r>
              <a:rPr lang="en-US" altLang="fr-FR">
                <a:latin typeface="Arial" panose="020B0604020202020204" pitchFamily="34" charset="0"/>
              </a:rPr>
              <a:t>. </a:t>
            </a:r>
            <a:endParaRPr lang="en-GB" altLang="fr-FR">
              <a:latin typeface="Arial" panose="020B0604020202020204" pitchFamily="34" charset="0"/>
            </a:endParaRPr>
          </a:p>
          <a:p>
            <a:pPr>
              <a:buFontTx/>
              <a:buChar char="•"/>
            </a:pPr>
            <a:r>
              <a:rPr lang="en-GB" altLang="fr-FR">
                <a:latin typeface="Arial" panose="020B0604020202020204" pitchFamily="34" charset="0"/>
              </a:rPr>
              <a:t>If time permits, show some examples in Microsoft Visual Studio® 2010.</a:t>
            </a:r>
          </a:p>
          <a:p>
            <a:pPr>
              <a:buFontTx/>
              <a:buChar char="•"/>
            </a:pPr>
            <a:endParaRPr lang="en-GB"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What is the syntax for declaring and assigning a variable?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One possible answer is </a:t>
            </a:r>
            <a:r>
              <a:rPr lang="en-US" altLang="fr-FR" b="1">
                <a:latin typeface="Arial" panose="020B0604020202020204" pitchFamily="34" charset="0"/>
              </a:rPr>
              <a:t>DataType variableName = Value;</a:t>
            </a:r>
            <a:r>
              <a:rPr lang="en-US" altLang="fr-FR">
                <a:latin typeface="Arial" panose="020B0604020202020204" pitchFamily="34" charset="0"/>
              </a:rPr>
              <a:t>.</a:t>
            </a:r>
          </a:p>
          <a:p>
            <a:endParaRPr lang="en-US" altLang="fr-FR" b="1">
              <a:latin typeface="Arial" panose="020B0604020202020204" pitchFamily="34" charset="0"/>
            </a:endParaRPr>
          </a:p>
          <a:p>
            <a:r>
              <a:rPr lang="en-US" altLang="fr-FR" b="1">
                <a:latin typeface="Arial" panose="020B0604020202020204" pitchFamily="34" charset="0"/>
              </a:rPr>
              <a:t>Additional Reading</a:t>
            </a:r>
          </a:p>
          <a:p>
            <a:r>
              <a:rPr lang="en-US" altLang="fr-FR">
                <a:latin typeface="Arial" panose="020B0604020202020204" pitchFamily="34" charset="0"/>
              </a:rPr>
              <a:t>For more information about the keyword in C#, see the C# Keywords page at </a:t>
            </a:r>
            <a:br>
              <a:rPr lang="en-US" altLang="fr-FR">
                <a:latin typeface="Arial" panose="020B0604020202020204" pitchFamily="34" charset="0"/>
              </a:rPr>
            </a:br>
            <a:r>
              <a:rPr lang="en-GB" altLang="fr-FR">
                <a:latin typeface="Arial" panose="020B0604020202020204" pitchFamily="34" charset="0"/>
              </a:rPr>
              <a:t>http://go.microsoft.com/fwlink/?LinkId=192890</a:t>
            </a:r>
            <a:r>
              <a:rPr lang="en-US" altLang="fr-FR">
                <a:latin typeface="Arial" panose="020B0604020202020204" pitchFamily="34" charset="0"/>
              </a:rPr>
              <a:t>.</a:t>
            </a:r>
          </a:p>
          <a:p>
            <a:r>
              <a:rPr lang="en-US" altLang="fr-FR">
                <a:latin typeface="Arial" panose="020B0604020202020204" pitchFamily="34" charset="0"/>
              </a:rPr>
              <a:t>For more information about naming conventions, see the General Naming Conventions page at http://go.microsoft.com/fwlink/?LinkId=192891.</a:t>
            </a:r>
          </a:p>
          <a:p>
            <a:r>
              <a:rPr lang="en-US" altLang="fr-FR">
                <a:latin typeface="Arial" panose="020B0604020202020204" pitchFamily="34" charset="0"/>
              </a:rPr>
              <a:t>For more information about capitalization conventions, see the Capitalization Conventions page at </a:t>
            </a:r>
            <a:r>
              <a:rPr lang="en-GB" altLang="fr-FR">
                <a:latin typeface="Arial" panose="020B0604020202020204" pitchFamily="34" charset="0"/>
              </a:rPr>
              <a:t>http://go.microsoft.com/fwlink/?LinkId=192892.</a:t>
            </a:r>
          </a:p>
        </p:txBody>
      </p:sp>
      <p:sp>
        <p:nvSpPr>
          <p:cNvPr id="45060" name="Slide Number Placeholder 5">
            <a:extLst>
              <a:ext uri="{FF2B5EF4-FFF2-40B4-BE49-F238E27FC236}">
                <a16:creationId xmlns:a16="http://schemas.microsoft.com/office/drawing/2014/main" xmlns="" id="{8E94CA9B-ACF9-4DEB-A414-D784F75FCE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8C850985-EA47-4F30-AD6E-E6268B38AB33}" type="slidenum">
              <a:rPr lang="en-US" altLang="fr-FR" b="0">
                <a:latin typeface="Arial" panose="020B0604020202020204" pitchFamily="34" charset="0"/>
              </a:rPr>
              <a:pPr eaLnBrk="1" hangingPunct="1"/>
              <a:t>6</a:t>
            </a:fld>
            <a:endParaRPr lang="en-US" altLang="fr-FR" b="0">
              <a:latin typeface="Arial" panose="020B0604020202020204" pitchFamily="34" charset="0"/>
            </a:endParaRPr>
          </a:p>
        </p:txBody>
      </p:sp>
      <p:sp>
        <p:nvSpPr>
          <p:cNvPr id="45061" name="Header Placeholder 3">
            <a:extLst>
              <a:ext uri="{FF2B5EF4-FFF2-40B4-BE49-F238E27FC236}">
                <a16:creationId xmlns:a16="http://schemas.microsoft.com/office/drawing/2014/main" xmlns="" id="{4E0600AD-3AD5-45B4-9A87-825B6808B33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C928648B-0A05-4127-AA49-8AAC1A58C349}"/>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54304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xmlns="" id="{4DBE53E9-F0A2-4D45-9A20-092A4DC87815}"/>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xmlns="" id="{B0510185-F47F-4982-9109-E618A7243783}"/>
              </a:ext>
            </a:extLst>
          </p:cNvPr>
          <p:cNvSpPr>
            <a:spLocks noGrp="1"/>
          </p:cNvSpPr>
          <p:nvPr>
            <p:ph type="body" idx="1"/>
          </p:nvPr>
        </p:nvSpPr>
        <p:spPr>
          <a:xfrm>
            <a:off x="314325" y="2276475"/>
            <a:ext cx="6286500" cy="6751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meaning of variable scope. Mention that where a variable is declared depends on what </a:t>
            </a:r>
            <a:r>
              <a:rPr lang="en-US" altLang="fr-FR">
                <a:latin typeface="Arial" panose="020B0604020202020204" pitchFamily="34" charset="0"/>
              </a:rPr>
              <a:t>parts of a program can access that variable. </a:t>
            </a:r>
            <a:endParaRPr lang="en-GB" altLang="fr-FR">
              <a:latin typeface="Arial" panose="020B0604020202020204" pitchFamily="34" charset="0"/>
            </a:endParaRPr>
          </a:p>
          <a:p>
            <a:pPr>
              <a:buFontTx/>
              <a:buChar char="•"/>
            </a:pPr>
            <a:r>
              <a:rPr lang="en-GB" altLang="fr-FR">
                <a:latin typeface="Arial" panose="020B0604020202020204" pitchFamily="34" charset="0"/>
              </a:rPr>
              <a:t>Explain the meaning of block, procedure, class, and namespace scopes by using the code examples on the slide.</a:t>
            </a:r>
          </a:p>
          <a:p>
            <a:endParaRPr lang="en-GB"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You are developing an application and you need to declare a variable that is accessible to two methods in the same class. What is the easiest way to achieve this?</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Use class scope and declare a private field at the class level.</a:t>
            </a:r>
          </a:p>
          <a:p>
            <a:endParaRPr lang="en-US" altLang="fr-FR" i="1">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scopes, see the 3.7 Scopes page at http://go.microsoft.com/fwlink/?LinkId=192893. </a:t>
            </a:r>
            <a:endParaRPr lang="en-GB" altLang="fr-FR">
              <a:latin typeface="Arial" panose="020B0604020202020204" pitchFamily="34" charset="0"/>
            </a:endParaRPr>
          </a:p>
        </p:txBody>
      </p:sp>
      <p:sp>
        <p:nvSpPr>
          <p:cNvPr id="46084" name="Slide Number Placeholder 5">
            <a:extLst>
              <a:ext uri="{FF2B5EF4-FFF2-40B4-BE49-F238E27FC236}">
                <a16:creationId xmlns:a16="http://schemas.microsoft.com/office/drawing/2014/main" xmlns="" id="{596AF319-013E-4440-8430-6A0A5D2666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E16AFAE6-9F68-4053-BE5F-F6C23163BD55}" type="slidenum">
              <a:rPr lang="en-US" altLang="fr-FR" b="0">
                <a:latin typeface="Arial" panose="020B0604020202020204" pitchFamily="34" charset="0"/>
              </a:rPr>
              <a:pPr eaLnBrk="1" hangingPunct="1"/>
              <a:t>7</a:t>
            </a:fld>
            <a:endParaRPr lang="en-US" altLang="fr-FR" b="0">
              <a:latin typeface="Arial" panose="020B0604020202020204" pitchFamily="34" charset="0"/>
            </a:endParaRPr>
          </a:p>
        </p:txBody>
      </p:sp>
      <p:sp>
        <p:nvSpPr>
          <p:cNvPr id="46085" name="Header Placeholder 3">
            <a:extLst>
              <a:ext uri="{FF2B5EF4-FFF2-40B4-BE49-F238E27FC236}">
                <a16:creationId xmlns:a16="http://schemas.microsoft.com/office/drawing/2014/main" xmlns="" id="{0071396E-6587-43E7-AB63-D705BBB3057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2CD247C7-DC27-4C92-8B6D-F25F8FD89D65}"/>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90908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xmlns="" id="{4E3E1D87-B35A-4A91-912A-BA3E7C0420A5}"/>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xmlns="" id="{F9D2CC84-C283-47DD-A23D-FDE1E9DC8211}"/>
              </a:ext>
            </a:extLst>
          </p:cNvPr>
          <p:cNvSpPr>
            <a:spLocks noGrp="1"/>
          </p:cNvSpPr>
          <p:nvPr>
            <p:ph type="body" idx="1"/>
          </p:nvPr>
        </p:nvSpPr>
        <p:spPr>
          <a:xfrm>
            <a:off x="314325" y="2281238"/>
            <a:ext cx="6286500" cy="6746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why you would need to convert data to different types. </a:t>
            </a:r>
            <a:r>
              <a:rPr lang="en-US" altLang="fr-FR">
                <a:latin typeface="Arial" panose="020B0604020202020204" pitchFamily="34" charset="0"/>
              </a:rPr>
              <a:t>For example, you might need to convert the string value "99" that you have read from a text file into the integer value 99 that you can store in an integer variable. </a:t>
            </a:r>
            <a:endParaRPr lang="en-GB" altLang="fr-FR">
              <a:latin typeface="Arial" panose="020B0604020202020204" pitchFamily="34" charset="0"/>
            </a:endParaRPr>
          </a:p>
          <a:p>
            <a:pPr>
              <a:buFontTx/>
              <a:buChar char="•"/>
            </a:pPr>
            <a:r>
              <a:rPr lang="en-GB" altLang="fr-FR">
                <a:latin typeface="Arial" panose="020B0604020202020204" pitchFamily="34" charset="0"/>
              </a:rPr>
              <a:t>Explain the difference between implicit and explicit conversions, using the code examples on the slide to demonstrate.</a:t>
            </a:r>
          </a:p>
          <a:p>
            <a:pPr>
              <a:buFontTx/>
              <a:buChar char="•"/>
            </a:pPr>
            <a:r>
              <a:rPr lang="en-GB" altLang="fr-FR">
                <a:latin typeface="Arial" panose="020B0604020202020204" pitchFamily="34" charset="0"/>
              </a:rPr>
              <a:t>If time permits, use Visual Studio 2010 to demonstrate the </a:t>
            </a:r>
            <a:r>
              <a:rPr lang="en-GB" altLang="fr-FR" b="1">
                <a:latin typeface="Arial" panose="020B0604020202020204" pitchFamily="34" charset="0"/>
              </a:rPr>
              <a:t>Convert</a:t>
            </a:r>
            <a:r>
              <a:rPr lang="en-GB" altLang="fr-FR">
                <a:latin typeface="Arial" panose="020B0604020202020204" pitchFamily="34" charset="0"/>
              </a:rPr>
              <a:t> class, and perhaps the </a:t>
            </a:r>
            <a:r>
              <a:rPr lang="en-GB" altLang="fr-FR" b="1">
                <a:latin typeface="Arial" panose="020B0604020202020204" pitchFamily="34" charset="0"/>
              </a:rPr>
              <a:t>int.TryParse</a:t>
            </a:r>
            <a:r>
              <a:rPr lang="en-GB" altLang="fr-FR">
                <a:latin typeface="Arial" panose="020B0604020202020204" pitchFamily="34" charset="0"/>
              </a:rPr>
              <a:t> method.</a:t>
            </a:r>
          </a:p>
          <a:p>
            <a:endParaRPr lang="en-GB"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You are converting a </a:t>
            </a:r>
            <a:r>
              <a:rPr lang="en-US" altLang="fr-FR" b="1">
                <a:latin typeface="Arial" panose="020B0604020202020204" pitchFamily="34" charset="0"/>
              </a:rPr>
              <a:t>string</a:t>
            </a:r>
            <a:r>
              <a:rPr lang="en-US" altLang="fr-FR">
                <a:latin typeface="Arial" panose="020B0604020202020204" pitchFamily="34" charset="0"/>
              </a:rPr>
              <a:t> to an </a:t>
            </a:r>
            <a:r>
              <a:rPr lang="en-US" altLang="fr-FR" b="1">
                <a:latin typeface="Arial" panose="020B0604020202020204" pitchFamily="34" charset="0"/>
              </a:rPr>
              <a:t>int </a:t>
            </a:r>
            <a:r>
              <a:rPr lang="en-US" altLang="fr-FR">
                <a:latin typeface="Arial" panose="020B0604020202020204" pitchFamily="34" charset="0"/>
              </a:rPr>
              <a:t>type, but you are unsure whether the </a:t>
            </a:r>
            <a:r>
              <a:rPr lang="en-US" altLang="fr-FR" b="1">
                <a:latin typeface="Arial" panose="020B0604020202020204" pitchFamily="34" charset="0"/>
              </a:rPr>
              <a:t>string</a:t>
            </a:r>
            <a:r>
              <a:rPr lang="en-US" altLang="fr-FR">
                <a:latin typeface="Arial" panose="020B0604020202020204" pitchFamily="34" charset="0"/>
              </a:rPr>
              <a:t> will contain a valid </a:t>
            </a:r>
            <a:r>
              <a:rPr lang="en-US" altLang="fr-FR" b="1">
                <a:latin typeface="Arial" panose="020B0604020202020204" pitchFamily="34" charset="0"/>
              </a:rPr>
              <a:t>int </a:t>
            </a:r>
            <a:r>
              <a:rPr lang="en-US" altLang="fr-FR">
                <a:latin typeface="Arial" panose="020B0604020202020204" pitchFamily="34" charset="0"/>
              </a:rPr>
              <a:t>value. Which conversion approach should you use?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a:t>
            </a:r>
            <a:r>
              <a:rPr lang="en-US" altLang="fr-FR" b="1">
                <a:latin typeface="Arial" panose="020B0604020202020204" pitchFamily="34" charset="0"/>
              </a:rPr>
              <a:t> </a:t>
            </a:r>
            <a:r>
              <a:rPr lang="en-US" altLang="fr-FR">
                <a:latin typeface="Arial" panose="020B0604020202020204" pitchFamily="34" charset="0"/>
              </a:rPr>
              <a:t>You should use the </a:t>
            </a:r>
            <a:r>
              <a:rPr lang="en-US" altLang="fr-FR" b="1">
                <a:latin typeface="Arial" panose="020B0604020202020204" pitchFamily="34" charset="0"/>
              </a:rPr>
              <a:t>int.TryParse</a:t>
            </a:r>
            <a:r>
              <a:rPr lang="en-US" altLang="fr-FR">
                <a:latin typeface="Arial" panose="020B0604020202020204" pitchFamily="34" charset="0"/>
              </a:rPr>
              <a:t> method.</a:t>
            </a:r>
          </a:p>
          <a:p>
            <a:endParaRPr lang="en-US" altLang="fr-FR" i="1">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the </a:t>
            </a:r>
            <a:r>
              <a:rPr lang="en-US" altLang="fr-FR" b="1">
                <a:latin typeface="Arial" panose="020B0604020202020204" pitchFamily="34" charset="0"/>
              </a:rPr>
              <a:t>System.Convert</a:t>
            </a:r>
            <a:r>
              <a:rPr lang="en-US" altLang="fr-FR">
                <a:latin typeface="Arial" panose="020B0604020202020204" pitchFamily="34" charset="0"/>
              </a:rPr>
              <a:t> class, see the Convert Class page at http://go.microsoft.com/fwlink/?LinkId=192894.</a:t>
            </a:r>
            <a:endParaRPr lang="en-GB" altLang="fr-FR">
              <a:latin typeface="Arial" panose="020B0604020202020204" pitchFamily="34" charset="0"/>
            </a:endParaRPr>
          </a:p>
        </p:txBody>
      </p:sp>
      <p:sp>
        <p:nvSpPr>
          <p:cNvPr id="47108" name="Slide Number Placeholder 5">
            <a:extLst>
              <a:ext uri="{FF2B5EF4-FFF2-40B4-BE49-F238E27FC236}">
                <a16:creationId xmlns:a16="http://schemas.microsoft.com/office/drawing/2014/main" xmlns="" id="{AD513F1B-B303-46F7-BC00-C7721AC2EB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900BA10-1672-40FC-9254-84BAC838D0BB}" type="slidenum">
              <a:rPr lang="en-US" altLang="fr-FR" b="0">
                <a:latin typeface="Arial" panose="020B0604020202020204" pitchFamily="34" charset="0"/>
              </a:rPr>
              <a:pPr eaLnBrk="1" hangingPunct="1"/>
              <a:t>8</a:t>
            </a:fld>
            <a:endParaRPr lang="en-US" altLang="fr-FR" b="0">
              <a:latin typeface="Arial" panose="020B0604020202020204" pitchFamily="34" charset="0"/>
            </a:endParaRPr>
          </a:p>
        </p:txBody>
      </p:sp>
      <p:sp>
        <p:nvSpPr>
          <p:cNvPr id="47109" name="Header Placeholder 3">
            <a:extLst>
              <a:ext uri="{FF2B5EF4-FFF2-40B4-BE49-F238E27FC236}">
                <a16:creationId xmlns:a16="http://schemas.microsoft.com/office/drawing/2014/main" xmlns="" id="{2CB8B694-200B-412C-8AAB-1F7C8EBE389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A1D1C819-BCCB-4387-B3F4-9B5095322666}"/>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234762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xmlns="" id="{C9A610C9-C164-4CC3-A211-714D3B609ED1}"/>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xmlns="" id="{623B6358-EB8C-4D6C-8D3B-66E1FBDC6C96}"/>
              </a:ext>
            </a:extLst>
          </p:cNvPr>
          <p:cNvSpPr>
            <a:spLocks noGrp="1"/>
          </p:cNvSpPr>
          <p:nvPr>
            <p:ph type="body" idx="1"/>
          </p:nvPr>
        </p:nvSpPr>
        <p:spPr>
          <a:xfrm>
            <a:off x="314325" y="2273300"/>
            <a:ext cx="6286500" cy="675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the purpose of read-only variables and constants, and why you may want to use them instead of standard variables.</a:t>
            </a:r>
          </a:p>
          <a:p>
            <a:pPr>
              <a:buFontTx/>
              <a:buChar char="•"/>
            </a:pPr>
            <a:r>
              <a:rPr lang="en-GB" altLang="fr-FR">
                <a:latin typeface="Arial" panose="020B0604020202020204" pitchFamily="34" charset="0"/>
              </a:rPr>
              <a:t>Explain that you declare a read-only variable by using the </a:t>
            </a:r>
            <a:r>
              <a:rPr lang="en-GB" altLang="fr-FR" b="1">
                <a:latin typeface="Arial" panose="020B0604020202020204" pitchFamily="34" charset="0"/>
              </a:rPr>
              <a:t>readonly</a:t>
            </a:r>
            <a:r>
              <a:rPr lang="en-GB" altLang="fr-FR">
                <a:latin typeface="Arial" panose="020B0604020202020204" pitchFamily="34" charset="0"/>
              </a:rPr>
              <a:t> keyword.</a:t>
            </a:r>
          </a:p>
          <a:p>
            <a:pPr>
              <a:buFontTx/>
              <a:buChar char="•"/>
            </a:pPr>
            <a:r>
              <a:rPr lang="en-GB" altLang="fr-FR">
                <a:latin typeface="Arial" panose="020B0604020202020204" pitchFamily="34" charset="0"/>
              </a:rPr>
              <a:t>Explain that you declare a constant by using the </a:t>
            </a:r>
            <a:r>
              <a:rPr lang="en-GB" altLang="fr-FR" b="1">
                <a:latin typeface="Arial" panose="020B0604020202020204" pitchFamily="34" charset="0"/>
              </a:rPr>
              <a:t>const </a:t>
            </a:r>
            <a:r>
              <a:rPr lang="en-GB" altLang="fr-FR">
                <a:latin typeface="Arial" panose="020B0604020202020204" pitchFamily="34" charset="0"/>
              </a:rPr>
              <a:t>keyword.</a:t>
            </a:r>
          </a:p>
          <a:p>
            <a:pPr>
              <a:buFontTx/>
              <a:buChar char="•"/>
            </a:pPr>
            <a:r>
              <a:rPr lang="en-GB" altLang="fr-FR">
                <a:latin typeface="Arial" panose="020B0604020202020204" pitchFamily="34" charset="0"/>
              </a:rPr>
              <a:t>Explain that the main difference between read-only variables and constants is that constants can only be initialized at compile time, whereas you can initialize a read-only variable at run time. </a:t>
            </a:r>
          </a:p>
          <a:p>
            <a:pPr>
              <a:buFontTx/>
              <a:buChar char="•"/>
            </a:pPr>
            <a:r>
              <a:rPr lang="en-GB" altLang="fr-FR">
                <a:latin typeface="Arial" panose="020B0604020202020204" pitchFamily="34" charset="0"/>
              </a:rPr>
              <a:t>If time permits, show an example of how to declare and assign constants and read-only variables in Visual Studio.</a:t>
            </a:r>
          </a:p>
          <a:p>
            <a:pPr>
              <a:buFontTx/>
              <a:buChar char="•"/>
            </a:pPr>
            <a:endParaRPr lang="en-GB"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What are the main differences between a constant and a read-only variable?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a:t>
            </a:r>
            <a:r>
              <a:rPr lang="en-US" altLang="fr-FR" b="1">
                <a:latin typeface="Arial" panose="020B0604020202020204" pitchFamily="34" charset="0"/>
              </a:rPr>
              <a:t>  </a:t>
            </a:r>
            <a:r>
              <a:rPr lang="en-US" altLang="fr-FR">
                <a:latin typeface="Arial" panose="020B0604020202020204" pitchFamily="34" charset="0"/>
              </a:rPr>
              <a:t>Answers should include the following:</a:t>
            </a:r>
          </a:p>
          <a:p>
            <a:pPr>
              <a:buFontTx/>
              <a:buChar char="•"/>
            </a:pPr>
            <a:r>
              <a:rPr lang="en-GB" altLang="fr-FR">
                <a:latin typeface="Arial" panose="020B0604020202020204" pitchFamily="34" charset="0"/>
              </a:rPr>
              <a:t>The declaration keyword, </a:t>
            </a:r>
            <a:r>
              <a:rPr lang="en-GB" altLang="fr-FR" b="1">
                <a:latin typeface="Arial" panose="020B0604020202020204" pitchFamily="34" charset="0"/>
              </a:rPr>
              <a:t>const </a:t>
            </a:r>
            <a:r>
              <a:rPr lang="en-GB" altLang="fr-FR">
                <a:latin typeface="Arial" panose="020B0604020202020204" pitchFamily="34" charset="0"/>
              </a:rPr>
              <a:t>and </a:t>
            </a:r>
            <a:r>
              <a:rPr lang="en-GB" altLang="fr-FR" b="1">
                <a:latin typeface="Arial" panose="020B0604020202020204" pitchFamily="34" charset="0"/>
              </a:rPr>
              <a:t>readonly</a:t>
            </a:r>
            <a:r>
              <a:rPr lang="en-GB" altLang="fr-FR">
                <a:latin typeface="Arial" panose="020B0604020202020204" pitchFamily="34" charset="0"/>
              </a:rPr>
              <a:t>.</a:t>
            </a:r>
            <a:endParaRPr lang="en-GB" altLang="fr-FR" b="1">
              <a:latin typeface="Arial" panose="020B0604020202020204" pitchFamily="34" charset="0"/>
            </a:endParaRPr>
          </a:p>
          <a:p>
            <a:pPr>
              <a:buFontTx/>
              <a:buChar char="•"/>
            </a:pPr>
            <a:r>
              <a:rPr lang="en-GB" altLang="fr-FR">
                <a:latin typeface="Arial" panose="020B0604020202020204" pitchFamily="34" charset="0"/>
              </a:rPr>
              <a:t>Constants can only be initialized at compile time, whereas you can initialize a read-only variable at run time. </a:t>
            </a:r>
          </a:p>
          <a:p>
            <a:pPr>
              <a:buFontTx/>
              <a:buChar char="•"/>
            </a:pPr>
            <a:r>
              <a:rPr lang="en-GB" altLang="fr-FR">
                <a:latin typeface="Arial" panose="020B0604020202020204" pitchFamily="34" charset="0"/>
              </a:rPr>
              <a:t>You can initialize a read-only variable at its declaration or in the class constructor, whereas you can only initialize a constant at its declaration.</a:t>
            </a:r>
          </a:p>
          <a:p>
            <a:endParaRPr lang="en-GB" altLang="fr-FR">
              <a:latin typeface="Arial" panose="020B0604020202020204" pitchFamily="34" charset="0"/>
            </a:endParaRPr>
          </a:p>
          <a:p>
            <a:r>
              <a:rPr lang="en-US" altLang="fr-FR" b="1">
                <a:latin typeface="Arial" panose="020B0604020202020204" pitchFamily="34" charset="0"/>
              </a:rPr>
              <a:t>Additional Reading</a:t>
            </a:r>
            <a:endParaRPr lang="en-GB" altLang="fr-FR" b="1">
              <a:latin typeface="Arial" panose="020B0604020202020204" pitchFamily="34" charset="0"/>
            </a:endParaRPr>
          </a:p>
          <a:p>
            <a:r>
              <a:rPr lang="en-US" altLang="fr-FR">
                <a:latin typeface="Arial" panose="020B0604020202020204" pitchFamily="34" charset="0"/>
              </a:rPr>
              <a:t>For more information about constants, see the const (C# Reference) page at </a:t>
            </a:r>
            <a:br>
              <a:rPr lang="en-US" altLang="fr-FR">
                <a:latin typeface="Arial" panose="020B0604020202020204" pitchFamily="34" charset="0"/>
              </a:rPr>
            </a:br>
            <a:r>
              <a:rPr lang="en-US" altLang="fr-FR">
                <a:latin typeface="Arial" panose="020B0604020202020204" pitchFamily="34" charset="0"/>
              </a:rPr>
              <a:t>http://go.microsoft.com/fwlink/?LinkId=192895.</a:t>
            </a:r>
            <a:endParaRPr lang="en-GB" altLang="fr-FR">
              <a:latin typeface="Arial" panose="020B0604020202020204" pitchFamily="34" charset="0"/>
            </a:endParaRPr>
          </a:p>
        </p:txBody>
      </p:sp>
      <p:sp>
        <p:nvSpPr>
          <p:cNvPr id="48132" name="Slide Number Placeholder 5">
            <a:extLst>
              <a:ext uri="{FF2B5EF4-FFF2-40B4-BE49-F238E27FC236}">
                <a16:creationId xmlns:a16="http://schemas.microsoft.com/office/drawing/2014/main" xmlns="" id="{4C4588BE-A416-454C-BFFB-717DC67C87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A927E7D-8FE4-468A-9B38-F799AF553C32}" type="slidenum">
              <a:rPr lang="en-US" altLang="fr-FR" b="0">
                <a:latin typeface="Arial" panose="020B0604020202020204" pitchFamily="34" charset="0"/>
              </a:rPr>
              <a:pPr eaLnBrk="1" hangingPunct="1"/>
              <a:t>9</a:t>
            </a:fld>
            <a:endParaRPr lang="en-US" altLang="fr-FR" b="0">
              <a:latin typeface="Arial" panose="020B0604020202020204" pitchFamily="34" charset="0"/>
            </a:endParaRPr>
          </a:p>
        </p:txBody>
      </p:sp>
      <p:sp>
        <p:nvSpPr>
          <p:cNvPr id="48133" name="Header Placeholder 3">
            <a:extLst>
              <a:ext uri="{FF2B5EF4-FFF2-40B4-BE49-F238E27FC236}">
                <a16:creationId xmlns:a16="http://schemas.microsoft.com/office/drawing/2014/main" xmlns="" id="{EF13118A-0E66-4B36-8ECA-2BF4ABCC2C2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solidFill>
                  <a:srgbClr val="336699"/>
                </a:solidFill>
                <a:latin typeface="Arial" panose="020B0604020202020204" pitchFamily="34" charset="0"/>
              </a:rPr>
              <a:t>Module 2: Using C# Programming Constructs</a:t>
            </a:r>
            <a:endParaRPr lang="en-GB" altLang="fr-FR">
              <a:solidFill>
                <a:srgbClr val="336699"/>
              </a:solidFill>
              <a:latin typeface="Arial" panose="020B0604020202020204" pitchFamily="34" charset="0"/>
            </a:endParaRPr>
          </a:p>
          <a:p>
            <a:pPr eaLnBrk="1" hangingPunct="1"/>
            <a:endParaRPr lang="en-US" altLang="fr-FR">
              <a:solidFill>
                <a:srgbClr val="336699"/>
              </a:solidFill>
              <a:latin typeface="Arial" panose="020B0604020202020204" pitchFamily="34" charset="0"/>
            </a:endParaRPr>
          </a:p>
        </p:txBody>
      </p:sp>
      <p:sp>
        <p:nvSpPr>
          <p:cNvPr id="8" name="Date Placeholder 4">
            <a:extLst>
              <a:ext uri="{FF2B5EF4-FFF2-40B4-BE49-F238E27FC236}">
                <a16:creationId xmlns:a16="http://schemas.microsoft.com/office/drawing/2014/main" xmlns="" id="{34F1D0A1-84F7-4B38-B29D-305BC2311EC9}"/>
              </a:ext>
            </a:extLst>
          </p:cNvPr>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81246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pic>
        <p:nvPicPr>
          <p:cNvPr id="5" name="Image 4">
            <a:extLst>
              <a:ext uri="{FF2B5EF4-FFF2-40B4-BE49-F238E27FC236}">
                <a16:creationId xmlns:a16="http://schemas.microsoft.com/office/drawing/2014/main" xmlns="" id="{3A656C2C-FD08-4467-89CC-4F6074BDE8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6" y="0"/>
            <a:ext cx="9132608" cy="6858000"/>
          </a:xfrm>
          <a:prstGeom prst="rect">
            <a:avLst/>
          </a:prstGeom>
        </p:spPr>
      </p:pic>
      <p:sp>
        <p:nvSpPr>
          <p:cNvPr id="6" name="Triangle isocèle 45">
            <a:extLst>
              <a:ext uri="{FF2B5EF4-FFF2-40B4-BE49-F238E27FC236}">
                <a16:creationId xmlns:a16="http://schemas.microsoft.com/office/drawing/2014/main" xmlns="" id="{632F8793-CED3-4745-BE97-BD0FB1E64D55}"/>
              </a:ext>
            </a:extLst>
          </p:cNvPr>
          <p:cNvSpPr/>
          <p:nvPr userDrawn="1"/>
        </p:nvSpPr>
        <p:spPr>
          <a:xfrm rot="10800000">
            <a:off x="2486002" y="825"/>
            <a:ext cx="4174485" cy="2280615"/>
          </a:xfrm>
          <a:custGeom>
            <a:avLst/>
            <a:gdLst>
              <a:gd name="connsiteX0" fmla="*/ 0 w 4272116"/>
              <a:gd name="connsiteY0" fmla="*/ 2330621 h 2330621"/>
              <a:gd name="connsiteX1" fmla="*/ 2136058 w 4272116"/>
              <a:gd name="connsiteY1" fmla="*/ 0 h 2330621"/>
              <a:gd name="connsiteX2" fmla="*/ 4272116 w 4272116"/>
              <a:gd name="connsiteY2" fmla="*/ 2330621 h 2330621"/>
              <a:gd name="connsiteX3" fmla="*/ 0 w 4272116"/>
              <a:gd name="connsiteY3" fmla="*/ 2330621 h 2330621"/>
              <a:gd name="connsiteX0" fmla="*/ 0 w 4226872"/>
              <a:gd name="connsiteY0" fmla="*/ 2282996 h 2330621"/>
              <a:gd name="connsiteX1" fmla="*/ 2090814 w 4226872"/>
              <a:gd name="connsiteY1" fmla="*/ 0 h 2330621"/>
              <a:gd name="connsiteX2" fmla="*/ 4226872 w 4226872"/>
              <a:gd name="connsiteY2" fmla="*/ 2330621 h 2330621"/>
              <a:gd name="connsiteX3" fmla="*/ 0 w 4226872"/>
              <a:gd name="connsiteY3" fmla="*/ 2282996 h 2330621"/>
              <a:gd name="connsiteX0" fmla="*/ 0 w 4217347"/>
              <a:gd name="connsiteY0" fmla="*/ 2280615 h 2330621"/>
              <a:gd name="connsiteX1" fmla="*/ 2081289 w 4217347"/>
              <a:gd name="connsiteY1" fmla="*/ 0 h 2330621"/>
              <a:gd name="connsiteX2" fmla="*/ 4217347 w 4217347"/>
              <a:gd name="connsiteY2" fmla="*/ 2330621 h 2330621"/>
              <a:gd name="connsiteX3" fmla="*/ 0 w 4217347"/>
              <a:gd name="connsiteY3" fmla="*/ 2280615 h 2330621"/>
              <a:gd name="connsiteX0" fmla="*/ 0 w 4174485"/>
              <a:gd name="connsiteY0" fmla="*/ 2280615 h 2282996"/>
              <a:gd name="connsiteX1" fmla="*/ 2081289 w 4174485"/>
              <a:gd name="connsiteY1" fmla="*/ 0 h 2282996"/>
              <a:gd name="connsiteX2" fmla="*/ 4174485 w 4174485"/>
              <a:gd name="connsiteY2" fmla="*/ 2282996 h 2282996"/>
              <a:gd name="connsiteX3" fmla="*/ 0 w 4174485"/>
              <a:gd name="connsiteY3" fmla="*/ 2280615 h 2282996"/>
              <a:gd name="connsiteX0" fmla="*/ 0 w 4174485"/>
              <a:gd name="connsiteY0" fmla="*/ 2280615 h 2280615"/>
              <a:gd name="connsiteX1" fmla="*/ 2081289 w 4174485"/>
              <a:gd name="connsiteY1" fmla="*/ 0 h 2280615"/>
              <a:gd name="connsiteX2" fmla="*/ 4174485 w 4174485"/>
              <a:gd name="connsiteY2" fmla="*/ 2280614 h 2280615"/>
              <a:gd name="connsiteX3" fmla="*/ 0 w 4174485"/>
              <a:gd name="connsiteY3" fmla="*/ 2280615 h 2280615"/>
            </a:gdLst>
            <a:ahLst/>
            <a:cxnLst>
              <a:cxn ang="0">
                <a:pos x="connsiteX0" y="connsiteY0"/>
              </a:cxn>
              <a:cxn ang="0">
                <a:pos x="connsiteX1" y="connsiteY1"/>
              </a:cxn>
              <a:cxn ang="0">
                <a:pos x="connsiteX2" y="connsiteY2"/>
              </a:cxn>
              <a:cxn ang="0">
                <a:pos x="connsiteX3" y="connsiteY3"/>
              </a:cxn>
            </a:cxnLst>
            <a:rect l="l" t="t" r="r" b="b"/>
            <a:pathLst>
              <a:path w="4174485" h="2280615">
                <a:moveTo>
                  <a:pt x="0" y="2280615"/>
                </a:moveTo>
                <a:lnTo>
                  <a:pt x="2081289" y="0"/>
                </a:lnTo>
                <a:lnTo>
                  <a:pt x="4174485" y="2280614"/>
                </a:lnTo>
                <a:lnTo>
                  <a:pt x="0" y="228061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DIN Next LT Pro Light Condensed"/>
            </a:endParaRPr>
          </a:p>
        </p:txBody>
      </p:sp>
      <p:pic>
        <p:nvPicPr>
          <p:cNvPr id="7" name="Image 6">
            <a:extLst>
              <a:ext uri="{FF2B5EF4-FFF2-40B4-BE49-F238E27FC236}">
                <a16:creationId xmlns:a16="http://schemas.microsoft.com/office/drawing/2014/main" xmlns="" id="{849E6CFE-F80E-4501-B7B4-69DEDD520E6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51920" y="337220"/>
            <a:ext cx="1512168" cy="710609"/>
          </a:xfrm>
          <a:prstGeom prst="rect">
            <a:avLst/>
          </a:prstGeom>
        </p:spPr>
      </p:pic>
      <p:sp>
        <p:nvSpPr>
          <p:cNvPr id="726020" name="Rectangle 4"/>
          <p:cNvSpPr>
            <a:spLocks noGrp="1" noChangeArrowheads="1"/>
          </p:cNvSpPr>
          <p:nvPr>
            <p:ph type="subTitle" sz="quarter" idx="1"/>
          </p:nvPr>
        </p:nvSpPr>
        <p:spPr>
          <a:xfrm>
            <a:off x="720761" y="2720975"/>
            <a:ext cx="8078993" cy="1030288"/>
          </a:xfrm>
        </p:spPr>
        <p:txBody>
          <a:bodyPr lIns="91440" tIns="45720" rIns="91440" bIns="45720"/>
          <a:lstStyle>
            <a:lvl1pPr marL="0" indent="0" algn="r">
              <a:lnSpc>
                <a:spcPct val="95000"/>
              </a:lnSpc>
              <a:spcBef>
                <a:spcPct val="60000"/>
              </a:spcBef>
              <a:buFontTx/>
              <a:buNone/>
              <a:defRPr sz="3200">
                <a:latin typeface="Segoe Semibold" pitchFamily="34" charset="0"/>
              </a:defRPr>
            </a:lvl1pPr>
          </a:lstStyle>
          <a:p>
            <a:r>
              <a:rPr lang="en-US"/>
              <a:t>Click to edit Master subtitle style</a:t>
            </a:r>
          </a:p>
        </p:txBody>
      </p:sp>
    </p:spTree>
    <p:extLst>
      <p:ext uri="{BB962C8B-B14F-4D97-AF65-F5344CB8AC3E}">
        <p14:creationId xmlns:p14="http://schemas.microsoft.com/office/powerpoint/2010/main" val="356261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342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939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857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95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5469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899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849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80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534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527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144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a:extLst>
              <a:ext uri="{FF2B5EF4-FFF2-40B4-BE49-F238E27FC236}">
                <a16:creationId xmlns:a16="http://schemas.microsoft.com/office/drawing/2014/main" xmlns="" id="{8634DE94-4D51-4BD5-9C58-71ED3B2CAB6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529388"/>
            <a:ext cx="91440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descr="bckgrd_1.jpg">
            <a:extLst>
              <a:ext uri="{FF2B5EF4-FFF2-40B4-BE49-F238E27FC236}">
                <a16:creationId xmlns:a16="http://schemas.microsoft.com/office/drawing/2014/main" xmlns="" id="{C75CAE30-6FD8-4307-9614-3624BD8D6EEF}"/>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001" name="Rectangle 9">
            <a:extLst>
              <a:ext uri="{FF2B5EF4-FFF2-40B4-BE49-F238E27FC236}">
                <a16:creationId xmlns:a16="http://schemas.microsoft.com/office/drawing/2014/main" xmlns="" id="{2329B84D-0732-4FAD-843D-362CE1A781B1}"/>
              </a:ext>
            </a:extLst>
          </p:cNvPr>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Arial" charset="0"/>
            </a:endParaRPr>
          </a:p>
        </p:txBody>
      </p:sp>
      <p:sp>
        <p:nvSpPr>
          <p:cNvPr id="1029" name="Rectangle 4">
            <a:extLst>
              <a:ext uri="{FF2B5EF4-FFF2-40B4-BE49-F238E27FC236}">
                <a16:creationId xmlns:a16="http://schemas.microsoft.com/office/drawing/2014/main" xmlns="" id="{553F0CC3-8857-4997-8CDF-C4E781430106}"/>
              </a:ext>
            </a:extLst>
          </p:cNvPr>
          <p:cNvSpPr>
            <a:spLocks noGrp="1" noChangeArrowheads="1"/>
          </p:cNvSpPr>
          <p:nvPr>
            <p:ph type="title"/>
          </p:nvPr>
        </p:nvSpPr>
        <p:spPr bwMode="auto">
          <a:xfrm>
            <a:off x="460375" y="0"/>
            <a:ext cx="77739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GB" altLang="fr-FR"/>
              <a:t>Slide Title</a:t>
            </a:r>
          </a:p>
        </p:txBody>
      </p:sp>
      <p:sp>
        <p:nvSpPr>
          <p:cNvPr id="1030" name="Rectangle 5">
            <a:extLst>
              <a:ext uri="{FF2B5EF4-FFF2-40B4-BE49-F238E27FC236}">
                <a16:creationId xmlns:a16="http://schemas.microsoft.com/office/drawing/2014/main" xmlns="" id="{EC956D22-29CE-43FF-9287-1281DD315F8D}"/>
              </a:ext>
            </a:extLst>
          </p:cNvPr>
          <p:cNvSpPr>
            <a:spLocks noGrp="1" noChangeArrowheads="1"/>
          </p:cNvSpPr>
          <p:nvPr>
            <p:ph type="body" idx="1"/>
          </p:nvPr>
        </p:nvSpPr>
        <p:spPr bwMode="auto">
          <a:xfrm>
            <a:off x="458788" y="992188"/>
            <a:ext cx="7751762"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fr-FR"/>
              <a:t>Body Text</a:t>
            </a:r>
          </a:p>
          <a:p>
            <a:pPr lvl="1"/>
            <a:r>
              <a:rPr lang="en-GB" altLang="fr-FR"/>
              <a:t>Second level</a:t>
            </a:r>
          </a:p>
          <a:p>
            <a:pPr lvl="2"/>
            <a:r>
              <a:rPr lang="en-GB" altLang="fr-FR"/>
              <a:t>Third level</a:t>
            </a:r>
          </a:p>
          <a:p>
            <a:pPr lvl="3"/>
            <a:r>
              <a:rPr lang="en-GB" altLang="fr-FR"/>
              <a:t>Fourth level</a:t>
            </a:r>
          </a:p>
          <a:p>
            <a:pPr lvl="4"/>
            <a:r>
              <a:rPr lang="en-GB" altLang="fr-FR"/>
              <a:t>Fifth level</a:t>
            </a:r>
          </a:p>
        </p:txBody>
      </p:sp>
    </p:spTree>
  </p:cSld>
  <p:clrMap bg1="lt1" tx1="dk1" bg2="lt2" tx2="dk2" accent1="accent1" accent2="accent2" accent3="accent3" accent4="accent4" accent5="accent5" accent6="accent6" hlink="hlink" folHlink="folHlink"/>
  <p:sldLayoutIdLst>
    <p:sldLayoutId id="2147483925"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Lst>
  <p:txStyles>
    <p:titleStyle>
      <a:lvl1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2pPr>
      <a:lvl3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3pPr>
      <a:lvl4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4pPr>
      <a:lvl5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0" fontAlgn="base" hangingPunct="0">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0" fontAlgn="base" hangingPunct="0">
        <a:lnSpc>
          <a:spcPct val="90000"/>
        </a:lnSpc>
        <a:spcBef>
          <a:spcPct val="70000"/>
        </a:spcBef>
        <a:spcAft>
          <a:spcPct val="0"/>
        </a:spcAft>
        <a:buClr>
          <a:schemeClr val="hlink"/>
        </a:buClr>
        <a:buSzPct val="80000"/>
        <a:buFont typeface="Wingdings" panose="05000000000000000000" pitchFamily="2" charset="2"/>
        <a:buChar char="§"/>
        <a:defRPr sz="2800">
          <a:solidFill>
            <a:schemeClr val="tx1"/>
          </a:solidFill>
          <a:latin typeface="+mn-lt"/>
        </a:defRPr>
      </a:lvl2pPr>
      <a:lvl3pPr marL="854075" indent="-173038" algn="l" rtl="0" eaLnBrk="0" fontAlgn="base" hangingPunct="0">
        <a:lnSpc>
          <a:spcPct val="90000"/>
        </a:lnSpc>
        <a:spcBef>
          <a:spcPct val="70000"/>
        </a:spcBef>
        <a:spcAft>
          <a:spcPct val="0"/>
        </a:spcAft>
        <a:buClr>
          <a:schemeClr val="bg2"/>
        </a:buClr>
        <a:buSzPct val="80000"/>
        <a:buChar char="•"/>
        <a:defRPr sz="2400">
          <a:solidFill>
            <a:schemeClr val="tx1"/>
          </a:solidFill>
          <a:latin typeface="+mn-lt"/>
        </a:defRPr>
      </a:lvl3pPr>
      <a:lvl4pPr marL="1254125" indent="-165100" algn="l" rtl="0" eaLnBrk="0" fontAlgn="base" hangingPunct="0">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0" fontAlgn="base" hangingPunct="0">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a:extLst>
              <a:ext uri="{FF2B5EF4-FFF2-40B4-BE49-F238E27FC236}">
                <a16:creationId xmlns:a16="http://schemas.microsoft.com/office/drawing/2014/main" xmlns="" id="{14CFEAB1-0C2E-4517-ABAA-FBE9937CC344}"/>
              </a:ext>
            </a:extLst>
          </p:cNvPr>
          <p:cNvSpPr>
            <a:spLocks noGrp="1"/>
          </p:cNvSpPr>
          <p:nvPr>
            <p:ph type="subTitle" sz="quarter" idx="1"/>
          </p:nvPr>
        </p:nvSpPr>
        <p:spPr>
          <a:xfrm>
            <a:off x="643867" y="2289614"/>
            <a:ext cx="7807570" cy="1743075"/>
          </a:xfrm>
        </p:spPr>
        <p:txBody>
          <a:bodyPr/>
          <a:lstStyle/>
          <a:p>
            <a:pPr eaLnBrk="1" hangingPunct="1"/>
            <a:r>
              <a:rPr lang="en-GB" altLang="fr-FR" sz="3600" b="1" dirty="0">
                <a:solidFill>
                  <a:schemeClr val="bg1"/>
                </a:solidFill>
                <a:latin typeface="Segoe Light" panose="020B0604020202020204" charset="0"/>
              </a:rPr>
              <a:t>Module 2</a:t>
            </a:r>
          </a:p>
          <a:p>
            <a:pPr eaLnBrk="1" hangingPunct="1"/>
            <a:r>
              <a:rPr lang="en-GB" altLang="fr-FR" sz="3600" b="1" dirty="0">
                <a:solidFill>
                  <a:schemeClr val="bg1"/>
                </a:solidFill>
              </a:rPr>
              <a:t> Utiliser les instructions 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ADDB44E9-7EDA-4C9B-8836-A291CA0F4DE2}"/>
              </a:ext>
            </a:extLst>
          </p:cNvPr>
          <p:cNvSpPr>
            <a:spLocks noGrp="1" noChangeArrowheads="1"/>
          </p:cNvSpPr>
          <p:nvPr>
            <p:ph type="title"/>
          </p:nvPr>
        </p:nvSpPr>
        <p:spPr/>
        <p:txBody>
          <a:bodyPr/>
          <a:lstStyle/>
          <a:p>
            <a:pPr eaLnBrk="1" hangingPunct="1"/>
            <a:r>
              <a:rPr lang="fr-FR" altLang="fr-FR"/>
              <a:t>Leçon 2: Utiliser les Expressions les Opérateurs</a:t>
            </a:r>
          </a:p>
        </p:txBody>
      </p:sp>
      <p:sp>
        <p:nvSpPr>
          <p:cNvPr id="12291" name="Rectangle 3">
            <a:extLst>
              <a:ext uri="{FF2B5EF4-FFF2-40B4-BE49-F238E27FC236}">
                <a16:creationId xmlns:a16="http://schemas.microsoft.com/office/drawing/2014/main" xmlns="" id="{4DC3A47F-3DA1-4F5D-BD0E-5EA9CF387E90}"/>
              </a:ext>
            </a:extLst>
          </p:cNvPr>
          <p:cNvSpPr>
            <a:spLocks noGrp="1" noChangeArrowheads="1"/>
          </p:cNvSpPr>
          <p:nvPr>
            <p:ph type="body" idx="1"/>
          </p:nvPr>
        </p:nvSpPr>
        <p:spPr/>
        <p:txBody>
          <a:bodyPr/>
          <a:lstStyle/>
          <a:p>
            <a:pPr eaLnBrk="1" hangingPunct="1"/>
            <a:r>
              <a:rPr lang="fr-FR" altLang="fr-FR"/>
              <a:t>Qu’est-ce qu’une Expression?</a:t>
            </a:r>
          </a:p>
          <a:p>
            <a:pPr eaLnBrk="1" hangingPunct="1"/>
            <a:r>
              <a:rPr lang="fr-FR" altLang="fr-FR"/>
              <a:t>Qu’est-ce que les Opérateurs?</a:t>
            </a:r>
          </a:p>
          <a:p>
            <a:pPr eaLnBrk="1" hangingPunct="1"/>
            <a:r>
              <a:rPr lang="fr-FR" altLang="fr-FR"/>
              <a:t>Spécifier la priorité des opérateurs</a:t>
            </a:r>
          </a:p>
          <a:p>
            <a:pPr eaLnBrk="1" hangingPunct="1"/>
            <a:r>
              <a:rPr lang="fr-FR" altLang="fr-FR"/>
              <a:t>Bonnes pratiques pour l’exécution de concaténation de chaînes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xmlns="" id="{169055ED-5877-4C5D-8197-44C476B8CDC8}"/>
              </a:ext>
            </a:extLst>
          </p:cNvPr>
          <p:cNvSpPr>
            <a:spLocks noGrp="1" noChangeArrowheads="1"/>
          </p:cNvSpPr>
          <p:nvPr>
            <p:ph type="title"/>
          </p:nvPr>
        </p:nvSpPr>
        <p:spPr/>
        <p:txBody>
          <a:bodyPr/>
          <a:lstStyle/>
          <a:p>
            <a:pPr eaLnBrk="1" hangingPunct="1"/>
            <a:r>
              <a:rPr lang="fr-FR" altLang="fr-FR"/>
              <a:t>Qu’est-ce qu’une Expression?</a:t>
            </a:r>
          </a:p>
        </p:txBody>
      </p:sp>
      <p:sp>
        <p:nvSpPr>
          <p:cNvPr id="13315" name="Rectangle 2">
            <a:extLst>
              <a:ext uri="{FF2B5EF4-FFF2-40B4-BE49-F238E27FC236}">
                <a16:creationId xmlns:a16="http://schemas.microsoft.com/office/drawing/2014/main" xmlns="" id="{95C90CB1-50C3-4D8F-9FC4-313EF6F09ECB}"/>
              </a:ext>
            </a:extLst>
          </p:cNvPr>
          <p:cNvSpPr>
            <a:spLocks noChangeArrowheads="1"/>
          </p:cNvSpPr>
          <p:nvPr/>
        </p:nvSpPr>
        <p:spPr bwMode="auto">
          <a:xfrm>
            <a:off x="395288" y="931863"/>
            <a:ext cx="8312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Les expressions sont les constructions fondamentales qui vous permettent d’évaluer et de manipuler des données</a:t>
            </a:r>
            <a:endParaRPr lang="en-GB" altLang="fr-FR" b="0" dirty="0"/>
          </a:p>
        </p:txBody>
      </p:sp>
      <p:sp>
        <p:nvSpPr>
          <p:cNvPr id="4" name="AutoShape 24">
            <a:extLst>
              <a:ext uri="{FF2B5EF4-FFF2-40B4-BE49-F238E27FC236}">
                <a16:creationId xmlns:a16="http://schemas.microsoft.com/office/drawing/2014/main" xmlns="" id="{0A026581-D7AD-468E-81B0-02CB71DA329F}"/>
              </a:ext>
            </a:extLst>
          </p:cNvPr>
          <p:cNvSpPr>
            <a:spLocks noChangeArrowheads="1"/>
          </p:cNvSpPr>
          <p:nvPr/>
        </p:nvSpPr>
        <p:spPr bwMode="auto">
          <a:xfrm>
            <a:off x="279400" y="2706688"/>
            <a:ext cx="8585200" cy="30226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6" name="AutoShape 3">
            <a:extLst>
              <a:ext uri="{FF2B5EF4-FFF2-40B4-BE49-F238E27FC236}">
                <a16:creationId xmlns:a16="http://schemas.microsoft.com/office/drawing/2014/main" xmlns="" id="{CAF287FE-7A97-4487-95B8-E6A4E7D93798}"/>
              </a:ext>
            </a:extLst>
          </p:cNvPr>
          <p:cNvSpPr>
            <a:spLocks noChangeArrowheads="1"/>
          </p:cNvSpPr>
          <p:nvPr/>
        </p:nvSpPr>
        <p:spPr bwMode="auto">
          <a:xfrm>
            <a:off x="482600" y="3084513"/>
            <a:ext cx="8115300" cy="228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a + 1</a:t>
            </a:r>
            <a:endParaRPr lang="en-GB" sz="1600" b="0" dirty="0">
              <a:latin typeface="Lucida Sans Typewriter" pitchFamily="49" charset="0"/>
              <a:cs typeface="Arial" charset="0"/>
            </a:endParaRPr>
          </a:p>
          <a:p>
            <a:pPr>
              <a:defRPr/>
            </a:pP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 + b) / 2</a:t>
            </a:r>
          </a:p>
          <a:p>
            <a:pPr>
              <a:defRPr/>
            </a:pPr>
            <a:endParaRPr lang="en-US" sz="1600" b="0" dirty="0">
              <a:latin typeface="Lucida Sans Typewriter" pitchFamily="49" charset="0"/>
              <a:cs typeface="Arial" charset="0"/>
            </a:endParaRPr>
          </a:p>
          <a:p>
            <a:pPr>
              <a:defRPr/>
            </a:pPr>
            <a:r>
              <a:rPr lang="en-US" sz="1600" b="0" dirty="0">
                <a:latin typeface="Lucida Sans Typewriter" pitchFamily="49" charset="0"/>
                <a:cs typeface="Arial" charset="0"/>
              </a:rPr>
              <a:t>"Answer: " + </a:t>
            </a:r>
            <a:r>
              <a:rPr lang="en-US" sz="1600" b="0" dirty="0" err="1">
                <a:latin typeface="Lucida Sans Typewriter" pitchFamily="49" charset="0"/>
                <a:cs typeface="Arial" charset="0"/>
              </a:rPr>
              <a:t>c.ToString</a:t>
            </a:r>
            <a:r>
              <a:rPr lang="en-US" sz="1600" b="0" dirty="0">
                <a:latin typeface="Lucida Sans Typewriter" pitchFamily="49" charset="0"/>
                <a:cs typeface="Arial" charset="0"/>
              </a:rPr>
              <a:t>()</a:t>
            </a:r>
          </a:p>
          <a:p>
            <a:pPr>
              <a:defRPr/>
            </a:pPr>
            <a:endParaRPr lang="en-US" sz="1600" b="0" dirty="0">
              <a:latin typeface="Lucida Sans Typewriter" pitchFamily="49" charset="0"/>
              <a:cs typeface="Arial" charset="0"/>
            </a:endParaRPr>
          </a:p>
          <a:p>
            <a:pPr>
              <a:defRPr/>
            </a:pPr>
            <a:r>
              <a:rPr lang="en-US" sz="1600" b="0" dirty="0">
                <a:latin typeface="Lucida Sans Typewriter" pitchFamily="49" charset="0"/>
                <a:cs typeface="Arial" charset="0"/>
              </a:rPr>
              <a:t>b * </a:t>
            </a:r>
            <a:r>
              <a:rPr lang="en-US" sz="1600" b="0" dirty="0" err="1">
                <a:latin typeface="Lucida Sans Typewriter" pitchFamily="49" charset="0"/>
                <a:cs typeface="Arial" charset="0"/>
              </a:rPr>
              <a:t>System.Math.Tan</a:t>
            </a:r>
            <a:r>
              <a:rPr lang="en-US" sz="1600" b="0" dirty="0">
                <a:latin typeface="Lucida Sans Typewriter" pitchFamily="49" charset="0"/>
                <a:cs typeface="Arial" charset="0"/>
              </a:rPr>
              <a:t>(theta)</a:t>
            </a:r>
            <a:endParaRPr lang="en-GB" sz="1600" b="0" dirty="0">
              <a:latin typeface="Lucida Sans Typewriter" pitchFamily="49" charset="0"/>
              <a:cs typeface="Arial" charset="0"/>
            </a:endParaRPr>
          </a:p>
        </p:txBody>
      </p:sp>
      <p:pic>
        <p:nvPicPr>
          <p:cNvPr id="13318" name="Picture 2" descr="E:\Projects\ContentDev\MSL PNG Library\Calculator.png">
            <a:extLst>
              <a:ext uri="{FF2B5EF4-FFF2-40B4-BE49-F238E27FC236}">
                <a16:creationId xmlns:a16="http://schemas.microsoft.com/office/drawing/2014/main" xmlns="" id="{6DC96FBA-CAB4-4273-BC37-97B51BED96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6550" y="3622675"/>
            <a:ext cx="122713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xmlns="" id="{BA824BD4-8BDE-4EFB-9428-31B3CA4B06A4}"/>
              </a:ext>
            </a:extLst>
          </p:cNvPr>
          <p:cNvSpPr>
            <a:spLocks noGrp="1" noChangeArrowheads="1"/>
          </p:cNvSpPr>
          <p:nvPr>
            <p:ph type="title"/>
          </p:nvPr>
        </p:nvSpPr>
        <p:spPr/>
        <p:txBody>
          <a:bodyPr/>
          <a:lstStyle/>
          <a:p>
            <a:pPr eaLnBrk="1" hangingPunct="1"/>
            <a:r>
              <a:rPr lang="fr-FR" altLang="fr-FR"/>
              <a:t>Qu’est-ce que les Opérateurs?</a:t>
            </a:r>
          </a:p>
        </p:txBody>
      </p:sp>
      <p:sp>
        <p:nvSpPr>
          <p:cNvPr id="14339" name="Rectangle 2">
            <a:extLst>
              <a:ext uri="{FF2B5EF4-FFF2-40B4-BE49-F238E27FC236}">
                <a16:creationId xmlns:a16="http://schemas.microsoft.com/office/drawing/2014/main" xmlns="" id="{7984B844-B857-4F4E-AD55-6E5C8C672976}"/>
              </a:ext>
            </a:extLst>
          </p:cNvPr>
          <p:cNvSpPr>
            <a:spLocks noChangeArrowheads="1"/>
          </p:cNvSpPr>
          <p:nvPr/>
        </p:nvSpPr>
        <p:spPr bwMode="auto">
          <a:xfrm>
            <a:off x="396875" y="931863"/>
            <a:ext cx="859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Les opérateurs sont des séquences de caractères que vous utilisez pour définir des opérations qui doivent être exécutées sur les opérandes</a:t>
            </a:r>
            <a:endParaRPr lang="en-GB" altLang="fr-FR" b="0" dirty="0"/>
          </a:p>
        </p:txBody>
      </p:sp>
      <p:sp>
        <p:nvSpPr>
          <p:cNvPr id="4" name="AutoShape 24">
            <a:extLst>
              <a:ext uri="{FF2B5EF4-FFF2-40B4-BE49-F238E27FC236}">
                <a16:creationId xmlns:a16="http://schemas.microsoft.com/office/drawing/2014/main" xmlns="" id="{2A8FA47E-1A4F-4F84-B6C1-04DF1688D216}"/>
              </a:ext>
            </a:extLst>
          </p:cNvPr>
          <p:cNvSpPr>
            <a:spLocks noChangeArrowheads="1"/>
          </p:cNvSpPr>
          <p:nvPr/>
        </p:nvSpPr>
        <p:spPr bwMode="auto">
          <a:xfrm>
            <a:off x="203200" y="1752600"/>
            <a:ext cx="8737600" cy="46101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7" name="AutoShape 25">
            <a:extLst>
              <a:ext uri="{FF2B5EF4-FFF2-40B4-BE49-F238E27FC236}">
                <a16:creationId xmlns:a16="http://schemas.microsoft.com/office/drawing/2014/main" xmlns="" id="{F505DF39-E0C7-4E42-950B-760CFAF67172}"/>
              </a:ext>
            </a:extLst>
          </p:cNvPr>
          <p:cNvSpPr>
            <a:spLocks noChangeArrowheads="1"/>
          </p:cNvSpPr>
          <p:nvPr/>
        </p:nvSpPr>
        <p:spPr bwMode="auto">
          <a:xfrm>
            <a:off x="346075" y="19526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err="1">
                <a:cs typeface="Arial" charset="0"/>
              </a:rPr>
              <a:t>Arithmetique</a:t>
            </a:r>
            <a:r>
              <a:rPr lang="en-US"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p>
        </p:txBody>
      </p:sp>
      <p:sp>
        <p:nvSpPr>
          <p:cNvPr id="8" name="AutoShape 25">
            <a:extLst>
              <a:ext uri="{FF2B5EF4-FFF2-40B4-BE49-F238E27FC236}">
                <a16:creationId xmlns:a16="http://schemas.microsoft.com/office/drawing/2014/main" xmlns="" id="{07918647-E36E-482A-8E37-117DA64ABC53}"/>
              </a:ext>
            </a:extLst>
          </p:cNvPr>
          <p:cNvSpPr>
            <a:spLocks noChangeArrowheads="1"/>
          </p:cNvSpPr>
          <p:nvPr/>
        </p:nvSpPr>
        <p:spPr bwMode="auto">
          <a:xfrm>
            <a:off x="371475" y="25495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err="1">
                <a:cs typeface="Arial" charset="0"/>
              </a:rPr>
              <a:t>Incrément</a:t>
            </a:r>
            <a:r>
              <a:rPr lang="en-US" b="0" dirty="0">
                <a:cs typeface="Arial" charset="0"/>
              </a:rPr>
              <a:t>, </a:t>
            </a:r>
            <a:r>
              <a:rPr lang="en-US" b="0" dirty="0" err="1">
                <a:cs typeface="Arial" charset="0"/>
              </a:rPr>
              <a:t>décrément</a:t>
            </a:r>
            <a:r>
              <a:rPr lang="en-US" sz="1400" b="0" dirty="0">
                <a:cs typeface="Arial" charset="0"/>
              </a:rPr>
              <a:t> </a:t>
            </a:r>
            <a:r>
              <a:rPr lang="en-US" sz="1400" dirty="0">
                <a:cs typeface="Arial" charset="0"/>
              </a:rPr>
              <a:t>++</a:t>
            </a:r>
            <a:r>
              <a:rPr lang="en-US" sz="1400" b="0" dirty="0">
                <a:cs typeface="Arial" charset="0"/>
              </a:rPr>
              <a:t>,</a:t>
            </a:r>
            <a:r>
              <a:rPr lang="en-US" sz="1400" dirty="0">
                <a:cs typeface="Arial" charset="0"/>
              </a:rPr>
              <a:t> --</a:t>
            </a:r>
            <a:r>
              <a:rPr lang="en-US" b="0" dirty="0">
                <a:cs typeface="Arial" charset="0"/>
              </a:rPr>
              <a:t> </a:t>
            </a:r>
            <a:endParaRPr lang="en-US" sz="1400" b="0" dirty="0">
              <a:cs typeface="Arial" charset="0"/>
            </a:endParaRPr>
          </a:p>
        </p:txBody>
      </p:sp>
      <p:sp>
        <p:nvSpPr>
          <p:cNvPr id="9" name="AutoShape 25">
            <a:extLst>
              <a:ext uri="{FF2B5EF4-FFF2-40B4-BE49-F238E27FC236}">
                <a16:creationId xmlns:a16="http://schemas.microsoft.com/office/drawing/2014/main" xmlns="" id="{E0F7E998-1009-40B3-B883-E1BD3319867E}"/>
              </a:ext>
            </a:extLst>
          </p:cNvPr>
          <p:cNvSpPr>
            <a:spLocks noChangeArrowheads="1"/>
          </p:cNvSpPr>
          <p:nvPr/>
        </p:nvSpPr>
        <p:spPr bwMode="auto">
          <a:xfrm>
            <a:off x="371475" y="31845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err="1">
                <a:cs typeface="Arial" charset="0"/>
              </a:rPr>
              <a:t>Comparaison</a:t>
            </a:r>
            <a:r>
              <a:rPr lang="en-US"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&lt;</a:t>
            </a:r>
            <a:r>
              <a:rPr lang="en-US" sz="1400" b="0" dirty="0">
                <a:cs typeface="Arial" charset="0"/>
              </a:rPr>
              <a:t>, </a:t>
            </a:r>
            <a:r>
              <a:rPr lang="en-US" sz="1400" dirty="0">
                <a:cs typeface="Arial" charset="0"/>
              </a:rPr>
              <a:t>&gt;</a:t>
            </a:r>
            <a:r>
              <a:rPr lang="en-US" sz="1400" b="0" dirty="0">
                <a:cs typeface="Arial" charset="0"/>
              </a:rPr>
              <a:t>, </a:t>
            </a:r>
            <a:r>
              <a:rPr lang="en-US" sz="1400" dirty="0">
                <a:cs typeface="Arial" charset="0"/>
              </a:rPr>
              <a:t>&lt;=</a:t>
            </a:r>
            <a:r>
              <a:rPr lang="en-US" sz="1400" b="0" dirty="0">
                <a:cs typeface="Arial" charset="0"/>
              </a:rPr>
              <a:t>, </a:t>
            </a:r>
            <a:r>
              <a:rPr lang="en-US" sz="1400" dirty="0">
                <a:cs typeface="Arial" charset="0"/>
              </a:rPr>
              <a:t>&gt;=</a:t>
            </a:r>
            <a:r>
              <a:rPr lang="en-US" sz="1400" b="0" dirty="0">
                <a:cs typeface="Arial" charset="0"/>
              </a:rPr>
              <a:t>,</a:t>
            </a:r>
            <a:r>
              <a:rPr lang="en-US" sz="1400" dirty="0">
                <a:cs typeface="Arial" charset="0"/>
              </a:rPr>
              <a:t> is</a:t>
            </a:r>
          </a:p>
        </p:txBody>
      </p:sp>
      <p:sp>
        <p:nvSpPr>
          <p:cNvPr id="10" name="AutoShape 25">
            <a:extLst>
              <a:ext uri="{FF2B5EF4-FFF2-40B4-BE49-F238E27FC236}">
                <a16:creationId xmlns:a16="http://schemas.microsoft.com/office/drawing/2014/main" xmlns="" id="{CC2EEA87-F80E-453A-BC32-B59983051D35}"/>
              </a:ext>
            </a:extLst>
          </p:cNvPr>
          <p:cNvSpPr>
            <a:spLocks noChangeArrowheads="1"/>
          </p:cNvSpPr>
          <p:nvPr/>
        </p:nvSpPr>
        <p:spPr bwMode="auto">
          <a:xfrm>
            <a:off x="384175" y="37941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err="1">
                <a:cs typeface="Arial" charset="0"/>
              </a:rPr>
              <a:t>Concaténation</a:t>
            </a:r>
            <a:r>
              <a:rPr lang="en-US" b="0" dirty="0">
                <a:cs typeface="Arial" charset="0"/>
              </a:rPr>
              <a:t> de </a:t>
            </a:r>
            <a:r>
              <a:rPr lang="en-US" sz="1400" dirty="0">
                <a:cs typeface="Arial" charset="0"/>
              </a:rPr>
              <a:t>+</a:t>
            </a:r>
          </a:p>
        </p:txBody>
      </p:sp>
      <p:sp>
        <p:nvSpPr>
          <p:cNvPr id="11" name="AutoShape 25">
            <a:extLst>
              <a:ext uri="{FF2B5EF4-FFF2-40B4-BE49-F238E27FC236}">
                <a16:creationId xmlns:a16="http://schemas.microsoft.com/office/drawing/2014/main" xmlns="" id="{94AB7D81-8099-4AEA-B614-AF6202432538}"/>
              </a:ext>
            </a:extLst>
          </p:cNvPr>
          <p:cNvSpPr>
            <a:spLocks noChangeArrowheads="1"/>
          </p:cNvSpPr>
          <p:nvPr/>
        </p:nvSpPr>
        <p:spPr bwMode="auto">
          <a:xfrm>
            <a:off x="409575" y="44037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err="1">
                <a:cs typeface="Arial" charset="0"/>
              </a:rPr>
              <a:t>Logique</a:t>
            </a:r>
            <a:r>
              <a:rPr lang="en-US" b="0" dirty="0">
                <a:cs typeface="Arial" charset="0"/>
              </a:rPr>
              <a:t>/bitwise</a:t>
            </a:r>
            <a:r>
              <a:rPr lang="en-US" dirty="0">
                <a:cs typeface="Arial" charset="0"/>
              </a:rPr>
              <a:t> </a:t>
            </a:r>
            <a:r>
              <a:rPr lang="en-US" sz="1400" dirty="0">
                <a:cs typeface="Arial" charset="0"/>
              </a:rPr>
              <a:t>&amp;</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&amp;&amp;</a:t>
            </a:r>
            <a:r>
              <a:rPr lang="en-US" sz="1400" b="0" dirty="0">
                <a:cs typeface="Arial" charset="0"/>
              </a:rPr>
              <a:t>, </a:t>
            </a:r>
            <a:r>
              <a:rPr lang="en-US" sz="1400" dirty="0">
                <a:cs typeface="Arial" charset="0"/>
              </a:rPr>
              <a:t>||</a:t>
            </a:r>
          </a:p>
        </p:txBody>
      </p:sp>
      <p:sp>
        <p:nvSpPr>
          <p:cNvPr id="12" name="AutoShape 25">
            <a:extLst>
              <a:ext uri="{FF2B5EF4-FFF2-40B4-BE49-F238E27FC236}">
                <a16:creationId xmlns:a16="http://schemas.microsoft.com/office/drawing/2014/main" xmlns="" id="{A7E1C98F-F99E-497A-9C08-3984965C9894}"/>
              </a:ext>
            </a:extLst>
          </p:cNvPr>
          <p:cNvSpPr>
            <a:spLocks noChangeArrowheads="1"/>
          </p:cNvSpPr>
          <p:nvPr/>
        </p:nvSpPr>
        <p:spPr bwMode="auto">
          <a:xfrm>
            <a:off x="409575" y="50514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Index</a:t>
            </a:r>
            <a:r>
              <a:rPr lang="en-US" dirty="0">
                <a:cs typeface="Arial" charset="0"/>
              </a:rPr>
              <a:t> </a:t>
            </a:r>
            <a:r>
              <a:rPr lang="en-US" sz="1400" dirty="0">
                <a:cs typeface="Arial" charset="0"/>
              </a:rPr>
              <a:t>[ ]</a:t>
            </a:r>
          </a:p>
        </p:txBody>
      </p:sp>
      <p:sp>
        <p:nvSpPr>
          <p:cNvPr id="13" name="AutoShape 25">
            <a:extLst>
              <a:ext uri="{FF2B5EF4-FFF2-40B4-BE49-F238E27FC236}">
                <a16:creationId xmlns:a16="http://schemas.microsoft.com/office/drawing/2014/main" xmlns="" id="{E6E75884-202C-49BB-86B6-E0E44E1707EF}"/>
              </a:ext>
            </a:extLst>
          </p:cNvPr>
          <p:cNvSpPr>
            <a:spLocks noChangeArrowheads="1"/>
          </p:cNvSpPr>
          <p:nvPr/>
        </p:nvSpPr>
        <p:spPr bwMode="auto">
          <a:xfrm>
            <a:off x="409575" y="56991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Casting</a:t>
            </a:r>
            <a:r>
              <a:rPr lang="en-US" dirty="0">
                <a:cs typeface="Arial" charset="0"/>
              </a:rPr>
              <a:t> </a:t>
            </a:r>
            <a:r>
              <a:rPr lang="en-US" sz="1400" dirty="0">
                <a:cs typeface="Arial" charset="0"/>
              </a:rPr>
              <a:t>( )</a:t>
            </a:r>
            <a:r>
              <a:rPr lang="en-US" sz="1400" b="0" dirty="0">
                <a:cs typeface="Arial" charset="0"/>
              </a:rPr>
              <a:t>, </a:t>
            </a:r>
            <a:r>
              <a:rPr lang="en-US" sz="1400" dirty="0">
                <a:cs typeface="Arial" charset="0"/>
              </a:rPr>
              <a:t>as</a:t>
            </a:r>
          </a:p>
        </p:txBody>
      </p:sp>
      <p:sp>
        <p:nvSpPr>
          <p:cNvPr id="14" name="AutoShape 25">
            <a:extLst>
              <a:ext uri="{FF2B5EF4-FFF2-40B4-BE49-F238E27FC236}">
                <a16:creationId xmlns:a16="http://schemas.microsoft.com/office/drawing/2014/main" xmlns="" id="{62FDC286-571E-4E6D-AA1E-8E627F45EE22}"/>
              </a:ext>
            </a:extLst>
          </p:cNvPr>
          <p:cNvSpPr>
            <a:spLocks noChangeArrowheads="1"/>
          </p:cNvSpPr>
          <p:nvPr/>
        </p:nvSpPr>
        <p:spPr bwMode="auto">
          <a:xfrm>
            <a:off x="4613275" y="19653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Assignation</a:t>
            </a:r>
            <a:r>
              <a:rPr lang="en-US"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p>
        </p:txBody>
      </p:sp>
      <p:sp>
        <p:nvSpPr>
          <p:cNvPr id="15" name="AutoShape 25">
            <a:extLst>
              <a:ext uri="{FF2B5EF4-FFF2-40B4-BE49-F238E27FC236}">
                <a16:creationId xmlns:a16="http://schemas.microsoft.com/office/drawing/2014/main" xmlns="" id="{797B9A9A-2BF1-4712-8666-A3B82960F4E2}"/>
              </a:ext>
            </a:extLst>
          </p:cNvPr>
          <p:cNvSpPr>
            <a:spLocks noChangeArrowheads="1"/>
          </p:cNvSpPr>
          <p:nvPr/>
        </p:nvSpPr>
        <p:spPr bwMode="auto">
          <a:xfrm>
            <a:off x="4638675" y="25622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Bit shift </a:t>
            </a:r>
            <a:r>
              <a:rPr lang="en-US" sz="1400" dirty="0">
                <a:cs typeface="Arial" charset="0"/>
              </a:rPr>
              <a:t>&lt;&lt;</a:t>
            </a:r>
            <a:r>
              <a:rPr lang="en-US" sz="1400" b="0" dirty="0">
                <a:cs typeface="Arial" charset="0"/>
              </a:rPr>
              <a:t>, </a:t>
            </a:r>
            <a:r>
              <a:rPr lang="en-US" sz="1400" dirty="0">
                <a:cs typeface="Arial" charset="0"/>
              </a:rPr>
              <a:t>&gt;&gt;</a:t>
            </a:r>
          </a:p>
        </p:txBody>
      </p:sp>
      <p:sp>
        <p:nvSpPr>
          <p:cNvPr id="16" name="AutoShape 25">
            <a:extLst>
              <a:ext uri="{FF2B5EF4-FFF2-40B4-BE49-F238E27FC236}">
                <a16:creationId xmlns:a16="http://schemas.microsoft.com/office/drawing/2014/main" xmlns="" id="{36C167C8-378E-497C-B6A6-809787489803}"/>
              </a:ext>
            </a:extLst>
          </p:cNvPr>
          <p:cNvSpPr>
            <a:spLocks noChangeArrowheads="1"/>
          </p:cNvSpPr>
          <p:nvPr/>
        </p:nvSpPr>
        <p:spPr bwMode="auto">
          <a:xfrm>
            <a:off x="4638675" y="31972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Information de Type </a:t>
            </a:r>
            <a:r>
              <a:rPr lang="en-US" sz="1400" dirty="0" err="1">
                <a:cs typeface="Arial" charset="0"/>
              </a:rPr>
              <a:t>sizeof</a:t>
            </a:r>
            <a:r>
              <a:rPr lang="en-US" sz="1400" b="0" dirty="0">
                <a:cs typeface="Arial" charset="0"/>
              </a:rPr>
              <a:t>, </a:t>
            </a:r>
            <a:r>
              <a:rPr lang="en-US" sz="1400" dirty="0" err="1">
                <a:cs typeface="Arial" charset="0"/>
              </a:rPr>
              <a:t>typeof</a:t>
            </a:r>
            <a:endParaRPr lang="en-US" sz="1400" dirty="0">
              <a:cs typeface="Arial" charset="0"/>
            </a:endParaRPr>
          </a:p>
        </p:txBody>
      </p:sp>
      <p:sp>
        <p:nvSpPr>
          <p:cNvPr id="17" name="AutoShape 25">
            <a:extLst>
              <a:ext uri="{FF2B5EF4-FFF2-40B4-BE49-F238E27FC236}">
                <a16:creationId xmlns:a16="http://schemas.microsoft.com/office/drawing/2014/main" xmlns="" id="{45A6BA53-6BDA-4049-A9FE-9DAD4E1E2CCE}"/>
              </a:ext>
            </a:extLst>
          </p:cNvPr>
          <p:cNvSpPr>
            <a:spLocks noChangeArrowheads="1"/>
          </p:cNvSpPr>
          <p:nvPr/>
        </p:nvSpPr>
        <p:spPr bwMode="auto">
          <a:xfrm>
            <a:off x="4651375" y="38068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err="1">
                <a:cs typeface="Arial" charset="0"/>
              </a:rPr>
              <a:t>Concaténation</a:t>
            </a:r>
            <a:r>
              <a:rPr lang="en-US" b="0" dirty="0">
                <a:cs typeface="Arial" charset="0"/>
              </a:rPr>
              <a:t> de </a:t>
            </a:r>
            <a:r>
              <a:rPr lang="en-US" b="0" dirty="0" err="1">
                <a:cs typeface="Arial" charset="0"/>
              </a:rPr>
              <a:t>Déléguer</a:t>
            </a:r>
            <a:r>
              <a:rPr lang="en-US" b="0" dirty="0">
                <a:cs typeface="Arial" charset="0"/>
              </a:rPr>
              <a:t> </a:t>
            </a:r>
            <a:r>
              <a:rPr lang="en-US" sz="1400" dirty="0">
                <a:cs typeface="Arial" charset="0"/>
              </a:rPr>
              <a:t>+</a:t>
            </a:r>
            <a:r>
              <a:rPr lang="en-US" sz="1400" b="0" dirty="0">
                <a:cs typeface="Arial" charset="0"/>
              </a:rPr>
              <a:t>, </a:t>
            </a:r>
            <a:r>
              <a:rPr lang="en-US" sz="1400" dirty="0">
                <a:cs typeface="Arial" charset="0"/>
              </a:rPr>
              <a:t>-</a:t>
            </a:r>
          </a:p>
        </p:txBody>
      </p:sp>
      <p:sp>
        <p:nvSpPr>
          <p:cNvPr id="18" name="AutoShape 25">
            <a:extLst>
              <a:ext uri="{FF2B5EF4-FFF2-40B4-BE49-F238E27FC236}">
                <a16:creationId xmlns:a16="http://schemas.microsoft.com/office/drawing/2014/main" xmlns="" id="{FE33E569-14AC-4FE4-9AD1-364F727AC180}"/>
              </a:ext>
            </a:extLst>
          </p:cNvPr>
          <p:cNvSpPr>
            <a:spLocks noChangeArrowheads="1"/>
          </p:cNvSpPr>
          <p:nvPr/>
        </p:nvSpPr>
        <p:spPr bwMode="auto">
          <a:xfrm>
            <a:off x="4651375" y="44164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Overflow </a:t>
            </a:r>
            <a:r>
              <a:rPr lang="en-US" sz="1400" dirty="0">
                <a:cs typeface="Arial" charset="0"/>
              </a:rPr>
              <a:t>checked</a:t>
            </a:r>
            <a:r>
              <a:rPr lang="en-US" sz="1400" b="0" dirty="0">
                <a:cs typeface="Arial" charset="0"/>
              </a:rPr>
              <a:t>, </a:t>
            </a:r>
            <a:r>
              <a:rPr lang="en-US" sz="1400" dirty="0">
                <a:cs typeface="Arial" charset="0"/>
              </a:rPr>
              <a:t>unchecked</a:t>
            </a:r>
          </a:p>
        </p:txBody>
      </p:sp>
      <p:sp>
        <p:nvSpPr>
          <p:cNvPr id="19" name="AutoShape 25">
            <a:extLst>
              <a:ext uri="{FF2B5EF4-FFF2-40B4-BE49-F238E27FC236}">
                <a16:creationId xmlns:a16="http://schemas.microsoft.com/office/drawing/2014/main" xmlns="" id="{57F7C51D-79CB-412D-AA47-201703270904}"/>
              </a:ext>
            </a:extLst>
          </p:cNvPr>
          <p:cNvSpPr>
            <a:spLocks noChangeArrowheads="1"/>
          </p:cNvSpPr>
          <p:nvPr/>
        </p:nvSpPr>
        <p:spPr bwMode="auto">
          <a:xfrm>
            <a:off x="4651375" y="50641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Indirection, </a:t>
            </a:r>
            <a:r>
              <a:rPr lang="en-US" b="0" dirty="0" err="1">
                <a:cs typeface="Arial" charset="0"/>
              </a:rPr>
              <a:t>Adresse</a:t>
            </a:r>
            <a:r>
              <a:rPr lang="en-US" b="0" dirty="0">
                <a:cs typeface="Arial" charset="0"/>
              </a:rPr>
              <a:t> </a:t>
            </a:r>
            <a:r>
              <a:rPr lang="en-US" sz="1400" dirty="0">
                <a:cs typeface="Arial" charset="0"/>
              </a:rPr>
              <a:t>*</a:t>
            </a:r>
            <a:r>
              <a:rPr lang="en-US" sz="1400" b="0" dirty="0">
                <a:cs typeface="Arial" charset="0"/>
              </a:rPr>
              <a:t>,</a:t>
            </a:r>
            <a:r>
              <a:rPr lang="en-US" sz="1400" dirty="0">
                <a:cs typeface="Arial" charset="0"/>
              </a:rPr>
              <a:t> -&gt;</a:t>
            </a:r>
            <a:r>
              <a:rPr lang="en-US" sz="1400" b="0" dirty="0">
                <a:cs typeface="Arial" charset="0"/>
              </a:rPr>
              <a:t>,</a:t>
            </a:r>
            <a:r>
              <a:rPr lang="en-US" sz="1400" dirty="0">
                <a:cs typeface="Arial" charset="0"/>
              </a:rPr>
              <a:t> [ ]</a:t>
            </a:r>
            <a:r>
              <a:rPr lang="en-US" sz="1400" b="0" dirty="0">
                <a:cs typeface="Arial" charset="0"/>
              </a:rPr>
              <a:t>,</a:t>
            </a:r>
            <a:r>
              <a:rPr lang="en-US" sz="1400" dirty="0">
                <a:cs typeface="Arial" charset="0"/>
              </a:rPr>
              <a:t> &amp;</a:t>
            </a:r>
          </a:p>
        </p:txBody>
      </p:sp>
      <p:sp>
        <p:nvSpPr>
          <p:cNvPr id="20" name="AutoShape 25">
            <a:extLst>
              <a:ext uri="{FF2B5EF4-FFF2-40B4-BE49-F238E27FC236}">
                <a16:creationId xmlns:a16="http://schemas.microsoft.com/office/drawing/2014/main" xmlns="" id="{DFDBD466-11B6-4263-9E57-E6ACC74DFE24}"/>
              </a:ext>
            </a:extLst>
          </p:cNvPr>
          <p:cNvSpPr>
            <a:spLocks noChangeArrowheads="1"/>
          </p:cNvSpPr>
          <p:nvPr/>
        </p:nvSpPr>
        <p:spPr bwMode="auto">
          <a:xfrm>
            <a:off x="4651375" y="5711825"/>
            <a:ext cx="40862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cs typeface="Arial" charset="0"/>
              </a:rPr>
              <a:t>Condition (</a:t>
            </a:r>
            <a:r>
              <a:rPr lang="en-US" b="0" dirty="0" err="1">
                <a:cs typeface="Arial" charset="0"/>
              </a:rPr>
              <a:t>opérateur</a:t>
            </a:r>
            <a:r>
              <a:rPr lang="en-US" b="0" dirty="0">
                <a:cs typeface="Arial" charset="0"/>
              </a:rPr>
              <a:t> </a:t>
            </a:r>
            <a:r>
              <a:rPr lang="en-US" b="0" dirty="0" err="1">
                <a:cs typeface="Arial" charset="0"/>
              </a:rPr>
              <a:t>ternaire</a:t>
            </a:r>
            <a:r>
              <a:rPr lang="en-US" b="0" dirty="0">
                <a:cs typeface="Arial" charset="0"/>
              </a:rPr>
              <a:t>) </a:t>
            </a:r>
            <a:r>
              <a:rPr lang="en-US" sz="1400" dirty="0">
                <a:cs typeface="Arial"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71B4F46D-0BFE-4A60-B877-B12B55BD778D}"/>
              </a:ext>
            </a:extLst>
          </p:cNvPr>
          <p:cNvSpPr>
            <a:spLocks noGrp="1" noChangeArrowheads="1"/>
          </p:cNvSpPr>
          <p:nvPr>
            <p:ph type="title"/>
          </p:nvPr>
        </p:nvSpPr>
        <p:spPr/>
        <p:txBody>
          <a:bodyPr/>
          <a:lstStyle/>
          <a:p>
            <a:pPr eaLnBrk="1" hangingPunct="1"/>
            <a:r>
              <a:rPr lang="fr-FR" altLang="fr-FR" dirty="0"/>
              <a:t>Spécifier la priorité des opérateurs</a:t>
            </a:r>
          </a:p>
        </p:txBody>
      </p:sp>
      <p:sp>
        <p:nvSpPr>
          <p:cNvPr id="5" name="AutoShape 25">
            <a:extLst>
              <a:ext uri="{FF2B5EF4-FFF2-40B4-BE49-F238E27FC236}">
                <a16:creationId xmlns:a16="http://schemas.microsoft.com/office/drawing/2014/main" xmlns="" id="{A075E247-FD6F-4821-A3B3-EF2E86412AA9}"/>
              </a:ext>
            </a:extLst>
          </p:cNvPr>
          <p:cNvSpPr>
            <a:spLocks noChangeArrowheads="1"/>
          </p:cNvSpPr>
          <p:nvPr/>
        </p:nvSpPr>
        <p:spPr bwMode="auto">
          <a:xfrm>
            <a:off x="3857625" y="9747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r>
              <a:rPr lang="en-US" sz="1400" b="0" dirty="0">
                <a:cs typeface="Arial" charset="0"/>
              </a:rPr>
              <a:t>,</a:t>
            </a:r>
            <a:r>
              <a:rPr lang="en-US" sz="1400" dirty="0">
                <a:cs typeface="Arial" charset="0"/>
              </a:rPr>
              <a:t> -- (prefixes)</a:t>
            </a:r>
            <a:r>
              <a:rPr lang="en-US" sz="1400" b="0" dirty="0">
                <a:cs typeface="Arial" charset="0"/>
              </a:rPr>
              <a:t>,</a:t>
            </a:r>
            <a:r>
              <a:rPr lang="en-US" sz="1400" dirty="0">
                <a:cs typeface="Arial" charset="0"/>
              </a:rPr>
              <a:t> +</a:t>
            </a:r>
            <a:r>
              <a:rPr lang="en-US" sz="1400" b="0" dirty="0">
                <a:cs typeface="Arial" charset="0"/>
              </a:rPr>
              <a:t>,</a:t>
            </a:r>
            <a:r>
              <a:rPr lang="en-US" sz="1400" dirty="0">
                <a:cs typeface="Arial" charset="0"/>
              </a:rPr>
              <a:t> - (unary)</a:t>
            </a:r>
            <a:r>
              <a:rPr lang="en-US" sz="1400" b="0" dirty="0">
                <a:cs typeface="Arial" charset="0"/>
              </a:rPr>
              <a:t>,</a:t>
            </a:r>
            <a:r>
              <a:rPr lang="en-US" sz="1400" dirty="0">
                <a:cs typeface="Arial" charset="0"/>
              </a:rPr>
              <a:t> !</a:t>
            </a:r>
            <a:r>
              <a:rPr lang="en-US" sz="1400" b="0" dirty="0">
                <a:cs typeface="Arial" charset="0"/>
              </a:rPr>
              <a:t>,</a:t>
            </a:r>
            <a:r>
              <a:rPr lang="en-US" sz="1400" dirty="0">
                <a:cs typeface="Arial" charset="0"/>
              </a:rPr>
              <a:t> ~</a:t>
            </a:r>
          </a:p>
        </p:txBody>
      </p:sp>
      <p:sp>
        <p:nvSpPr>
          <p:cNvPr id="6" name="AutoShape 25">
            <a:extLst>
              <a:ext uri="{FF2B5EF4-FFF2-40B4-BE49-F238E27FC236}">
                <a16:creationId xmlns:a16="http://schemas.microsoft.com/office/drawing/2014/main" xmlns="" id="{4CB4FC40-B55D-43C1-AF9B-D565C8585732}"/>
              </a:ext>
            </a:extLst>
          </p:cNvPr>
          <p:cNvSpPr>
            <a:spLocks noChangeArrowheads="1"/>
          </p:cNvSpPr>
          <p:nvPr/>
        </p:nvSpPr>
        <p:spPr bwMode="auto">
          <a:xfrm>
            <a:off x="3844925" y="13811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a:t>
            </a:r>
            <a:r>
              <a:rPr lang="en-US" sz="1400" dirty="0">
                <a:cs typeface="Arial" charset="0"/>
              </a:rPr>
              <a:t>%</a:t>
            </a:r>
          </a:p>
        </p:txBody>
      </p:sp>
      <p:sp>
        <p:nvSpPr>
          <p:cNvPr id="7" name="AutoShape 25">
            <a:extLst>
              <a:ext uri="{FF2B5EF4-FFF2-40B4-BE49-F238E27FC236}">
                <a16:creationId xmlns:a16="http://schemas.microsoft.com/office/drawing/2014/main" xmlns="" id="{29836BFC-9685-4B6E-B95E-52FC46A3ED87}"/>
              </a:ext>
            </a:extLst>
          </p:cNvPr>
          <p:cNvSpPr>
            <a:spLocks noChangeArrowheads="1"/>
          </p:cNvSpPr>
          <p:nvPr/>
        </p:nvSpPr>
        <p:spPr bwMode="auto">
          <a:xfrm>
            <a:off x="3857625" y="18002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r>
              <a:rPr lang="en-US" sz="1400" b="0" dirty="0">
                <a:cs typeface="Arial" charset="0"/>
              </a:rPr>
              <a:t>, </a:t>
            </a:r>
            <a:r>
              <a:rPr lang="en-US" sz="1400" dirty="0">
                <a:cs typeface="Arial" charset="0"/>
              </a:rPr>
              <a:t>-</a:t>
            </a:r>
          </a:p>
        </p:txBody>
      </p:sp>
      <p:sp>
        <p:nvSpPr>
          <p:cNvPr id="8" name="AutoShape 25">
            <a:extLst>
              <a:ext uri="{FF2B5EF4-FFF2-40B4-BE49-F238E27FC236}">
                <a16:creationId xmlns:a16="http://schemas.microsoft.com/office/drawing/2014/main" xmlns="" id="{51CE0471-2C9B-491E-A0AF-7073066F5D76}"/>
              </a:ext>
            </a:extLst>
          </p:cNvPr>
          <p:cNvSpPr>
            <a:spLocks noChangeArrowheads="1"/>
          </p:cNvSpPr>
          <p:nvPr/>
        </p:nvSpPr>
        <p:spPr bwMode="auto">
          <a:xfrm>
            <a:off x="3844925" y="22066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&lt;&lt;</a:t>
            </a:r>
            <a:r>
              <a:rPr lang="en-US" sz="1400" b="0" dirty="0">
                <a:cs typeface="Arial" charset="0"/>
              </a:rPr>
              <a:t>, </a:t>
            </a:r>
            <a:r>
              <a:rPr lang="en-US" sz="1400" dirty="0">
                <a:cs typeface="Arial" charset="0"/>
              </a:rPr>
              <a:t>&gt;&gt;</a:t>
            </a:r>
          </a:p>
        </p:txBody>
      </p:sp>
      <p:sp>
        <p:nvSpPr>
          <p:cNvPr id="9" name="AutoShape 25">
            <a:extLst>
              <a:ext uri="{FF2B5EF4-FFF2-40B4-BE49-F238E27FC236}">
                <a16:creationId xmlns:a16="http://schemas.microsoft.com/office/drawing/2014/main" xmlns="" id="{7E21DD38-9168-48DF-941C-BC2BD97AD9D9}"/>
              </a:ext>
            </a:extLst>
          </p:cNvPr>
          <p:cNvSpPr>
            <a:spLocks noChangeArrowheads="1"/>
          </p:cNvSpPr>
          <p:nvPr/>
        </p:nvSpPr>
        <p:spPr bwMode="auto">
          <a:xfrm>
            <a:off x="3857625" y="26384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&lt;</a:t>
            </a:r>
            <a:r>
              <a:rPr lang="en-US" sz="1400" b="0" dirty="0">
                <a:cs typeface="Arial" charset="0"/>
              </a:rPr>
              <a:t>, </a:t>
            </a:r>
            <a:r>
              <a:rPr lang="en-US" sz="1400" dirty="0">
                <a:cs typeface="Arial" charset="0"/>
              </a:rPr>
              <a:t>&gt;</a:t>
            </a:r>
            <a:r>
              <a:rPr lang="en-US" sz="1400" b="0" dirty="0">
                <a:cs typeface="Arial" charset="0"/>
              </a:rPr>
              <a:t>, </a:t>
            </a:r>
            <a:r>
              <a:rPr lang="en-US" sz="1400" dirty="0">
                <a:cs typeface="Arial" charset="0"/>
              </a:rPr>
              <a:t>&lt;=</a:t>
            </a:r>
            <a:r>
              <a:rPr lang="en-US" sz="1400" b="0" dirty="0">
                <a:cs typeface="Arial" charset="0"/>
              </a:rPr>
              <a:t>, </a:t>
            </a:r>
            <a:r>
              <a:rPr lang="en-US" sz="1400" dirty="0">
                <a:cs typeface="Arial" charset="0"/>
              </a:rPr>
              <a:t>&gt;=</a:t>
            </a:r>
          </a:p>
        </p:txBody>
      </p:sp>
      <p:sp>
        <p:nvSpPr>
          <p:cNvPr id="10" name="AutoShape 25">
            <a:extLst>
              <a:ext uri="{FF2B5EF4-FFF2-40B4-BE49-F238E27FC236}">
                <a16:creationId xmlns:a16="http://schemas.microsoft.com/office/drawing/2014/main" xmlns="" id="{71120DE1-3821-4C2D-B7DC-005287FA3082}"/>
              </a:ext>
            </a:extLst>
          </p:cNvPr>
          <p:cNvSpPr>
            <a:spLocks noChangeArrowheads="1"/>
          </p:cNvSpPr>
          <p:nvPr/>
        </p:nvSpPr>
        <p:spPr bwMode="auto">
          <a:xfrm>
            <a:off x="3844925" y="30448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r>
              <a:rPr lang="en-US" sz="1400" b="0" dirty="0">
                <a:cs typeface="Arial" charset="0"/>
              </a:rPr>
              <a:t>, </a:t>
            </a:r>
            <a:r>
              <a:rPr lang="en-US" sz="1400" dirty="0">
                <a:cs typeface="Arial" charset="0"/>
              </a:rPr>
              <a:t>!=</a:t>
            </a:r>
          </a:p>
        </p:txBody>
      </p:sp>
      <p:sp>
        <p:nvSpPr>
          <p:cNvPr id="11" name="AutoShape 25">
            <a:extLst>
              <a:ext uri="{FF2B5EF4-FFF2-40B4-BE49-F238E27FC236}">
                <a16:creationId xmlns:a16="http://schemas.microsoft.com/office/drawing/2014/main" xmlns="" id="{738358BB-542E-41DD-AC76-06DFB40FDECD}"/>
              </a:ext>
            </a:extLst>
          </p:cNvPr>
          <p:cNvSpPr>
            <a:spLocks noChangeArrowheads="1"/>
          </p:cNvSpPr>
          <p:nvPr/>
        </p:nvSpPr>
        <p:spPr bwMode="auto">
          <a:xfrm>
            <a:off x="3857625" y="34639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&amp;</a:t>
            </a:r>
          </a:p>
        </p:txBody>
      </p:sp>
      <p:sp>
        <p:nvSpPr>
          <p:cNvPr id="12" name="AutoShape 25">
            <a:extLst>
              <a:ext uri="{FF2B5EF4-FFF2-40B4-BE49-F238E27FC236}">
                <a16:creationId xmlns:a16="http://schemas.microsoft.com/office/drawing/2014/main" xmlns="" id="{8170F198-4463-447D-9DC9-803C76A00956}"/>
              </a:ext>
            </a:extLst>
          </p:cNvPr>
          <p:cNvSpPr>
            <a:spLocks noChangeArrowheads="1"/>
          </p:cNvSpPr>
          <p:nvPr/>
        </p:nvSpPr>
        <p:spPr bwMode="auto">
          <a:xfrm>
            <a:off x="3844925" y="38703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p>
        </p:txBody>
      </p:sp>
      <p:sp>
        <p:nvSpPr>
          <p:cNvPr id="13" name="AutoShape 25">
            <a:extLst>
              <a:ext uri="{FF2B5EF4-FFF2-40B4-BE49-F238E27FC236}">
                <a16:creationId xmlns:a16="http://schemas.microsoft.com/office/drawing/2014/main" xmlns="" id="{B0CE7A11-0879-4632-93EE-67687CCF91FA}"/>
              </a:ext>
            </a:extLst>
          </p:cNvPr>
          <p:cNvSpPr>
            <a:spLocks noChangeArrowheads="1"/>
          </p:cNvSpPr>
          <p:nvPr/>
        </p:nvSpPr>
        <p:spPr bwMode="auto">
          <a:xfrm>
            <a:off x="3832225" y="42894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p>
        </p:txBody>
      </p:sp>
      <p:sp>
        <p:nvSpPr>
          <p:cNvPr id="14" name="AutoShape 25">
            <a:extLst>
              <a:ext uri="{FF2B5EF4-FFF2-40B4-BE49-F238E27FC236}">
                <a16:creationId xmlns:a16="http://schemas.microsoft.com/office/drawing/2014/main" xmlns="" id="{4D6F031A-70CD-4E08-A26A-7DB72A29CF93}"/>
              </a:ext>
            </a:extLst>
          </p:cNvPr>
          <p:cNvSpPr>
            <a:spLocks noChangeArrowheads="1"/>
          </p:cNvSpPr>
          <p:nvPr/>
        </p:nvSpPr>
        <p:spPr bwMode="auto">
          <a:xfrm>
            <a:off x="3819525" y="46958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&amp;&amp;</a:t>
            </a:r>
          </a:p>
        </p:txBody>
      </p:sp>
      <p:sp>
        <p:nvSpPr>
          <p:cNvPr id="15" name="AutoShape 25">
            <a:extLst>
              <a:ext uri="{FF2B5EF4-FFF2-40B4-BE49-F238E27FC236}">
                <a16:creationId xmlns:a16="http://schemas.microsoft.com/office/drawing/2014/main" xmlns="" id="{FC238909-36F5-4EF2-945C-A432E0844761}"/>
              </a:ext>
            </a:extLst>
          </p:cNvPr>
          <p:cNvSpPr>
            <a:spLocks noChangeArrowheads="1"/>
          </p:cNvSpPr>
          <p:nvPr/>
        </p:nvSpPr>
        <p:spPr bwMode="auto">
          <a:xfrm>
            <a:off x="3832225" y="51149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p>
        </p:txBody>
      </p:sp>
      <p:sp>
        <p:nvSpPr>
          <p:cNvPr id="16" name="AutoShape 25">
            <a:extLst>
              <a:ext uri="{FF2B5EF4-FFF2-40B4-BE49-F238E27FC236}">
                <a16:creationId xmlns:a16="http://schemas.microsoft.com/office/drawing/2014/main" xmlns="" id="{86E6AB45-1805-4EBD-A3BC-CC8F6F63449D}"/>
              </a:ext>
            </a:extLst>
          </p:cNvPr>
          <p:cNvSpPr>
            <a:spLocks noChangeArrowheads="1"/>
          </p:cNvSpPr>
          <p:nvPr/>
        </p:nvSpPr>
        <p:spPr bwMode="auto">
          <a:xfrm>
            <a:off x="3819525" y="55213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1400" b="0" dirty="0">
                <a:cs typeface="Arial" charset="0"/>
              </a:rPr>
              <a:t>Assignment operators</a:t>
            </a:r>
            <a:endParaRPr lang="en-GB" sz="1400" b="0" dirty="0">
              <a:cs typeface="Arial" charset="0"/>
            </a:endParaRPr>
          </a:p>
        </p:txBody>
      </p:sp>
      <p:sp>
        <p:nvSpPr>
          <p:cNvPr id="17" name="AutoShape 25">
            <a:extLst>
              <a:ext uri="{FF2B5EF4-FFF2-40B4-BE49-F238E27FC236}">
                <a16:creationId xmlns:a16="http://schemas.microsoft.com/office/drawing/2014/main" xmlns="" id="{50B039F6-A382-4E88-A8A9-B6343D286260}"/>
              </a:ext>
            </a:extLst>
          </p:cNvPr>
          <p:cNvSpPr>
            <a:spLocks noChangeArrowheads="1"/>
          </p:cNvSpPr>
          <p:nvPr/>
        </p:nvSpPr>
        <p:spPr bwMode="auto">
          <a:xfrm>
            <a:off x="3832225" y="5902325"/>
            <a:ext cx="4086225"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dirty="0">
                <a:cs typeface="Arial" charset="0"/>
              </a:rPr>
              <a:t>++</a:t>
            </a:r>
            <a:r>
              <a:rPr lang="en-US" sz="1400" b="0" dirty="0">
                <a:cs typeface="Arial" charset="0"/>
              </a:rPr>
              <a:t>, </a:t>
            </a:r>
            <a:r>
              <a:rPr lang="en-US" sz="1400" dirty="0">
                <a:cs typeface="Arial" charset="0"/>
              </a:rPr>
              <a:t>--</a:t>
            </a:r>
            <a:r>
              <a:rPr lang="en-US" sz="1400" b="0" dirty="0">
                <a:cs typeface="Arial" charset="0"/>
              </a:rPr>
              <a:t> (suffixes)</a:t>
            </a:r>
          </a:p>
        </p:txBody>
      </p:sp>
      <p:sp>
        <p:nvSpPr>
          <p:cNvPr id="19" name="AutoShape 25">
            <a:extLst>
              <a:ext uri="{FF2B5EF4-FFF2-40B4-BE49-F238E27FC236}">
                <a16:creationId xmlns:a16="http://schemas.microsoft.com/office/drawing/2014/main" xmlns="" id="{00F592BA-E16B-4C4B-869C-272AD3BD14DE}"/>
              </a:ext>
            </a:extLst>
          </p:cNvPr>
          <p:cNvSpPr>
            <a:spLocks noChangeArrowheads="1"/>
          </p:cNvSpPr>
          <p:nvPr/>
        </p:nvSpPr>
        <p:spPr bwMode="auto">
          <a:xfrm>
            <a:off x="1228725" y="911225"/>
            <a:ext cx="2320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Plus </a:t>
            </a:r>
            <a:r>
              <a:rPr lang="en-US" dirty="0" err="1">
                <a:cs typeface="Arial" charset="0"/>
              </a:rPr>
              <a:t>élevé</a:t>
            </a:r>
            <a:endParaRPr lang="en-US" b="0" dirty="0">
              <a:cs typeface="Arial" charset="0"/>
            </a:endParaRPr>
          </a:p>
        </p:txBody>
      </p:sp>
      <p:sp>
        <p:nvSpPr>
          <p:cNvPr id="20" name="AutoShape 25">
            <a:extLst>
              <a:ext uri="{FF2B5EF4-FFF2-40B4-BE49-F238E27FC236}">
                <a16:creationId xmlns:a16="http://schemas.microsoft.com/office/drawing/2014/main" xmlns="" id="{B59EF4D4-0090-4283-9765-D868626B53F9}"/>
              </a:ext>
            </a:extLst>
          </p:cNvPr>
          <p:cNvSpPr>
            <a:spLocks noChangeArrowheads="1"/>
          </p:cNvSpPr>
          <p:nvPr/>
        </p:nvSpPr>
        <p:spPr bwMode="auto">
          <a:xfrm>
            <a:off x="1177925" y="5813425"/>
            <a:ext cx="2320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a:cs typeface="Arial" charset="0"/>
              </a:rPr>
              <a:t>Moins</a:t>
            </a:r>
            <a:r>
              <a:rPr lang="en-US" dirty="0">
                <a:cs typeface="Arial" charset="0"/>
              </a:rPr>
              <a:t> </a:t>
            </a:r>
            <a:r>
              <a:rPr lang="en-US" dirty="0" err="1">
                <a:cs typeface="Arial" charset="0"/>
              </a:rPr>
              <a:t>élevé</a:t>
            </a:r>
            <a:endParaRPr lang="en-US" b="0" dirty="0">
              <a:cs typeface="Arial" charset="0"/>
            </a:endParaRPr>
          </a:p>
        </p:txBody>
      </p:sp>
      <p:pic>
        <p:nvPicPr>
          <p:cNvPr id="15378" name="Picture 2" descr="E:\Projects\ContentDev\MSL PNG Library\arrow12_02.png">
            <a:extLst>
              <a:ext uri="{FF2B5EF4-FFF2-40B4-BE49-F238E27FC236}">
                <a16:creationId xmlns:a16="http://schemas.microsoft.com/office/drawing/2014/main" xmlns="" id="{7FE6B755-48E3-487C-9602-873CAF939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1803400"/>
            <a:ext cx="68421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2" descr="E:\Projects\ContentDev\MSL PNG Library\arrow12_02.png">
            <a:extLst>
              <a:ext uri="{FF2B5EF4-FFF2-40B4-BE49-F238E27FC236}">
                <a16:creationId xmlns:a16="http://schemas.microsoft.com/office/drawing/2014/main" xmlns="" id="{CC25FE15-DCA7-4906-AC4E-F20736362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0" y="3492500"/>
            <a:ext cx="68421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xmlns="" id="{D4E60AFD-A157-4925-B762-4BF4A8B820B6}"/>
              </a:ext>
            </a:extLst>
          </p:cNvPr>
          <p:cNvSpPr>
            <a:spLocks noGrp="1" noChangeArrowheads="1"/>
          </p:cNvSpPr>
          <p:nvPr>
            <p:ph type="title"/>
          </p:nvPr>
        </p:nvSpPr>
        <p:spPr>
          <a:xfrm>
            <a:off x="460374" y="0"/>
            <a:ext cx="8099425" cy="741363"/>
          </a:xfrm>
        </p:spPr>
        <p:txBody>
          <a:bodyPr/>
          <a:lstStyle/>
          <a:p>
            <a:pPr eaLnBrk="1" hangingPunct="1"/>
            <a:r>
              <a:rPr lang="fr-FR" altLang="fr-FR" dirty="0"/>
              <a:t>Bonnes pratiques pour l’exécution de concaténation de chaînes</a:t>
            </a:r>
            <a:endParaRPr lang="en-GB" altLang="fr-FR" dirty="0"/>
          </a:p>
        </p:txBody>
      </p:sp>
      <p:sp>
        <p:nvSpPr>
          <p:cNvPr id="16387" name="Rectangle 20">
            <a:extLst>
              <a:ext uri="{FF2B5EF4-FFF2-40B4-BE49-F238E27FC236}">
                <a16:creationId xmlns:a16="http://schemas.microsoft.com/office/drawing/2014/main" xmlns="" id="{53BEDD12-9DD5-4844-BB93-C82A35AA0FDB}"/>
              </a:ext>
            </a:extLst>
          </p:cNvPr>
          <p:cNvSpPr>
            <a:spLocks noChangeArrowheads="1"/>
          </p:cNvSpPr>
          <p:nvPr/>
        </p:nvSpPr>
        <p:spPr bwMode="auto">
          <a:xfrm>
            <a:off x="355600" y="922338"/>
            <a:ext cx="8407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La concaténation de plusieurs chaînes dans </a:t>
            </a:r>
            <a:r>
              <a:rPr lang="fr-FR" altLang="fr-FR" b="0" dirty="0" err="1"/>
              <a:t>c#</a:t>
            </a:r>
            <a:r>
              <a:rPr lang="fr-FR" altLang="fr-FR" b="0" dirty="0"/>
              <a:t> est simple à réaliser en utilisant l’opérateur +</a:t>
            </a:r>
            <a:endParaRPr lang="en-GB" altLang="fr-FR" b="0" dirty="0"/>
          </a:p>
        </p:txBody>
      </p:sp>
      <p:sp>
        <p:nvSpPr>
          <p:cNvPr id="23" name="AutoShape 3">
            <a:extLst>
              <a:ext uri="{FF2B5EF4-FFF2-40B4-BE49-F238E27FC236}">
                <a16:creationId xmlns:a16="http://schemas.microsoft.com/office/drawing/2014/main" xmlns="" id="{F977B480-A698-43BA-8EF6-166E616E8428}"/>
              </a:ext>
            </a:extLst>
          </p:cNvPr>
          <p:cNvSpPr>
            <a:spLocks noChangeArrowheads="1"/>
          </p:cNvSpPr>
          <p:nvPr/>
        </p:nvSpPr>
        <p:spPr bwMode="auto">
          <a:xfrm>
            <a:off x="444500" y="1638300"/>
            <a:ext cx="8115300" cy="1308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string address = "23";</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address = address + ", Oxford Street";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address = address + ", </a:t>
            </a:r>
            <a:r>
              <a:rPr lang="en-US" sz="1600" b="0" dirty="0" err="1">
                <a:latin typeface="Lucida Sans Typewriter" pitchFamily="49" charset="0"/>
                <a:cs typeface="Arial" charset="0"/>
              </a:rPr>
              <a:t>Thornbury</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16389" name="Rectangle 23">
            <a:extLst>
              <a:ext uri="{FF2B5EF4-FFF2-40B4-BE49-F238E27FC236}">
                <a16:creationId xmlns:a16="http://schemas.microsoft.com/office/drawing/2014/main" xmlns="" id="{9602E759-6EFD-4198-B873-92609F6AEC4A}"/>
              </a:ext>
            </a:extLst>
          </p:cNvPr>
          <p:cNvSpPr>
            <a:spLocks noChangeArrowheads="1"/>
          </p:cNvSpPr>
          <p:nvPr/>
        </p:nvSpPr>
        <p:spPr bwMode="auto">
          <a:xfrm>
            <a:off x="444500" y="3119438"/>
            <a:ext cx="8064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Ceci est considéré comme une mauvaise pratique car les chaînes sont immuables</a:t>
            </a:r>
            <a:endParaRPr lang="en-GB" altLang="fr-FR" b="0" dirty="0"/>
          </a:p>
        </p:txBody>
      </p:sp>
      <p:sp>
        <p:nvSpPr>
          <p:cNvPr id="16390" name="Rectangle 24">
            <a:extLst>
              <a:ext uri="{FF2B5EF4-FFF2-40B4-BE49-F238E27FC236}">
                <a16:creationId xmlns:a16="http://schemas.microsoft.com/office/drawing/2014/main" xmlns="" id="{0F490EB2-17F0-4597-99B2-7322A1FD24B4}"/>
              </a:ext>
            </a:extLst>
          </p:cNvPr>
          <p:cNvSpPr>
            <a:spLocks noChangeArrowheads="1"/>
          </p:cNvSpPr>
          <p:nvPr/>
        </p:nvSpPr>
        <p:spPr bwMode="auto">
          <a:xfrm>
            <a:off x="469900" y="3917950"/>
            <a:ext cx="831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s</a:t>
            </a:r>
            <a:endParaRPr lang="en-GB" altLang="fr-FR" b="0" dirty="0"/>
          </a:p>
        </p:txBody>
      </p:sp>
      <p:sp>
        <p:nvSpPr>
          <p:cNvPr id="26" name="AutoShape 3">
            <a:extLst>
              <a:ext uri="{FF2B5EF4-FFF2-40B4-BE49-F238E27FC236}">
                <a16:creationId xmlns:a16="http://schemas.microsoft.com/office/drawing/2014/main" xmlns="" id="{C316033B-FB75-456D-AB68-F4421F7F87DF}"/>
              </a:ext>
            </a:extLst>
          </p:cNvPr>
          <p:cNvSpPr>
            <a:spLocks noChangeArrowheads="1"/>
          </p:cNvSpPr>
          <p:nvPr/>
        </p:nvSpPr>
        <p:spPr bwMode="auto">
          <a:xfrm>
            <a:off x="444500" y="4356100"/>
            <a:ext cx="8115300" cy="1981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StringBuilder</a:t>
            </a:r>
            <a:r>
              <a:rPr lang="en-GB" sz="1600" b="0" dirty="0">
                <a:latin typeface="Lucida Sans Typewriter" pitchFamily="49" charset="0"/>
                <a:cs typeface="Arial" charset="0"/>
              </a:rPr>
              <a:t> address = new </a:t>
            </a:r>
            <a:r>
              <a:rPr lang="en-GB" sz="1600" b="0" dirty="0" err="1">
                <a:latin typeface="Lucida Sans Typewriter" pitchFamily="49" charset="0"/>
                <a:cs typeface="Arial" charset="0"/>
              </a:rPr>
              <a:t>StringBuilder</a:t>
            </a: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 </a:t>
            </a:r>
          </a:p>
          <a:p>
            <a:pPr>
              <a:defRPr/>
            </a:pPr>
            <a:r>
              <a:rPr lang="en-GB" sz="1600" b="0" dirty="0" err="1">
                <a:latin typeface="Lucida Sans Typewriter" pitchFamily="49" charset="0"/>
                <a:cs typeface="Arial" charset="0"/>
              </a:rPr>
              <a:t>address.Append</a:t>
            </a:r>
            <a:r>
              <a:rPr lang="en-GB" sz="1600" b="0" dirty="0">
                <a:latin typeface="Lucida Sans Typewriter" pitchFamily="49" charset="0"/>
                <a:cs typeface="Arial" charset="0"/>
              </a:rPr>
              <a:t>("23");</a:t>
            </a:r>
          </a:p>
          <a:p>
            <a:pPr>
              <a:defRPr/>
            </a:pPr>
            <a:r>
              <a:rPr lang="en-GB" sz="1600" b="0" dirty="0" err="1">
                <a:latin typeface="Lucida Sans Typewriter" pitchFamily="49" charset="0"/>
                <a:cs typeface="Arial" charset="0"/>
              </a:rPr>
              <a:t>address.Append</a:t>
            </a:r>
            <a:r>
              <a:rPr lang="en-GB" sz="1600" b="0" dirty="0">
                <a:latin typeface="Lucida Sans Typewriter" pitchFamily="49" charset="0"/>
                <a:cs typeface="Arial" charset="0"/>
              </a:rPr>
              <a:t>(", Oxford Street");</a:t>
            </a:r>
          </a:p>
          <a:p>
            <a:pPr>
              <a:defRPr/>
            </a:pPr>
            <a:r>
              <a:rPr lang="en-GB" sz="1600" b="0" dirty="0" err="1">
                <a:latin typeface="Lucida Sans Typewriter" pitchFamily="49" charset="0"/>
                <a:cs typeface="Arial" charset="0"/>
              </a:rPr>
              <a:t>address.Append</a:t>
            </a:r>
            <a:r>
              <a:rPr lang="en-GB" sz="1600" b="0" dirty="0">
                <a:latin typeface="Lucida Sans Typewriter" pitchFamily="49" charset="0"/>
                <a:cs typeface="Arial" charset="0"/>
              </a:rPr>
              <a:t>(", </a:t>
            </a:r>
            <a:r>
              <a:rPr lang="en-GB" sz="1600" b="0" dirty="0" err="1">
                <a:latin typeface="Lucida Sans Typewriter" pitchFamily="49" charset="0"/>
                <a:cs typeface="Arial" charset="0"/>
              </a:rPr>
              <a:t>Thornbury</a:t>
            </a: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 </a:t>
            </a:r>
          </a:p>
          <a:p>
            <a:pPr>
              <a:defRPr/>
            </a:pPr>
            <a:r>
              <a:rPr lang="en-GB" sz="1600" b="0" dirty="0">
                <a:latin typeface="Lucida Sans Typewriter" pitchFamily="49" charset="0"/>
                <a:cs typeface="Arial" charset="0"/>
              </a:rPr>
              <a:t>string </a:t>
            </a:r>
            <a:r>
              <a:rPr lang="en-GB" sz="1600" b="0" dirty="0" err="1">
                <a:latin typeface="Lucida Sans Typewriter" pitchFamily="49" charset="0"/>
                <a:cs typeface="Arial" charset="0"/>
              </a:rPr>
              <a:t>concatenatedAddress</a:t>
            </a:r>
            <a:r>
              <a:rPr lang="en-GB" sz="1600" b="0" dirty="0">
                <a:latin typeface="Lucida Sans Typewriter" pitchFamily="49" charset="0"/>
                <a:cs typeface="Arial" charset="0"/>
              </a:rPr>
              <a:t> = </a:t>
            </a:r>
            <a:r>
              <a:rPr lang="en-GB" sz="1600" b="0" dirty="0" err="1">
                <a:latin typeface="Lucida Sans Typewriter" pitchFamily="49" charset="0"/>
                <a:cs typeface="Arial" charset="0"/>
              </a:rPr>
              <a:t>address.ToString</a:t>
            </a:r>
            <a:r>
              <a:rPr lang="en-GB" sz="1600" b="0" dirty="0">
                <a:latin typeface="Lucida Sans Typewriter" pitchFamily="49" charset="0"/>
                <a:cs typeface="Arial"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AAB4B228-56D2-4991-92AC-2B8F69227582}"/>
              </a:ext>
            </a:extLst>
          </p:cNvPr>
          <p:cNvSpPr>
            <a:spLocks noGrp="1" noChangeArrowheads="1"/>
          </p:cNvSpPr>
          <p:nvPr>
            <p:ph type="title"/>
          </p:nvPr>
        </p:nvSpPr>
        <p:spPr/>
        <p:txBody>
          <a:bodyPr/>
          <a:lstStyle/>
          <a:p>
            <a:pPr eaLnBrk="1" hangingPunct="1"/>
            <a:r>
              <a:rPr lang="fr-FR" altLang="fr-FR"/>
              <a:t>Leçon 3: Créer et Utiliser des Arrays</a:t>
            </a:r>
          </a:p>
        </p:txBody>
      </p:sp>
      <p:sp>
        <p:nvSpPr>
          <p:cNvPr id="17411" name="Rectangle 3">
            <a:extLst>
              <a:ext uri="{FF2B5EF4-FFF2-40B4-BE49-F238E27FC236}">
                <a16:creationId xmlns:a16="http://schemas.microsoft.com/office/drawing/2014/main" xmlns="" id="{D7957DE6-6697-4E3A-ACBA-915143D9CB6D}"/>
              </a:ext>
            </a:extLst>
          </p:cNvPr>
          <p:cNvSpPr>
            <a:spLocks noGrp="1" noChangeArrowheads="1"/>
          </p:cNvSpPr>
          <p:nvPr>
            <p:ph type="body" idx="1"/>
          </p:nvPr>
        </p:nvSpPr>
        <p:spPr/>
        <p:txBody>
          <a:bodyPr/>
          <a:lstStyle/>
          <a:p>
            <a:pPr eaLnBrk="1" hangingPunct="1"/>
            <a:r>
              <a:rPr lang="fr-FR" altLang="fr-FR"/>
              <a:t>Qu’est-ce qu’un Array?</a:t>
            </a:r>
          </a:p>
          <a:p>
            <a:pPr eaLnBrk="1" hangingPunct="1"/>
            <a:r>
              <a:rPr lang="fr-FR" altLang="fr-FR"/>
              <a:t>Création et Initialisation d’Arrays</a:t>
            </a:r>
          </a:p>
          <a:p>
            <a:pPr eaLnBrk="1" hangingPunct="1"/>
            <a:r>
              <a:rPr lang="fr-FR" altLang="fr-FR"/>
              <a:t>Propriétés et Méthodes Exposées par les Arrays</a:t>
            </a:r>
          </a:p>
          <a:p>
            <a:pPr eaLnBrk="1" hangingPunct="1"/>
            <a:r>
              <a:rPr lang="fr-FR" altLang="fr-FR"/>
              <a:t>Accéder aux données d’un Array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xmlns="" id="{E9D13802-B138-4E49-950A-21191A8CD3B1}"/>
              </a:ext>
            </a:extLst>
          </p:cNvPr>
          <p:cNvSpPr>
            <a:spLocks noGrp="1" noChangeArrowheads="1"/>
          </p:cNvSpPr>
          <p:nvPr>
            <p:ph type="title"/>
          </p:nvPr>
        </p:nvSpPr>
        <p:spPr/>
        <p:txBody>
          <a:bodyPr/>
          <a:lstStyle/>
          <a:p>
            <a:pPr eaLnBrk="1" hangingPunct="1"/>
            <a:r>
              <a:rPr lang="fr-FR" altLang="fr-FR"/>
              <a:t>Qu’est-ce qu’un Array?</a:t>
            </a:r>
          </a:p>
        </p:txBody>
      </p:sp>
      <p:sp>
        <p:nvSpPr>
          <p:cNvPr id="18435" name="Rectangle 20">
            <a:extLst>
              <a:ext uri="{FF2B5EF4-FFF2-40B4-BE49-F238E27FC236}">
                <a16:creationId xmlns:a16="http://schemas.microsoft.com/office/drawing/2014/main" xmlns="" id="{46385075-370C-40E2-807C-758A4D96E676}"/>
              </a:ext>
            </a:extLst>
          </p:cNvPr>
          <p:cNvSpPr>
            <a:spLocks noChangeArrowheads="1"/>
          </p:cNvSpPr>
          <p:nvPr/>
        </p:nvSpPr>
        <p:spPr bwMode="auto">
          <a:xfrm>
            <a:off x="393700" y="947738"/>
            <a:ext cx="840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Un Array est une séquence d’éléments qui sont regroupés</a:t>
            </a:r>
          </a:p>
        </p:txBody>
      </p:sp>
      <p:sp>
        <p:nvSpPr>
          <p:cNvPr id="8" name="AutoShape 24">
            <a:extLst>
              <a:ext uri="{FF2B5EF4-FFF2-40B4-BE49-F238E27FC236}">
                <a16:creationId xmlns:a16="http://schemas.microsoft.com/office/drawing/2014/main" xmlns="" id="{1CEC46FE-81E8-478B-89DE-294D36927E37}"/>
              </a:ext>
            </a:extLst>
          </p:cNvPr>
          <p:cNvSpPr>
            <a:spLocks noChangeArrowheads="1"/>
          </p:cNvSpPr>
          <p:nvPr/>
        </p:nvSpPr>
        <p:spPr bwMode="auto">
          <a:xfrm>
            <a:off x="215900" y="1803400"/>
            <a:ext cx="8661400" cy="4492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8437" name="Rectangle 8">
            <a:extLst>
              <a:ext uri="{FF2B5EF4-FFF2-40B4-BE49-F238E27FC236}">
                <a16:creationId xmlns:a16="http://schemas.microsoft.com/office/drawing/2014/main" xmlns="" id="{4E800D0E-D8BE-4548-A2A2-CE0E858E01FC}"/>
              </a:ext>
            </a:extLst>
          </p:cNvPr>
          <p:cNvSpPr>
            <a:spLocks noChangeArrowheads="1"/>
          </p:cNvSpPr>
          <p:nvPr/>
        </p:nvSpPr>
        <p:spPr bwMode="auto">
          <a:xfrm>
            <a:off x="255404" y="1911350"/>
            <a:ext cx="6587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1775" indent="-23177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buSzPct val="80000"/>
            </a:pPr>
            <a:r>
              <a:rPr lang="en-US" altLang="fr-FR" dirty="0"/>
              <a:t>Un Array </a:t>
            </a:r>
            <a:r>
              <a:rPr lang="en-US" altLang="fr-FR" dirty="0" err="1"/>
              <a:t>comprend</a:t>
            </a:r>
            <a:r>
              <a:rPr lang="en-US" altLang="fr-FR" dirty="0"/>
              <a:t> les </a:t>
            </a:r>
            <a:r>
              <a:rPr lang="en-US" altLang="fr-FR" dirty="0" err="1"/>
              <a:t>fonctionnalités</a:t>
            </a:r>
            <a:r>
              <a:rPr lang="en-US" altLang="fr-FR" dirty="0"/>
              <a:t> </a:t>
            </a:r>
            <a:r>
              <a:rPr lang="en-US" altLang="fr-FR" dirty="0" err="1"/>
              <a:t>suivantes</a:t>
            </a:r>
            <a:r>
              <a:rPr lang="en-US" altLang="fr-FR" dirty="0"/>
              <a:t>:</a:t>
            </a:r>
            <a:endParaRPr lang="en-US" altLang="fr-FR" b="0" dirty="0"/>
          </a:p>
        </p:txBody>
      </p:sp>
      <p:sp>
        <p:nvSpPr>
          <p:cNvPr id="12" name="AutoShape 25">
            <a:extLst>
              <a:ext uri="{FF2B5EF4-FFF2-40B4-BE49-F238E27FC236}">
                <a16:creationId xmlns:a16="http://schemas.microsoft.com/office/drawing/2014/main" xmlns="" id="{C926244D-BADE-4D9D-A9CF-06AEF01FAB39}"/>
              </a:ext>
            </a:extLst>
          </p:cNvPr>
          <p:cNvSpPr>
            <a:spLocks noChangeArrowheads="1"/>
          </p:cNvSpPr>
          <p:nvPr/>
        </p:nvSpPr>
        <p:spPr bwMode="auto">
          <a:xfrm>
            <a:off x="396875" y="24098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dirty="0">
                <a:cs typeface="Arial" charset="0"/>
              </a:rPr>
              <a:t>Chaque élément du tableau contient une valeur</a:t>
            </a:r>
            <a:endParaRPr lang="en-GB" b="0" dirty="0">
              <a:cs typeface="Arial" charset="0"/>
            </a:endParaRPr>
          </a:p>
        </p:txBody>
      </p:sp>
      <p:sp>
        <p:nvSpPr>
          <p:cNvPr id="13" name="AutoShape 25">
            <a:extLst>
              <a:ext uri="{FF2B5EF4-FFF2-40B4-BE49-F238E27FC236}">
                <a16:creationId xmlns:a16="http://schemas.microsoft.com/office/drawing/2014/main" xmlns="" id="{AEF5A11F-5AF0-4D81-A116-476D51F11AE0}"/>
              </a:ext>
            </a:extLst>
          </p:cNvPr>
          <p:cNvSpPr>
            <a:spLocks noChangeArrowheads="1"/>
          </p:cNvSpPr>
          <p:nvPr/>
        </p:nvSpPr>
        <p:spPr bwMode="auto">
          <a:xfrm>
            <a:off x="384175" y="3517317"/>
            <a:ext cx="8289925" cy="6350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dirty="0">
                <a:cs typeface="Arial" charset="0"/>
              </a:rPr>
              <a:t>La longueur d’un tableau est le nombre total d’éléments qu’il peut contenir</a:t>
            </a:r>
            <a:endParaRPr lang="en-GB" b="0" dirty="0">
              <a:cs typeface="Arial" charset="0"/>
            </a:endParaRPr>
          </a:p>
        </p:txBody>
      </p:sp>
      <p:sp>
        <p:nvSpPr>
          <p:cNvPr id="14" name="AutoShape 25">
            <a:extLst>
              <a:ext uri="{FF2B5EF4-FFF2-40B4-BE49-F238E27FC236}">
                <a16:creationId xmlns:a16="http://schemas.microsoft.com/office/drawing/2014/main" xmlns="" id="{B9F40891-5236-4367-80DD-7153ADD701C0}"/>
              </a:ext>
            </a:extLst>
          </p:cNvPr>
          <p:cNvSpPr>
            <a:spLocks noChangeArrowheads="1"/>
          </p:cNvSpPr>
          <p:nvPr/>
        </p:nvSpPr>
        <p:spPr bwMode="auto">
          <a:xfrm>
            <a:off x="384175" y="4271088"/>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dirty="0">
                <a:cs typeface="Arial" charset="0"/>
              </a:rPr>
              <a:t>La limite inférieure d’un tableau est l’index du premier élément</a:t>
            </a:r>
            <a:endParaRPr lang="en-GB" b="0" dirty="0">
              <a:cs typeface="Arial" charset="0"/>
            </a:endParaRPr>
          </a:p>
        </p:txBody>
      </p:sp>
      <p:sp>
        <p:nvSpPr>
          <p:cNvPr id="15" name="AutoShape 25">
            <a:extLst>
              <a:ext uri="{FF2B5EF4-FFF2-40B4-BE49-F238E27FC236}">
                <a16:creationId xmlns:a16="http://schemas.microsoft.com/office/drawing/2014/main" xmlns="" id="{046D0C91-C6B3-433F-85AE-4679D33BCE31}"/>
              </a:ext>
            </a:extLst>
          </p:cNvPr>
          <p:cNvSpPr>
            <a:spLocks noChangeArrowheads="1"/>
          </p:cNvSpPr>
          <p:nvPr/>
        </p:nvSpPr>
        <p:spPr bwMode="auto">
          <a:xfrm>
            <a:off x="396875" y="4824834"/>
            <a:ext cx="8289925" cy="56184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dirty="0">
                <a:cs typeface="Arial" charset="0"/>
              </a:rPr>
              <a:t>Les tableaux peuvent être unidimensionnels, multidimensionnels ou en escalier</a:t>
            </a:r>
            <a:endParaRPr lang="en-GB" b="0" dirty="0">
              <a:cs typeface="Arial" charset="0"/>
            </a:endParaRPr>
          </a:p>
        </p:txBody>
      </p:sp>
      <p:sp>
        <p:nvSpPr>
          <p:cNvPr id="16" name="AutoShape 25">
            <a:extLst>
              <a:ext uri="{FF2B5EF4-FFF2-40B4-BE49-F238E27FC236}">
                <a16:creationId xmlns:a16="http://schemas.microsoft.com/office/drawing/2014/main" xmlns="" id="{29622B22-B521-4FF3-A387-1FE04B60893D}"/>
              </a:ext>
            </a:extLst>
          </p:cNvPr>
          <p:cNvSpPr>
            <a:spLocks noChangeArrowheads="1"/>
          </p:cNvSpPr>
          <p:nvPr/>
        </p:nvSpPr>
        <p:spPr bwMode="auto">
          <a:xfrm>
            <a:off x="384175" y="5505450"/>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dirty="0">
                <a:cs typeface="Arial" charset="0"/>
              </a:rPr>
              <a:t>Le rang d’un tableau est le nombre de dimensions dans le tableau</a:t>
            </a:r>
            <a:endParaRPr lang="en-GB" b="0" dirty="0">
              <a:cs typeface="Arial" charset="0"/>
            </a:endParaRPr>
          </a:p>
        </p:txBody>
      </p:sp>
      <p:sp>
        <p:nvSpPr>
          <p:cNvPr id="11" name="AutoShape 25">
            <a:extLst>
              <a:ext uri="{FF2B5EF4-FFF2-40B4-BE49-F238E27FC236}">
                <a16:creationId xmlns:a16="http://schemas.microsoft.com/office/drawing/2014/main" xmlns="" id="{FBE463CB-AE10-43DC-8FA0-6D4BF1C9B193}"/>
              </a:ext>
            </a:extLst>
          </p:cNvPr>
          <p:cNvSpPr>
            <a:spLocks noChangeArrowheads="1"/>
          </p:cNvSpPr>
          <p:nvPr/>
        </p:nvSpPr>
        <p:spPr bwMode="auto">
          <a:xfrm>
            <a:off x="392113" y="2963571"/>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0" dirty="0">
                <a:cs typeface="Arial" charset="0"/>
              </a:rPr>
              <a:t>Les arrays </a:t>
            </a:r>
            <a:r>
              <a:rPr lang="en-US" b="0" dirty="0" err="1">
                <a:cs typeface="Arial" charset="0"/>
              </a:rPr>
              <a:t>sont</a:t>
            </a:r>
            <a:r>
              <a:rPr lang="en-US" b="0" dirty="0">
                <a:cs typeface="Arial" charset="0"/>
              </a:rPr>
              <a:t> </a:t>
            </a:r>
            <a:r>
              <a:rPr lang="en-US" b="0" dirty="0" err="1">
                <a:cs typeface="Arial" charset="0"/>
              </a:rPr>
              <a:t>indexés</a:t>
            </a:r>
            <a:r>
              <a:rPr lang="en-US" b="0" dirty="0">
                <a:cs typeface="Arial" charset="0"/>
              </a:rPr>
              <a:t> </a:t>
            </a:r>
            <a:r>
              <a:rPr lang="en-US" b="0" dirty="0" err="1">
                <a:cs typeface="Arial" charset="0"/>
              </a:rPr>
              <a:t>en</a:t>
            </a:r>
            <a:r>
              <a:rPr lang="en-US" b="0" dirty="0">
                <a:cs typeface="Arial" charset="0"/>
              </a:rPr>
              <a:t> Base </a:t>
            </a:r>
            <a:r>
              <a:rPr lang="en-US" b="0" dirty="0" err="1">
                <a:cs typeface="Arial" charset="0"/>
              </a:rPr>
              <a:t>zéro</a:t>
            </a:r>
            <a:endParaRPr lang="en-GB" b="0" dirty="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A4D3C630-86AD-4F78-B396-7CF6435D2059}"/>
              </a:ext>
            </a:extLst>
          </p:cNvPr>
          <p:cNvSpPr>
            <a:spLocks noGrp="1" noChangeArrowheads="1"/>
          </p:cNvSpPr>
          <p:nvPr>
            <p:ph type="title"/>
          </p:nvPr>
        </p:nvSpPr>
        <p:spPr/>
        <p:txBody>
          <a:bodyPr/>
          <a:lstStyle/>
          <a:p>
            <a:pPr eaLnBrk="1" hangingPunct="1"/>
            <a:r>
              <a:rPr lang="fr-FR" altLang="fr-FR"/>
              <a:t>Création et Initialisation d’Arrays</a:t>
            </a:r>
          </a:p>
        </p:txBody>
      </p:sp>
      <p:sp>
        <p:nvSpPr>
          <p:cNvPr id="11" name="AutoShape 3">
            <a:extLst>
              <a:ext uri="{FF2B5EF4-FFF2-40B4-BE49-F238E27FC236}">
                <a16:creationId xmlns:a16="http://schemas.microsoft.com/office/drawing/2014/main" xmlns="" id="{E21F7245-219B-40BA-9A71-5D9738EC9C56}"/>
              </a:ext>
            </a:extLst>
          </p:cNvPr>
          <p:cNvSpPr>
            <a:spLocks noChangeArrowheads="1"/>
          </p:cNvSpPr>
          <p:nvPr/>
        </p:nvSpPr>
        <p:spPr bwMode="auto">
          <a:xfrm>
            <a:off x="457200" y="1903413"/>
            <a:ext cx="82804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Type[] </a:t>
            </a:r>
            <a:r>
              <a:rPr lang="en-US" sz="1600" b="0" dirty="0" err="1">
                <a:latin typeface="Lucida Sans Typewriter" pitchFamily="49" charset="0"/>
                <a:cs typeface="Arial" charset="0"/>
              </a:rPr>
              <a:t>arrayName</a:t>
            </a:r>
            <a:r>
              <a:rPr lang="en-US" sz="1600" b="0" dirty="0">
                <a:latin typeface="Lucida Sans Typewriter" pitchFamily="49" charset="0"/>
                <a:cs typeface="Arial" charset="0"/>
              </a:rPr>
              <a:t> = new Type[ Size ];</a:t>
            </a:r>
            <a:endParaRPr lang="en-GB" sz="1600" b="0" dirty="0">
              <a:latin typeface="Lucida Sans Typewriter" pitchFamily="49" charset="0"/>
              <a:cs typeface="Arial" charset="0"/>
            </a:endParaRPr>
          </a:p>
        </p:txBody>
      </p:sp>
      <p:sp>
        <p:nvSpPr>
          <p:cNvPr id="17" name="AutoShape 25">
            <a:extLst>
              <a:ext uri="{FF2B5EF4-FFF2-40B4-BE49-F238E27FC236}">
                <a16:creationId xmlns:a16="http://schemas.microsoft.com/office/drawing/2014/main" xmlns="" id="{8F40883B-1EE2-43AC-9266-9B6B52DD5163}"/>
              </a:ext>
            </a:extLst>
          </p:cNvPr>
          <p:cNvSpPr>
            <a:spLocks noChangeArrowheads="1"/>
          </p:cNvSpPr>
          <p:nvPr/>
        </p:nvSpPr>
        <p:spPr bwMode="auto">
          <a:xfrm>
            <a:off x="307975" y="1546225"/>
            <a:ext cx="2828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Unique</a:t>
            </a:r>
            <a:endParaRPr lang="en-US" b="0" dirty="0">
              <a:cs typeface="Arial" charset="0"/>
            </a:endParaRPr>
          </a:p>
        </p:txBody>
      </p:sp>
      <p:sp>
        <p:nvSpPr>
          <p:cNvPr id="18" name="AutoShape 3">
            <a:extLst>
              <a:ext uri="{FF2B5EF4-FFF2-40B4-BE49-F238E27FC236}">
                <a16:creationId xmlns:a16="http://schemas.microsoft.com/office/drawing/2014/main" xmlns="" id="{75374A4B-D986-4020-A8EC-E8E39E3853FA}"/>
              </a:ext>
            </a:extLst>
          </p:cNvPr>
          <p:cNvSpPr>
            <a:spLocks noChangeArrowheads="1"/>
          </p:cNvSpPr>
          <p:nvPr/>
        </p:nvSpPr>
        <p:spPr bwMode="auto">
          <a:xfrm>
            <a:off x="457200" y="3429000"/>
            <a:ext cx="8280400" cy="914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Type[ , ] </a:t>
            </a:r>
            <a:r>
              <a:rPr lang="en-US" sz="1600" b="0" dirty="0" err="1">
                <a:latin typeface="Lucida Sans Typewriter" pitchFamily="49" charset="0"/>
                <a:cs typeface="Arial" charset="0"/>
              </a:rPr>
              <a:t>arrayName</a:t>
            </a:r>
            <a:r>
              <a:rPr lang="en-US" sz="1600" b="0" dirty="0">
                <a:latin typeface="Lucida Sans Typewriter" pitchFamily="49" charset="0"/>
                <a:cs typeface="Arial" charset="0"/>
              </a:rPr>
              <a:t> = new Type[ Size1, Size2];</a:t>
            </a:r>
            <a:endParaRPr lang="en-GB" sz="1600" b="0" dirty="0">
              <a:latin typeface="Lucida Sans Typewriter" pitchFamily="49" charset="0"/>
              <a:cs typeface="Arial" charset="0"/>
            </a:endParaRPr>
          </a:p>
        </p:txBody>
      </p:sp>
      <p:sp>
        <p:nvSpPr>
          <p:cNvPr id="19" name="AutoShape 25">
            <a:extLst>
              <a:ext uri="{FF2B5EF4-FFF2-40B4-BE49-F238E27FC236}">
                <a16:creationId xmlns:a16="http://schemas.microsoft.com/office/drawing/2014/main" xmlns="" id="{2212EC09-83C6-4BE7-AA2E-F194007AD6DF}"/>
              </a:ext>
            </a:extLst>
          </p:cNvPr>
          <p:cNvSpPr>
            <a:spLocks noChangeArrowheads="1"/>
          </p:cNvSpPr>
          <p:nvPr/>
        </p:nvSpPr>
        <p:spPr bwMode="auto">
          <a:xfrm>
            <a:off x="307975" y="3111500"/>
            <a:ext cx="2828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Multiple</a:t>
            </a:r>
            <a:endParaRPr lang="en-US" b="0" dirty="0">
              <a:cs typeface="Arial" charset="0"/>
            </a:endParaRPr>
          </a:p>
        </p:txBody>
      </p:sp>
      <p:sp>
        <p:nvSpPr>
          <p:cNvPr id="19463" name="Rectangle 21">
            <a:extLst>
              <a:ext uri="{FF2B5EF4-FFF2-40B4-BE49-F238E27FC236}">
                <a16:creationId xmlns:a16="http://schemas.microsoft.com/office/drawing/2014/main" xmlns="" id="{A0AE8362-4DD4-48F3-A2CB-16EAB7D3293B}"/>
              </a:ext>
            </a:extLst>
          </p:cNvPr>
          <p:cNvSpPr>
            <a:spLocks noChangeArrowheads="1"/>
          </p:cNvSpPr>
          <p:nvPr/>
        </p:nvSpPr>
        <p:spPr bwMode="auto">
          <a:xfrm>
            <a:off x="387350" y="944563"/>
            <a:ext cx="665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Un tableau peut avoir plusieurs dimensions</a:t>
            </a:r>
            <a:endParaRPr lang="en-GB" altLang="fr-FR" b="0" dirty="0"/>
          </a:p>
        </p:txBody>
      </p:sp>
      <p:sp>
        <p:nvSpPr>
          <p:cNvPr id="12" name="AutoShape 3">
            <a:extLst>
              <a:ext uri="{FF2B5EF4-FFF2-40B4-BE49-F238E27FC236}">
                <a16:creationId xmlns:a16="http://schemas.microsoft.com/office/drawing/2014/main" xmlns="" id="{485E4A8A-EC77-4B6A-A60E-7ABF6EC86C3B}"/>
              </a:ext>
            </a:extLst>
          </p:cNvPr>
          <p:cNvSpPr>
            <a:spLocks noChangeArrowheads="1"/>
          </p:cNvSpPr>
          <p:nvPr/>
        </p:nvSpPr>
        <p:spPr bwMode="auto">
          <a:xfrm>
            <a:off x="457200" y="5105400"/>
            <a:ext cx="8280400" cy="965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Type [][] </a:t>
            </a:r>
            <a:r>
              <a:rPr lang="en-US" sz="1600" b="0" dirty="0" err="1">
                <a:latin typeface="Lucida Sans Typewriter" pitchFamily="49" charset="0"/>
                <a:cs typeface="Arial" charset="0"/>
              </a:rPr>
              <a:t>JaggedArray</a:t>
            </a:r>
            <a:r>
              <a:rPr lang="en-US" sz="1600" b="0" dirty="0">
                <a:latin typeface="Lucida Sans Typewriter" pitchFamily="49" charset="0"/>
                <a:cs typeface="Arial" charset="0"/>
              </a:rPr>
              <a:t> = new Type[size][];</a:t>
            </a:r>
            <a:endParaRPr lang="en-GB" sz="1600" b="0" dirty="0">
              <a:latin typeface="Lucida Sans Typewriter" pitchFamily="49" charset="0"/>
              <a:cs typeface="Arial" charset="0"/>
            </a:endParaRPr>
          </a:p>
        </p:txBody>
      </p:sp>
      <p:sp>
        <p:nvSpPr>
          <p:cNvPr id="13" name="AutoShape 25">
            <a:extLst>
              <a:ext uri="{FF2B5EF4-FFF2-40B4-BE49-F238E27FC236}">
                <a16:creationId xmlns:a16="http://schemas.microsoft.com/office/drawing/2014/main" xmlns="" id="{367A8718-E13A-4882-8A8C-F9A1FB3D03F6}"/>
              </a:ext>
            </a:extLst>
          </p:cNvPr>
          <p:cNvSpPr>
            <a:spLocks noChangeArrowheads="1"/>
          </p:cNvSpPr>
          <p:nvPr/>
        </p:nvSpPr>
        <p:spPr bwMode="auto">
          <a:xfrm>
            <a:off x="315913" y="4787900"/>
            <a:ext cx="2828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err="1">
                <a:cs typeface="Arial" charset="0"/>
              </a:rPr>
              <a:t>En</a:t>
            </a:r>
            <a:r>
              <a:rPr lang="en-US" dirty="0">
                <a:cs typeface="Arial" charset="0"/>
              </a:rPr>
              <a:t> </a:t>
            </a:r>
            <a:r>
              <a:rPr lang="en-US" dirty="0" err="1">
                <a:cs typeface="Arial" charset="0"/>
              </a:rPr>
              <a:t>escalier</a:t>
            </a:r>
            <a:endParaRPr lang="en-US" b="0" dirty="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xmlns="" id="{97134B68-18FF-44FD-A330-5C15BC375CF2}"/>
              </a:ext>
            </a:extLst>
          </p:cNvPr>
          <p:cNvSpPr>
            <a:spLocks noGrp="1" noChangeArrowheads="1"/>
          </p:cNvSpPr>
          <p:nvPr>
            <p:ph type="title"/>
          </p:nvPr>
        </p:nvSpPr>
        <p:spPr/>
        <p:txBody>
          <a:bodyPr/>
          <a:lstStyle/>
          <a:p>
            <a:pPr eaLnBrk="1" hangingPunct="1"/>
            <a:r>
              <a:rPr lang="fr-FR" altLang="fr-FR"/>
              <a:t>Propriétés et Méthodes Exposées par les Arrays</a:t>
            </a:r>
          </a:p>
        </p:txBody>
      </p:sp>
      <p:sp>
        <p:nvSpPr>
          <p:cNvPr id="13" name="AutoShape 3">
            <a:extLst>
              <a:ext uri="{FF2B5EF4-FFF2-40B4-BE49-F238E27FC236}">
                <a16:creationId xmlns:a16="http://schemas.microsoft.com/office/drawing/2014/main" xmlns="" id="{0E104F2E-0936-4146-AE3F-8A0E9E927C19}"/>
              </a:ext>
            </a:extLst>
          </p:cNvPr>
          <p:cNvSpPr>
            <a:spLocks noChangeArrowheads="1"/>
          </p:cNvSpPr>
          <p:nvPr/>
        </p:nvSpPr>
        <p:spPr bwMode="auto">
          <a:xfrm>
            <a:off x="457200" y="965200"/>
            <a:ext cx="8280400" cy="1125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1, 2, 3, 4, 5 };</a:t>
            </a:r>
          </a:p>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numberCount</a:t>
            </a:r>
            <a:r>
              <a:rPr lang="en-GB" sz="1600" b="0" dirty="0">
                <a:latin typeface="Lucida Sans Typewriter" pitchFamily="49" charset="0"/>
                <a:cs typeface="Arial" charset="0"/>
              </a:rPr>
              <a:t> = </a:t>
            </a:r>
            <a:r>
              <a:rPr lang="en-GB" sz="1600" b="0" dirty="0" err="1">
                <a:latin typeface="Lucida Sans Typewriter" pitchFamily="49" charset="0"/>
                <a:cs typeface="Arial" charset="0"/>
              </a:rPr>
              <a:t>oldNumbers.Length</a:t>
            </a:r>
            <a:r>
              <a:rPr lang="en-GB" sz="1600" b="0" dirty="0">
                <a:latin typeface="Lucida Sans Typewriter" pitchFamily="49" charset="0"/>
                <a:cs typeface="Arial" charset="0"/>
              </a:rPr>
              <a:t>;</a:t>
            </a:r>
          </a:p>
        </p:txBody>
      </p:sp>
      <p:sp>
        <p:nvSpPr>
          <p:cNvPr id="12" name="AutoShape 25">
            <a:extLst>
              <a:ext uri="{FF2B5EF4-FFF2-40B4-BE49-F238E27FC236}">
                <a16:creationId xmlns:a16="http://schemas.microsoft.com/office/drawing/2014/main" xmlns="" id="{FA146702-7C4C-4FC4-900F-6EB6BF67AAC5}"/>
              </a:ext>
            </a:extLst>
          </p:cNvPr>
          <p:cNvSpPr>
            <a:spLocks noChangeArrowheads="1"/>
          </p:cNvSpPr>
          <p:nvPr/>
        </p:nvSpPr>
        <p:spPr bwMode="auto">
          <a:xfrm>
            <a:off x="320675" y="804863"/>
            <a:ext cx="2320925" cy="376237"/>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Length</a:t>
            </a:r>
            <a:endParaRPr lang="en-US" b="0" dirty="0">
              <a:cs typeface="Arial" charset="0"/>
            </a:endParaRPr>
          </a:p>
        </p:txBody>
      </p:sp>
      <p:sp>
        <p:nvSpPr>
          <p:cNvPr id="14" name="AutoShape 3">
            <a:extLst>
              <a:ext uri="{FF2B5EF4-FFF2-40B4-BE49-F238E27FC236}">
                <a16:creationId xmlns:a16="http://schemas.microsoft.com/office/drawing/2014/main" xmlns="" id="{5CBF096A-B400-41D6-A2C8-5A67C6C76442}"/>
              </a:ext>
            </a:extLst>
          </p:cNvPr>
          <p:cNvSpPr>
            <a:spLocks noChangeArrowheads="1"/>
          </p:cNvSpPr>
          <p:nvPr/>
        </p:nvSpPr>
        <p:spPr bwMode="auto">
          <a:xfrm>
            <a:off x="457200" y="2357438"/>
            <a:ext cx="8280400" cy="1125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1, 2, 3, 4, 5 };</a:t>
            </a:r>
          </a:p>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rank = </a:t>
            </a:r>
            <a:r>
              <a:rPr lang="en-GB" sz="1600" b="0" dirty="0" err="1">
                <a:latin typeface="Lucida Sans Typewriter" pitchFamily="49" charset="0"/>
                <a:cs typeface="Arial" charset="0"/>
              </a:rPr>
              <a:t>oldNumbers.Rank</a:t>
            </a:r>
            <a:r>
              <a:rPr lang="en-GB" sz="1600" b="0" dirty="0">
                <a:latin typeface="Lucida Sans Typewriter" pitchFamily="49" charset="0"/>
                <a:cs typeface="Arial" charset="0"/>
              </a:rPr>
              <a:t>;</a:t>
            </a:r>
          </a:p>
        </p:txBody>
      </p:sp>
      <p:sp>
        <p:nvSpPr>
          <p:cNvPr id="15" name="AutoShape 25">
            <a:extLst>
              <a:ext uri="{FF2B5EF4-FFF2-40B4-BE49-F238E27FC236}">
                <a16:creationId xmlns:a16="http://schemas.microsoft.com/office/drawing/2014/main" xmlns="" id="{7469CCC2-2C72-4AFC-A309-14935ED2BB30}"/>
              </a:ext>
            </a:extLst>
          </p:cNvPr>
          <p:cNvSpPr>
            <a:spLocks noChangeArrowheads="1"/>
          </p:cNvSpPr>
          <p:nvPr/>
        </p:nvSpPr>
        <p:spPr bwMode="auto">
          <a:xfrm>
            <a:off x="307975" y="2197100"/>
            <a:ext cx="2320925" cy="37623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Rank</a:t>
            </a:r>
            <a:endParaRPr lang="en-US" b="0" dirty="0">
              <a:cs typeface="Arial" charset="0"/>
            </a:endParaRPr>
          </a:p>
        </p:txBody>
      </p:sp>
      <p:sp>
        <p:nvSpPr>
          <p:cNvPr id="26" name="AutoShape 3">
            <a:extLst>
              <a:ext uri="{FF2B5EF4-FFF2-40B4-BE49-F238E27FC236}">
                <a16:creationId xmlns:a16="http://schemas.microsoft.com/office/drawing/2014/main" xmlns="" id="{70AE2CE1-0444-4ED6-964F-C5E020ED0E8F}"/>
              </a:ext>
            </a:extLst>
          </p:cNvPr>
          <p:cNvSpPr>
            <a:spLocks noChangeArrowheads="1"/>
          </p:cNvSpPr>
          <p:nvPr/>
        </p:nvSpPr>
        <p:spPr bwMode="auto">
          <a:xfrm>
            <a:off x="457200" y="3744913"/>
            <a:ext cx="8280400" cy="15811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1, 2, 3, 4, 5 };</a:t>
            </a:r>
          </a:p>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newNumbers</a:t>
            </a:r>
            <a:r>
              <a:rPr lang="en-GB" sz="1600" b="0" dirty="0">
                <a:latin typeface="Lucida Sans Typewriter" pitchFamily="49" charset="0"/>
                <a:cs typeface="Arial" charset="0"/>
              </a:rPr>
              <a:t> = new</a:t>
            </a:r>
          </a:p>
          <a:p>
            <a:pPr>
              <a:defRPr/>
            </a:pPr>
            <a:r>
              <a:rPr lang="en-GB" sz="1600" b="0" dirty="0">
                <a:latin typeface="Lucida Sans Typewriter" pitchFamily="49" charset="0"/>
                <a:cs typeface="Arial" charset="0"/>
              </a:rPr>
              <a:t>    </a:t>
            </a:r>
            <a:r>
              <a:rPr lang="en-GB" sz="1600" b="0" dirty="0" err="1">
                <a:latin typeface="Lucida Sans Typewriter" pitchFamily="49" charset="0"/>
                <a:cs typeface="Arial" charset="0"/>
              </a:rPr>
              <a:t>int</a:t>
            </a:r>
            <a:r>
              <a:rPr lang="en-GB" sz="1600" b="0" dirty="0">
                <a:latin typeface="Lucida Sans Typewriter" pitchFamily="49" charset="0"/>
                <a:cs typeface="Arial" charset="0"/>
              </a:rPr>
              <a:t>[</a:t>
            </a:r>
            <a:r>
              <a:rPr lang="en-GB" sz="1600" b="0" dirty="0" err="1">
                <a:latin typeface="Lucida Sans Typewriter" pitchFamily="49" charset="0"/>
                <a:cs typeface="Arial" charset="0"/>
              </a:rPr>
              <a:t>oldNumbers.Length</a:t>
            </a:r>
            <a:r>
              <a:rPr lang="en-GB" sz="1600" b="0" dirty="0">
                <a:latin typeface="Lucida Sans Typewriter" pitchFamily="49" charset="0"/>
                <a:cs typeface="Arial" charset="0"/>
              </a:rPr>
              <a:t>];</a:t>
            </a:r>
          </a:p>
          <a:p>
            <a:pPr>
              <a:defRPr/>
            </a:pPr>
            <a:r>
              <a:rPr lang="en-GB" sz="1600" b="0" dirty="0" err="1">
                <a:latin typeface="Lucida Sans Typewriter" pitchFamily="49" charset="0"/>
                <a:cs typeface="Arial" charset="0"/>
              </a:rPr>
              <a:t>oldNumbers.CopyTo</a:t>
            </a:r>
            <a:r>
              <a:rPr lang="en-GB" sz="1600" b="0" dirty="0">
                <a:latin typeface="Lucida Sans Typewriter" pitchFamily="49" charset="0"/>
                <a:cs typeface="Arial" charset="0"/>
              </a:rPr>
              <a:t>(</a:t>
            </a:r>
            <a:r>
              <a:rPr lang="en-GB" sz="1600" b="0" dirty="0" err="1">
                <a:latin typeface="Lucida Sans Typewriter" pitchFamily="49" charset="0"/>
                <a:cs typeface="Arial" charset="0"/>
              </a:rPr>
              <a:t>newNumbers</a:t>
            </a:r>
            <a:r>
              <a:rPr lang="en-GB" sz="1600" b="0" dirty="0">
                <a:latin typeface="Lucida Sans Typewriter" pitchFamily="49" charset="0"/>
                <a:cs typeface="Arial" charset="0"/>
              </a:rPr>
              <a:t>, 0);</a:t>
            </a:r>
          </a:p>
        </p:txBody>
      </p:sp>
      <p:sp>
        <p:nvSpPr>
          <p:cNvPr id="27" name="AutoShape 25">
            <a:extLst>
              <a:ext uri="{FF2B5EF4-FFF2-40B4-BE49-F238E27FC236}">
                <a16:creationId xmlns:a16="http://schemas.microsoft.com/office/drawing/2014/main" xmlns="" id="{5912027D-08AA-436C-8707-2CFB8B0D0BF8}"/>
              </a:ext>
            </a:extLst>
          </p:cNvPr>
          <p:cNvSpPr>
            <a:spLocks noChangeArrowheads="1"/>
          </p:cNvSpPr>
          <p:nvPr/>
        </p:nvSpPr>
        <p:spPr bwMode="auto">
          <a:xfrm>
            <a:off x="307975" y="3584575"/>
            <a:ext cx="2320925" cy="37623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err="1">
                <a:cs typeface="Arial" charset="0"/>
              </a:rPr>
              <a:t>CopyTo</a:t>
            </a:r>
            <a:r>
              <a:rPr lang="en-US" dirty="0">
                <a:cs typeface="Arial" charset="0"/>
              </a:rPr>
              <a:t>()</a:t>
            </a:r>
            <a:endParaRPr lang="en-US" b="0" dirty="0">
              <a:cs typeface="Arial" charset="0"/>
            </a:endParaRPr>
          </a:p>
        </p:txBody>
      </p:sp>
      <p:sp>
        <p:nvSpPr>
          <p:cNvPr id="10" name="AutoShape 3">
            <a:extLst>
              <a:ext uri="{FF2B5EF4-FFF2-40B4-BE49-F238E27FC236}">
                <a16:creationId xmlns:a16="http://schemas.microsoft.com/office/drawing/2014/main" xmlns="" id="{081A5252-5865-4C8B-96CE-A925190AD260}"/>
              </a:ext>
            </a:extLst>
          </p:cNvPr>
          <p:cNvSpPr>
            <a:spLocks noChangeArrowheads="1"/>
          </p:cNvSpPr>
          <p:nvPr/>
        </p:nvSpPr>
        <p:spPr bwMode="auto">
          <a:xfrm>
            <a:off x="457200" y="5602288"/>
            <a:ext cx="8280400" cy="1125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5, 2, 1, 3, 4 };</a:t>
            </a:r>
          </a:p>
          <a:p>
            <a:pPr>
              <a:defRPr/>
            </a:pPr>
            <a:r>
              <a:rPr lang="en-GB" sz="1600" b="0" dirty="0" err="1">
                <a:latin typeface="Lucida Sans Typewriter" pitchFamily="49" charset="0"/>
                <a:cs typeface="Arial" charset="0"/>
              </a:rPr>
              <a:t>Array.Sort</a:t>
            </a:r>
            <a:r>
              <a:rPr lang="en-GB" sz="1600" b="0" dirty="0">
                <a:latin typeface="Lucida Sans Typewriter" pitchFamily="49" charset="0"/>
                <a:cs typeface="Arial" charset="0"/>
              </a:rPr>
              <a:t>(</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a:t>
            </a:r>
          </a:p>
        </p:txBody>
      </p:sp>
      <p:sp>
        <p:nvSpPr>
          <p:cNvPr id="11" name="AutoShape 25">
            <a:extLst>
              <a:ext uri="{FF2B5EF4-FFF2-40B4-BE49-F238E27FC236}">
                <a16:creationId xmlns:a16="http://schemas.microsoft.com/office/drawing/2014/main" xmlns="" id="{A381FCA2-7336-44F3-8256-8649F47236B7}"/>
              </a:ext>
            </a:extLst>
          </p:cNvPr>
          <p:cNvSpPr>
            <a:spLocks noChangeArrowheads="1"/>
          </p:cNvSpPr>
          <p:nvPr/>
        </p:nvSpPr>
        <p:spPr bwMode="auto">
          <a:xfrm>
            <a:off x="328613" y="5443538"/>
            <a:ext cx="2320925" cy="3746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Sort()</a:t>
            </a:r>
            <a:endParaRPr lang="en-US" b="0" dirty="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F3ECA1FA-0B4E-4707-94FB-33B0CAE7E150}"/>
              </a:ext>
            </a:extLst>
          </p:cNvPr>
          <p:cNvSpPr>
            <a:spLocks noGrp="1" noChangeArrowheads="1"/>
          </p:cNvSpPr>
          <p:nvPr>
            <p:ph type="title"/>
          </p:nvPr>
        </p:nvSpPr>
        <p:spPr/>
        <p:txBody>
          <a:bodyPr/>
          <a:lstStyle/>
          <a:p>
            <a:pPr eaLnBrk="1" hangingPunct="1"/>
            <a:r>
              <a:rPr lang="fr-FR" altLang="fr-FR"/>
              <a:t>Accéder aux données d’un Array</a:t>
            </a:r>
          </a:p>
        </p:txBody>
      </p:sp>
      <p:sp>
        <p:nvSpPr>
          <p:cNvPr id="10" name="AutoShape 3">
            <a:extLst>
              <a:ext uri="{FF2B5EF4-FFF2-40B4-BE49-F238E27FC236}">
                <a16:creationId xmlns:a16="http://schemas.microsoft.com/office/drawing/2014/main" xmlns="" id="{3B93362F-E8B9-42C8-B81A-28C7823A3FCB}"/>
              </a:ext>
            </a:extLst>
          </p:cNvPr>
          <p:cNvSpPr>
            <a:spLocks noChangeArrowheads="1"/>
          </p:cNvSpPr>
          <p:nvPr/>
        </p:nvSpPr>
        <p:spPr bwMode="auto">
          <a:xfrm>
            <a:off x="457200" y="1768475"/>
            <a:ext cx="8280400" cy="15557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1, 2, 3, 4, 5 };</a:t>
            </a:r>
          </a:p>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number =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[2];</a:t>
            </a:r>
          </a:p>
          <a:p>
            <a:pPr>
              <a:defRPr/>
            </a:pPr>
            <a:r>
              <a:rPr lang="en-GB" sz="1600" b="0" dirty="0">
                <a:latin typeface="Lucida Sans Typewriter" pitchFamily="49" charset="0"/>
                <a:cs typeface="Arial" charset="0"/>
              </a:rPr>
              <a:t>// OR</a:t>
            </a:r>
          </a:p>
          <a:p>
            <a:pPr>
              <a:defRPr/>
            </a:pPr>
            <a:r>
              <a:rPr lang="en-GB" sz="1600" b="0" dirty="0">
                <a:latin typeface="Lucida Sans Typewriter" pitchFamily="49" charset="0"/>
                <a:cs typeface="Arial" charset="0"/>
              </a:rPr>
              <a:t>object number = </a:t>
            </a:r>
            <a:r>
              <a:rPr lang="en-GB" sz="1600" b="0" dirty="0" err="1">
                <a:latin typeface="Lucida Sans Typewriter" pitchFamily="49" charset="0"/>
                <a:cs typeface="Arial" charset="0"/>
              </a:rPr>
              <a:t>oldNumbers.GetValue</a:t>
            </a:r>
            <a:r>
              <a:rPr lang="en-GB" sz="1600" b="0" dirty="0">
                <a:latin typeface="Lucida Sans Typewriter" pitchFamily="49" charset="0"/>
                <a:cs typeface="Arial" charset="0"/>
              </a:rPr>
              <a:t>(2);</a:t>
            </a:r>
          </a:p>
        </p:txBody>
      </p:sp>
      <p:sp>
        <p:nvSpPr>
          <p:cNvPr id="11" name="AutoShape 25">
            <a:extLst>
              <a:ext uri="{FF2B5EF4-FFF2-40B4-BE49-F238E27FC236}">
                <a16:creationId xmlns:a16="http://schemas.microsoft.com/office/drawing/2014/main" xmlns="" id="{AAAAA3C9-03C7-4E92-A112-E9CFAA9516B9}"/>
              </a:ext>
            </a:extLst>
          </p:cNvPr>
          <p:cNvSpPr>
            <a:spLocks noChangeArrowheads="1"/>
          </p:cNvSpPr>
          <p:nvPr/>
        </p:nvSpPr>
        <p:spPr bwMode="auto">
          <a:xfrm>
            <a:off x="296863" y="1611313"/>
            <a:ext cx="5606157" cy="37306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err="1">
                <a:cs typeface="Arial" charset="0"/>
              </a:rPr>
              <a:t>Accéder</a:t>
            </a:r>
            <a:r>
              <a:rPr lang="en-US" dirty="0">
                <a:cs typeface="Arial" charset="0"/>
              </a:rPr>
              <a:t> à des </a:t>
            </a:r>
            <a:r>
              <a:rPr lang="en-US" dirty="0" err="1">
                <a:cs typeface="Arial" charset="0"/>
              </a:rPr>
              <a:t>éléments</a:t>
            </a:r>
            <a:r>
              <a:rPr lang="en-US" dirty="0">
                <a:cs typeface="Arial" charset="0"/>
              </a:rPr>
              <a:t> </a:t>
            </a:r>
            <a:r>
              <a:rPr lang="en-US" dirty="0" err="1">
                <a:cs typeface="Arial" charset="0"/>
              </a:rPr>
              <a:t>spécifiques</a:t>
            </a:r>
            <a:endParaRPr lang="en-US" b="0" dirty="0">
              <a:cs typeface="Arial" charset="0"/>
            </a:endParaRPr>
          </a:p>
        </p:txBody>
      </p:sp>
      <p:sp>
        <p:nvSpPr>
          <p:cNvPr id="16" name="AutoShape 3">
            <a:extLst>
              <a:ext uri="{FF2B5EF4-FFF2-40B4-BE49-F238E27FC236}">
                <a16:creationId xmlns:a16="http://schemas.microsoft.com/office/drawing/2014/main" xmlns="" id="{D71DD27E-A899-4F4A-A10E-517EDB67DEB4}"/>
              </a:ext>
            </a:extLst>
          </p:cNvPr>
          <p:cNvSpPr>
            <a:spLocks noChangeArrowheads="1"/>
          </p:cNvSpPr>
          <p:nvPr/>
        </p:nvSpPr>
        <p:spPr bwMode="auto">
          <a:xfrm>
            <a:off x="457200" y="3633788"/>
            <a:ext cx="8280400" cy="2520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1, 2, 3, 4, 5 };</a:t>
            </a:r>
          </a:p>
          <a:p>
            <a:pPr>
              <a:defRPr/>
            </a:pP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for (</a:t>
            </a:r>
            <a:r>
              <a:rPr lang="en-GB" sz="1600" b="0" dirty="0" err="1">
                <a:latin typeface="Lucida Sans Typewriter" pitchFamily="49" charset="0"/>
                <a:cs typeface="Arial" charset="0"/>
              </a:rPr>
              <a:t>int</a:t>
            </a:r>
            <a:r>
              <a:rPr lang="en-GB" sz="1600" b="0" dirty="0">
                <a:latin typeface="Lucida Sans Typewriter" pitchFamily="49" charset="0"/>
                <a:cs typeface="Arial" charset="0"/>
              </a:rPr>
              <a:t> </a:t>
            </a:r>
            <a:r>
              <a:rPr lang="en-GB" sz="1600" b="0" dirty="0" err="1">
                <a:latin typeface="Lucida Sans Typewriter" pitchFamily="49" charset="0"/>
                <a:cs typeface="Arial" charset="0"/>
              </a:rPr>
              <a:t>i</a:t>
            </a:r>
            <a:r>
              <a:rPr lang="en-GB" sz="1600" b="0" dirty="0">
                <a:latin typeface="Lucida Sans Typewriter" pitchFamily="49" charset="0"/>
                <a:cs typeface="Arial" charset="0"/>
              </a:rPr>
              <a:t> = 0; </a:t>
            </a:r>
            <a:r>
              <a:rPr lang="en-GB" sz="1600" b="0" dirty="0" err="1">
                <a:latin typeface="Lucida Sans Typewriter" pitchFamily="49" charset="0"/>
                <a:cs typeface="Arial" charset="0"/>
              </a:rPr>
              <a:t>i</a:t>
            </a:r>
            <a:r>
              <a:rPr lang="en-GB" sz="1600" b="0" dirty="0">
                <a:latin typeface="Lucida Sans Typewriter" pitchFamily="49" charset="0"/>
                <a:cs typeface="Arial" charset="0"/>
              </a:rPr>
              <a:t> &lt; </a:t>
            </a:r>
            <a:r>
              <a:rPr lang="en-GB" sz="1600" b="0" dirty="0" err="1">
                <a:latin typeface="Lucida Sans Typewriter" pitchFamily="49" charset="0"/>
                <a:cs typeface="Arial" charset="0"/>
              </a:rPr>
              <a:t>oldNumbers.Length</a:t>
            </a:r>
            <a:r>
              <a:rPr lang="en-GB" sz="1600" b="0" dirty="0">
                <a:latin typeface="Lucida Sans Typewriter" pitchFamily="49" charset="0"/>
                <a:cs typeface="Arial" charset="0"/>
              </a:rPr>
              <a:t>; </a:t>
            </a:r>
            <a:r>
              <a:rPr lang="en-GB" sz="1600" b="0" dirty="0" err="1">
                <a:latin typeface="Lucida Sans Typewriter" pitchFamily="49" charset="0"/>
                <a:cs typeface="Arial" charset="0"/>
              </a:rPr>
              <a:t>i</a:t>
            </a: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    </a:t>
            </a:r>
            <a:r>
              <a:rPr lang="en-GB" sz="1600" b="0" dirty="0" err="1">
                <a:latin typeface="Lucida Sans Typewriter" pitchFamily="49" charset="0"/>
                <a:cs typeface="Arial" charset="0"/>
              </a:rPr>
              <a:t>int</a:t>
            </a:r>
            <a:r>
              <a:rPr lang="en-GB" sz="1600" b="0" dirty="0">
                <a:latin typeface="Lucida Sans Typewriter" pitchFamily="49" charset="0"/>
                <a:cs typeface="Arial" charset="0"/>
              </a:rPr>
              <a:t> number=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a:t>
            </a:r>
            <a:r>
              <a:rPr lang="en-GB" sz="1600" b="0" dirty="0" err="1">
                <a:latin typeface="Lucida Sans Typewriter" pitchFamily="49" charset="0"/>
                <a:cs typeface="Arial" charset="0"/>
              </a:rPr>
              <a:t>i</a:t>
            </a: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a:t>
            </a:r>
          </a:p>
          <a:p>
            <a:pPr>
              <a:defRPr/>
            </a:pPr>
            <a:r>
              <a:rPr lang="en-GB" sz="1600" b="0" dirty="0">
                <a:latin typeface="Lucida Sans Typewriter" pitchFamily="49" charset="0"/>
                <a:cs typeface="Arial" charset="0"/>
              </a:rPr>
              <a:t>// OR</a:t>
            </a:r>
          </a:p>
          <a:p>
            <a:pPr>
              <a:defRPr/>
            </a:pPr>
            <a:r>
              <a:rPr lang="en-GB" sz="1600" b="0" dirty="0" err="1">
                <a:latin typeface="Lucida Sans Typewriter" pitchFamily="49" charset="0"/>
                <a:cs typeface="Arial" charset="0"/>
              </a:rPr>
              <a:t>foreach</a:t>
            </a:r>
            <a:r>
              <a:rPr lang="en-GB" sz="1600" b="0" dirty="0">
                <a:latin typeface="Lucida Sans Typewriter" pitchFamily="49" charset="0"/>
                <a:cs typeface="Arial" charset="0"/>
              </a:rPr>
              <a:t> (</a:t>
            </a:r>
            <a:r>
              <a:rPr lang="en-GB" sz="1600" b="0" dirty="0" err="1">
                <a:latin typeface="Lucida Sans Typewriter" pitchFamily="49" charset="0"/>
                <a:cs typeface="Arial" charset="0"/>
              </a:rPr>
              <a:t>int</a:t>
            </a:r>
            <a:r>
              <a:rPr lang="en-GB" sz="1600" b="0" dirty="0">
                <a:latin typeface="Lucida Sans Typewriter" pitchFamily="49" charset="0"/>
                <a:cs typeface="Arial" charset="0"/>
              </a:rPr>
              <a:t> number in </a:t>
            </a:r>
            <a:r>
              <a:rPr lang="en-GB" sz="1600" b="0" dirty="0" err="1">
                <a:latin typeface="Lucida Sans Typewriter" pitchFamily="49" charset="0"/>
                <a:cs typeface="Arial" charset="0"/>
              </a:rPr>
              <a:t>oldNumbers</a:t>
            </a:r>
            <a:r>
              <a:rPr lang="en-GB" sz="1600" b="0" dirty="0">
                <a:latin typeface="Lucida Sans Typewriter" pitchFamily="49" charset="0"/>
                <a:cs typeface="Arial" charset="0"/>
              </a:rPr>
              <a:t>) { ... }</a:t>
            </a:r>
          </a:p>
        </p:txBody>
      </p:sp>
      <p:sp>
        <p:nvSpPr>
          <p:cNvPr id="17" name="AutoShape 25">
            <a:extLst>
              <a:ext uri="{FF2B5EF4-FFF2-40B4-BE49-F238E27FC236}">
                <a16:creationId xmlns:a16="http://schemas.microsoft.com/office/drawing/2014/main" xmlns="" id="{2D1A2809-F555-4BCB-BDF6-A149817E55ED}"/>
              </a:ext>
            </a:extLst>
          </p:cNvPr>
          <p:cNvSpPr>
            <a:spLocks noChangeArrowheads="1"/>
          </p:cNvSpPr>
          <p:nvPr/>
        </p:nvSpPr>
        <p:spPr bwMode="auto">
          <a:xfrm>
            <a:off x="284163" y="3462338"/>
            <a:ext cx="4506912" cy="3746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dirty="0">
                <a:cs typeface="Arial" charset="0"/>
              </a:rPr>
              <a:t>Itérer sur tous les éléments</a:t>
            </a:r>
            <a:endParaRPr lang="en-GB" dirty="0">
              <a:cs typeface="Arial" charset="0"/>
            </a:endParaRPr>
          </a:p>
        </p:txBody>
      </p:sp>
      <p:sp>
        <p:nvSpPr>
          <p:cNvPr id="21511" name="Rectangle 6">
            <a:extLst>
              <a:ext uri="{FF2B5EF4-FFF2-40B4-BE49-F238E27FC236}">
                <a16:creationId xmlns:a16="http://schemas.microsoft.com/office/drawing/2014/main" xmlns="" id="{C221DCC7-BB40-446C-BC04-2DD1683FE432}"/>
              </a:ext>
            </a:extLst>
          </p:cNvPr>
          <p:cNvSpPr>
            <a:spLocks noChangeArrowheads="1"/>
          </p:cNvSpPr>
          <p:nvPr/>
        </p:nvSpPr>
        <p:spPr bwMode="auto">
          <a:xfrm>
            <a:off x="363538" y="957263"/>
            <a:ext cx="8542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Les Éléments sont accessibles à partir de 0 jusqu’à N-1</a:t>
            </a:r>
            <a:endParaRPr lang="en-GB" altLang="fr-FR"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589FAEAD-D3C5-4B92-8DAC-78D7007FE33A}"/>
              </a:ext>
            </a:extLst>
          </p:cNvPr>
          <p:cNvSpPr>
            <a:spLocks noGrp="1" noChangeArrowheads="1"/>
          </p:cNvSpPr>
          <p:nvPr>
            <p:ph type="title"/>
          </p:nvPr>
        </p:nvSpPr>
        <p:spPr/>
        <p:txBody>
          <a:bodyPr/>
          <a:lstStyle/>
          <a:p>
            <a:pPr eaLnBrk="1" hangingPunct="1"/>
            <a:r>
              <a:rPr lang="en-GB" altLang="fr-FR" dirty="0" err="1"/>
              <a:t>Sommaire</a:t>
            </a:r>
            <a:endParaRPr lang="en-GB" altLang="fr-FR" dirty="0"/>
          </a:p>
        </p:txBody>
      </p:sp>
      <p:sp>
        <p:nvSpPr>
          <p:cNvPr id="4099" name="Rectangle 3">
            <a:extLst>
              <a:ext uri="{FF2B5EF4-FFF2-40B4-BE49-F238E27FC236}">
                <a16:creationId xmlns:a16="http://schemas.microsoft.com/office/drawing/2014/main" xmlns="" id="{314FCD7F-DCF1-401E-99EE-319F05853A11}"/>
              </a:ext>
            </a:extLst>
          </p:cNvPr>
          <p:cNvSpPr>
            <a:spLocks noGrp="1" noChangeArrowheads="1"/>
          </p:cNvSpPr>
          <p:nvPr>
            <p:ph type="body" idx="1"/>
          </p:nvPr>
        </p:nvSpPr>
        <p:spPr/>
        <p:txBody>
          <a:bodyPr/>
          <a:lstStyle/>
          <a:p>
            <a:pPr eaLnBrk="1" hangingPunct="1"/>
            <a:r>
              <a:rPr lang="en-US" altLang="fr-FR" dirty="0" err="1"/>
              <a:t>Déclarer</a:t>
            </a:r>
            <a:r>
              <a:rPr lang="en-US" altLang="fr-FR" dirty="0"/>
              <a:t> des Variables et Assigner des </a:t>
            </a:r>
            <a:r>
              <a:rPr lang="en-US" altLang="fr-FR" dirty="0" err="1"/>
              <a:t>Valeurs</a:t>
            </a:r>
            <a:endParaRPr lang="en-US" altLang="fr-FR" dirty="0"/>
          </a:p>
          <a:p>
            <a:pPr eaLnBrk="1" hangingPunct="1"/>
            <a:r>
              <a:rPr lang="en-US" altLang="fr-FR" dirty="0" err="1"/>
              <a:t>Utiliser</a:t>
            </a:r>
            <a:r>
              <a:rPr lang="en-US" altLang="fr-FR" dirty="0"/>
              <a:t> les Expressions les </a:t>
            </a:r>
            <a:r>
              <a:rPr lang="en-US" altLang="fr-FR" dirty="0" err="1"/>
              <a:t>Opérateurs</a:t>
            </a:r>
            <a:endParaRPr lang="en-US" altLang="fr-FR" dirty="0"/>
          </a:p>
          <a:p>
            <a:pPr eaLnBrk="1" hangingPunct="1"/>
            <a:r>
              <a:rPr lang="en-US" altLang="fr-FR" dirty="0" err="1"/>
              <a:t>Créer</a:t>
            </a:r>
            <a:r>
              <a:rPr lang="en-US" altLang="fr-FR" dirty="0"/>
              <a:t> et </a:t>
            </a:r>
            <a:r>
              <a:rPr lang="en-US" altLang="fr-FR" dirty="0" err="1"/>
              <a:t>Utiliser</a:t>
            </a:r>
            <a:r>
              <a:rPr lang="en-US" altLang="fr-FR" dirty="0"/>
              <a:t> des Arrays</a:t>
            </a:r>
          </a:p>
          <a:p>
            <a:pPr eaLnBrk="1" hangingPunct="1"/>
            <a:r>
              <a:rPr lang="en-US" altLang="fr-FR" dirty="0" err="1"/>
              <a:t>Utiliser</a:t>
            </a:r>
            <a:r>
              <a:rPr lang="en-US" altLang="fr-FR" dirty="0"/>
              <a:t> des Instructions de </a:t>
            </a:r>
            <a:r>
              <a:rPr lang="en-US" altLang="fr-FR" dirty="0" err="1"/>
              <a:t>Décision</a:t>
            </a:r>
            <a:endParaRPr lang="en-US" altLang="fr-FR" dirty="0"/>
          </a:p>
          <a:p>
            <a:pPr eaLnBrk="1" hangingPunct="1"/>
            <a:r>
              <a:rPr lang="en-US" altLang="fr-FR" dirty="0" err="1"/>
              <a:t>Utiliser</a:t>
            </a:r>
            <a:r>
              <a:rPr lang="en-US" altLang="fr-FR" dirty="0"/>
              <a:t> des Instructions </a:t>
            </a:r>
            <a:r>
              <a:rPr lang="en-US" altLang="fr-FR" dirty="0" err="1"/>
              <a:t>d’Itération</a:t>
            </a:r>
            <a:endParaRPr lang="en-US" alt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071189AE-C499-4724-91FD-DDA64E05B462}"/>
              </a:ext>
            </a:extLst>
          </p:cNvPr>
          <p:cNvSpPr>
            <a:spLocks noGrp="1" noChangeArrowheads="1"/>
          </p:cNvSpPr>
          <p:nvPr>
            <p:ph type="title"/>
          </p:nvPr>
        </p:nvSpPr>
        <p:spPr/>
        <p:txBody>
          <a:bodyPr/>
          <a:lstStyle/>
          <a:p>
            <a:pPr eaLnBrk="1" hangingPunct="1"/>
            <a:r>
              <a:rPr lang="fr-FR" altLang="fr-FR"/>
              <a:t>Leçon 4: Utiliser des Instructions de Décision</a:t>
            </a:r>
          </a:p>
        </p:txBody>
      </p:sp>
      <p:sp>
        <p:nvSpPr>
          <p:cNvPr id="22531" name="Rectangle 3">
            <a:extLst>
              <a:ext uri="{FF2B5EF4-FFF2-40B4-BE49-F238E27FC236}">
                <a16:creationId xmlns:a16="http://schemas.microsoft.com/office/drawing/2014/main" xmlns="" id="{6E1C4D9A-6035-4F78-8861-036B3B143CBD}"/>
              </a:ext>
            </a:extLst>
          </p:cNvPr>
          <p:cNvSpPr>
            <a:spLocks noGrp="1" noChangeArrowheads="1"/>
          </p:cNvSpPr>
          <p:nvPr>
            <p:ph type="body" idx="1"/>
          </p:nvPr>
        </p:nvSpPr>
        <p:spPr/>
        <p:txBody>
          <a:bodyPr/>
          <a:lstStyle/>
          <a:p>
            <a:pPr eaLnBrk="1" hangingPunct="1"/>
            <a:r>
              <a:rPr lang="fr-FR" altLang="fr-FR"/>
              <a:t>Utiliser des instructions If unidirectionnel</a:t>
            </a:r>
          </a:p>
          <a:p>
            <a:pPr eaLnBrk="1" hangingPunct="1"/>
            <a:r>
              <a:rPr lang="fr-FR" altLang="fr-FR"/>
              <a:t>Utiliser d’autres instructions If</a:t>
            </a:r>
          </a:p>
          <a:p>
            <a:pPr eaLnBrk="1" hangingPunct="1"/>
            <a:r>
              <a:rPr lang="fr-FR" altLang="fr-FR"/>
              <a:t>Utiliser des instructions If Multi-Résultats</a:t>
            </a:r>
          </a:p>
          <a:p>
            <a:pPr eaLnBrk="1" hangingPunct="1"/>
            <a:r>
              <a:rPr lang="fr-FR" altLang="fr-FR"/>
              <a:t>Utiliser l’instruction Switch</a:t>
            </a:r>
          </a:p>
          <a:p>
            <a:pPr eaLnBrk="1" hangingPunct="1"/>
            <a:r>
              <a:rPr lang="fr-FR" altLang="fr-FR"/>
              <a:t>Lignes directrices pour le choix d’une structure de décision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23A5ED78-8337-420B-9C13-3A9EE2B9D044}"/>
              </a:ext>
            </a:extLst>
          </p:cNvPr>
          <p:cNvSpPr>
            <a:spLocks noGrp="1" noChangeArrowheads="1"/>
          </p:cNvSpPr>
          <p:nvPr>
            <p:ph type="title"/>
          </p:nvPr>
        </p:nvSpPr>
        <p:spPr/>
        <p:txBody>
          <a:bodyPr/>
          <a:lstStyle/>
          <a:p>
            <a:pPr eaLnBrk="1" hangingPunct="1"/>
            <a:r>
              <a:rPr lang="fr-FR" altLang="fr-FR"/>
              <a:t>Utiliser des instructions If unidirectionnel</a:t>
            </a:r>
          </a:p>
        </p:txBody>
      </p:sp>
      <p:sp>
        <p:nvSpPr>
          <p:cNvPr id="7" name="AutoShape 3">
            <a:extLst>
              <a:ext uri="{FF2B5EF4-FFF2-40B4-BE49-F238E27FC236}">
                <a16:creationId xmlns:a16="http://schemas.microsoft.com/office/drawing/2014/main" xmlns="" id="{CBAC0088-9CE5-4981-A4D7-3F840279B8FF}"/>
              </a:ext>
            </a:extLst>
          </p:cNvPr>
          <p:cNvSpPr>
            <a:spLocks noChangeArrowheads="1"/>
          </p:cNvSpPr>
          <p:nvPr/>
        </p:nvSpPr>
        <p:spPr bwMode="auto">
          <a:xfrm>
            <a:off x="355600" y="992188"/>
            <a:ext cx="8343900" cy="24622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if (</a:t>
            </a:r>
            <a:r>
              <a:rPr lang="en-US" sz="1600" b="0" i="1" dirty="0">
                <a:latin typeface="Lucida Sans Typewriter" pitchFamily="49" charset="0"/>
                <a:cs typeface="Arial" charset="0"/>
              </a:rPr>
              <a:t>[condition]</a:t>
            </a:r>
            <a:r>
              <a:rPr lang="en-US" sz="1600" b="0" dirty="0">
                <a:latin typeface="Lucida Sans Typewriter" pitchFamily="49" charset="0"/>
                <a:cs typeface="Arial" charset="0"/>
              </a:rPr>
              <a:t>) </a:t>
            </a:r>
            <a:r>
              <a:rPr lang="en-US" sz="1600" b="0" i="1" dirty="0">
                <a:latin typeface="Lucida Sans Typewriter" pitchFamily="49" charset="0"/>
                <a:cs typeface="Arial" charset="0"/>
              </a:rPr>
              <a:t>[code to execute]</a:t>
            </a:r>
          </a:p>
          <a:p>
            <a:pPr>
              <a:defRPr/>
            </a:pPr>
            <a:endParaRPr lang="en-US" sz="1600" b="0" i="1" dirty="0">
              <a:latin typeface="Lucida Sans Typewriter" pitchFamily="49" charset="0"/>
              <a:cs typeface="Arial" charset="0"/>
            </a:endParaRPr>
          </a:p>
          <a:p>
            <a:pPr>
              <a:defRPr/>
            </a:pPr>
            <a:r>
              <a:rPr lang="en-US" sz="1600" b="0" i="1" dirty="0">
                <a:latin typeface="Lucida Sans Typewriter" pitchFamily="49" charset="0"/>
                <a:cs typeface="Arial" charset="0"/>
              </a:rPr>
              <a:t>// OR</a:t>
            </a:r>
          </a:p>
          <a:p>
            <a:pPr>
              <a:defRPr/>
            </a:pPr>
            <a:endParaRPr lang="en-US" sz="1600" b="0" i="1" dirty="0">
              <a:latin typeface="Lucida Sans Typewriter" pitchFamily="49" charset="0"/>
              <a:cs typeface="Arial" charset="0"/>
            </a:endParaRPr>
          </a:p>
          <a:p>
            <a:pPr>
              <a:defRPr/>
            </a:pPr>
            <a:r>
              <a:rPr lang="en-US" sz="1600" b="0" dirty="0">
                <a:latin typeface="Lucida Sans Typewriter" pitchFamily="49" charset="0"/>
                <a:cs typeface="Arial" charset="0"/>
              </a:rPr>
              <a:t>if (</a:t>
            </a:r>
            <a:r>
              <a:rPr lang="en-US" sz="1600" b="0" i="1" dirty="0">
                <a:latin typeface="Lucida Sans Typewriter" pitchFamily="49" charset="0"/>
                <a:cs typeface="Arial" charset="0"/>
              </a:rPr>
              <a:t>[condition]</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r>
              <a:rPr lang="en-US" sz="1600" b="0" i="1" dirty="0">
                <a:latin typeface="Lucida Sans Typewriter" pitchFamily="49" charset="0"/>
                <a:cs typeface="Arial" charset="0"/>
              </a:rPr>
              <a:t>[code to execute if condition is true]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18" name="AutoShape 25">
            <a:extLst>
              <a:ext uri="{FF2B5EF4-FFF2-40B4-BE49-F238E27FC236}">
                <a16:creationId xmlns:a16="http://schemas.microsoft.com/office/drawing/2014/main" xmlns="" id="{E5E85906-8F40-4A39-AC95-586FC2AE2EA3}"/>
              </a:ext>
            </a:extLst>
          </p:cNvPr>
          <p:cNvSpPr>
            <a:spLocks noChangeArrowheads="1"/>
          </p:cNvSpPr>
          <p:nvPr/>
        </p:nvSpPr>
        <p:spPr bwMode="auto">
          <a:xfrm>
            <a:off x="180975" y="814388"/>
            <a:ext cx="1558925" cy="355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0400" indent="-230400">
              <a:defRPr/>
            </a:pPr>
            <a:r>
              <a:rPr lang="en-US" dirty="0" err="1">
                <a:cs typeface="Arial" charset="0"/>
              </a:rPr>
              <a:t>Syntaxe</a:t>
            </a:r>
            <a:endParaRPr lang="en-GB" dirty="0">
              <a:cs typeface="Arial" charset="0"/>
            </a:endParaRPr>
          </a:p>
        </p:txBody>
      </p:sp>
      <p:sp>
        <p:nvSpPr>
          <p:cNvPr id="19" name="AutoShape 3">
            <a:extLst>
              <a:ext uri="{FF2B5EF4-FFF2-40B4-BE49-F238E27FC236}">
                <a16:creationId xmlns:a16="http://schemas.microsoft.com/office/drawing/2014/main" xmlns="" id="{768654D0-2181-4EF4-899B-8F340E6E948C}"/>
              </a:ext>
            </a:extLst>
          </p:cNvPr>
          <p:cNvSpPr>
            <a:spLocks noChangeArrowheads="1"/>
          </p:cNvSpPr>
          <p:nvPr/>
        </p:nvSpPr>
        <p:spPr bwMode="auto">
          <a:xfrm>
            <a:off x="355600" y="4902200"/>
            <a:ext cx="8343900" cy="14398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if ((percent &gt;= 0) &amp;&amp; (percent &lt;= 100))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Add code to execute if a is greater than 50 here.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0" name="AutoShape 25">
            <a:extLst>
              <a:ext uri="{FF2B5EF4-FFF2-40B4-BE49-F238E27FC236}">
                <a16:creationId xmlns:a16="http://schemas.microsoft.com/office/drawing/2014/main" xmlns="" id="{340F9C94-3505-475F-9384-6964CF916D2A}"/>
              </a:ext>
            </a:extLst>
          </p:cNvPr>
          <p:cNvSpPr>
            <a:spLocks noChangeArrowheads="1"/>
          </p:cNvSpPr>
          <p:nvPr/>
        </p:nvSpPr>
        <p:spPr bwMode="auto">
          <a:xfrm>
            <a:off x="180975" y="4724400"/>
            <a:ext cx="1558925" cy="355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err="1">
                <a:cs typeface="Arial" charset="0"/>
              </a:rPr>
              <a:t>Exemple</a:t>
            </a:r>
            <a:endParaRPr lang="en-GB" dirty="0">
              <a:cs typeface="Arial" charset="0"/>
            </a:endParaRPr>
          </a:p>
        </p:txBody>
      </p:sp>
      <p:sp>
        <p:nvSpPr>
          <p:cNvPr id="8" name="AutoShape 24">
            <a:extLst>
              <a:ext uri="{FF2B5EF4-FFF2-40B4-BE49-F238E27FC236}">
                <a16:creationId xmlns:a16="http://schemas.microsoft.com/office/drawing/2014/main" xmlns="" id="{37D90BBC-8415-4CD8-A9AE-E320297CFFD6}"/>
              </a:ext>
            </a:extLst>
          </p:cNvPr>
          <p:cNvSpPr>
            <a:spLocks noChangeArrowheads="1"/>
          </p:cNvSpPr>
          <p:nvPr/>
        </p:nvSpPr>
        <p:spPr bwMode="auto">
          <a:xfrm>
            <a:off x="420688" y="3598863"/>
            <a:ext cx="8288337" cy="9874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23560" name="Rectangle 8">
            <a:extLst>
              <a:ext uri="{FF2B5EF4-FFF2-40B4-BE49-F238E27FC236}">
                <a16:creationId xmlns:a16="http://schemas.microsoft.com/office/drawing/2014/main" xmlns="" id="{E845038F-091A-4616-8C95-724FA10D48B7}"/>
              </a:ext>
            </a:extLst>
          </p:cNvPr>
          <p:cNvSpPr>
            <a:spLocks noChangeArrowheads="1"/>
          </p:cNvSpPr>
          <p:nvPr/>
        </p:nvSpPr>
        <p:spPr bwMode="auto">
          <a:xfrm>
            <a:off x="563563" y="3665538"/>
            <a:ext cx="3586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dirty="0" err="1"/>
              <a:t>Opérateurs</a:t>
            </a:r>
            <a:r>
              <a:rPr lang="en-US" altLang="fr-FR" dirty="0"/>
              <a:t> </a:t>
            </a:r>
            <a:r>
              <a:rPr lang="en-US" altLang="fr-FR" dirty="0" err="1"/>
              <a:t>Conditionnels</a:t>
            </a:r>
            <a:r>
              <a:rPr lang="en-US" altLang="fr-FR" dirty="0"/>
              <a:t>:</a:t>
            </a:r>
            <a:endParaRPr lang="en-GB" altLang="fr-FR" dirty="0"/>
          </a:p>
        </p:txBody>
      </p:sp>
      <p:sp>
        <p:nvSpPr>
          <p:cNvPr id="23561" name="Rectangle 9">
            <a:extLst>
              <a:ext uri="{FF2B5EF4-FFF2-40B4-BE49-F238E27FC236}">
                <a16:creationId xmlns:a16="http://schemas.microsoft.com/office/drawing/2014/main" xmlns="" id="{9CB09D44-DB58-4C9B-83AF-DC610C7F9057}"/>
              </a:ext>
            </a:extLst>
          </p:cNvPr>
          <p:cNvSpPr>
            <a:spLocks noChangeArrowheads="1"/>
          </p:cNvSpPr>
          <p:nvPr/>
        </p:nvSpPr>
        <p:spPr bwMode="auto">
          <a:xfrm>
            <a:off x="5448300" y="3948113"/>
            <a:ext cx="3146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AND</a:t>
            </a:r>
            <a:r>
              <a:rPr lang="en-US" altLang="fr-FR" b="0"/>
              <a:t> represented by </a:t>
            </a:r>
            <a:r>
              <a:rPr lang="en-US" altLang="fr-FR"/>
              <a:t>&amp;&amp; </a:t>
            </a:r>
            <a:endParaRPr lang="en-GB" altLang="fr-FR"/>
          </a:p>
        </p:txBody>
      </p:sp>
      <p:sp>
        <p:nvSpPr>
          <p:cNvPr id="23562" name="Rectangle 10">
            <a:extLst>
              <a:ext uri="{FF2B5EF4-FFF2-40B4-BE49-F238E27FC236}">
                <a16:creationId xmlns:a16="http://schemas.microsoft.com/office/drawing/2014/main" xmlns="" id="{B09B9463-BB01-4191-B20C-B14E8902E891}"/>
              </a:ext>
            </a:extLst>
          </p:cNvPr>
          <p:cNvSpPr>
            <a:spLocks noChangeArrowheads="1"/>
          </p:cNvSpPr>
          <p:nvPr/>
        </p:nvSpPr>
        <p:spPr bwMode="auto">
          <a:xfrm>
            <a:off x="681038" y="3998913"/>
            <a:ext cx="2728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OR</a:t>
            </a:r>
            <a:r>
              <a:rPr lang="en-US" altLang="fr-FR" b="0"/>
              <a:t> represented by </a:t>
            </a:r>
            <a:r>
              <a:rPr lang="en-US" altLang="fr-FR"/>
              <a:t>||</a:t>
            </a:r>
            <a:endParaRPr lang="en-GB" alt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xmlns="" id="{BF24FCD0-9A41-4B68-8DCD-09DD8D681842}"/>
              </a:ext>
            </a:extLst>
          </p:cNvPr>
          <p:cNvSpPr>
            <a:spLocks noGrp="1" noChangeArrowheads="1"/>
          </p:cNvSpPr>
          <p:nvPr>
            <p:ph type="title"/>
          </p:nvPr>
        </p:nvSpPr>
        <p:spPr/>
        <p:txBody>
          <a:bodyPr/>
          <a:lstStyle/>
          <a:p>
            <a:pPr eaLnBrk="1" hangingPunct="1"/>
            <a:r>
              <a:rPr lang="fr-FR" altLang="fr-FR"/>
              <a:t>Utiliser d’autres instructions avec If</a:t>
            </a:r>
          </a:p>
        </p:txBody>
      </p:sp>
      <p:sp>
        <p:nvSpPr>
          <p:cNvPr id="19" name="AutoShape 3">
            <a:extLst>
              <a:ext uri="{FF2B5EF4-FFF2-40B4-BE49-F238E27FC236}">
                <a16:creationId xmlns:a16="http://schemas.microsoft.com/office/drawing/2014/main" xmlns="" id="{6175CA40-5163-4E34-9AB5-CB086FA30222}"/>
              </a:ext>
            </a:extLst>
          </p:cNvPr>
          <p:cNvSpPr>
            <a:spLocks noChangeArrowheads="1"/>
          </p:cNvSpPr>
          <p:nvPr/>
        </p:nvSpPr>
        <p:spPr bwMode="auto">
          <a:xfrm>
            <a:off x="360363" y="1924050"/>
            <a:ext cx="8343900" cy="44973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if (a &gt; 50)</a:t>
            </a:r>
            <a:r>
              <a:rPr lang="en-GB" sz="1600" b="0" dirty="0">
                <a:latin typeface="Lucida Sans Typewriter" pitchFamily="49" charset="0"/>
                <a:cs typeface="Arial" charset="0"/>
              </a:rPr>
              <a:t> </a:t>
            </a:r>
          </a:p>
          <a:p>
            <a:pPr>
              <a:defRPr/>
            </a:pPr>
            <a:r>
              <a:rPr lang="en-US" sz="1600" b="0" dirty="0">
                <a:latin typeface="Lucida Sans Typewriter" pitchFamily="49" charset="0"/>
                <a:cs typeface="Arial" charset="0"/>
              </a:rPr>
              <a:t>{</a:t>
            </a:r>
            <a:r>
              <a:rPr lang="en-GB" sz="1600" b="0" dirty="0">
                <a:latin typeface="Lucida Sans Typewriter" pitchFamily="49" charset="0"/>
                <a:cs typeface="Arial" charset="0"/>
              </a:rPr>
              <a:t> </a:t>
            </a:r>
          </a:p>
          <a:p>
            <a:pPr>
              <a:defRPr/>
            </a:pPr>
            <a:r>
              <a:rPr lang="en-GB" sz="1600" b="0" dirty="0">
                <a:latin typeface="Lucida Sans Typewriter" pitchFamily="49" charset="0"/>
                <a:cs typeface="Arial" charset="0"/>
              </a:rPr>
              <a:t>    // G</a:t>
            </a:r>
            <a:r>
              <a:rPr lang="en-US" sz="1600" b="0" dirty="0" err="1">
                <a:latin typeface="Lucida Sans Typewriter" pitchFamily="49" charset="0"/>
                <a:cs typeface="Arial" charset="0"/>
              </a:rPr>
              <a:t>reater</a:t>
            </a:r>
            <a:r>
              <a:rPr lang="en-US" sz="1600" b="0" dirty="0">
                <a:latin typeface="Lucida Sans Typewriter" pitchFamily="49" charset="0"/>
                <a:cs typeface="Arial" charset="0"/>
              </a:rPr>
              <a:t> than 50 here </a:t>
            </a: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else </a:t>
            </a:r>
          </a:p>
          <a:p>
            <a:pPr>
              <a:defRPr/>
            </a:pPr>
            <a:r>
              <a:rPr lang="en-US" sz="1600" b="0" dirty="0">
                <a:latin typeface="Lucida Sans Typewriter" pitchFamily="49" charset="0"/>
                <a:cs typeface="Arial" charset="0"/>
              </a:rPr>
              <a:t>{ </a:t>
            </a:r>
          </a:p>
          <a:p>
            <a:pPr>
              <a:defRPr/>
            </a:pPr>
            <a:r>
              <a:rPr lang="en-US" sz="1600" b="0" dirty="0">
                <a:latin typeface="Lucida Sans Typewriter" pitchFamily="49" charset="0"/>
                <a:cs typeface="Arial" charset="0"/>
              </a:rPr>
              <a:t>    // less than or equal to 50 here </a:t>
            </a:r>
          </a:p>
          <a:p>
            <a:pPr>
              <a:defRPr/>
            </a:pPr>
            <a:r>
              <a:rPr lang="en-US" sz="1600" b="0" dirty="0">
                <a:latin typeface="Lucida Sans Typewriter" pitchFamily="49" charset="0"/>
                <a:cs typeface="Arial" charset="0"/>
              </a:rPr>
              <a:t>}</a:t>
            </a:r>
          </a:p>
          <a:p>
            <a:pPr>
              <a:defRPr/>
            </a:pPr>
            <a:endParaRPr lang="en-US" sz="1600" b="0" dirty="0">
              <a:latin typeface="Lucida Sans Typewriter" pitchFamily="49" charset="0"/>
              <a:cs typeface="Arial" charset="0"/>
            </a:endParaRPr>
          </a:p>
          <a:p>
            <a:pPr>
              <a:defRPr/>
            </a:pPr>
            <a:r>
              <a:rPr lang="en-US" sz="1600" b="0" dirty="0">
                <a:latin typeface="Lucida Sans Typewriter" pitchFamily="49" charset="0"/>
                <a:cs typeface="Arial" charset="0"/>
              </a:rPr>
              <a:t>// OR</a:t>
            </a:r>
          </a:p>
          <a:p>
            <a:pPr>
              <a:defRPr/>
            </a:pPr>
            <a:endParaRPr lang="en-US" sz="1600" b="0" dirty="0">
              <a:latin typeface="Lucida Sans Typewriter" pitchFamily="49" charset="0"/>
              <a:cs typeface="Arial" charset="0"/>
            </a:endParaRPr>
          </a:p>
          <a:p>
            <a:pPr>
              <a:defRPr/>
            </a:pPr>
            <a:r>
              <a:rPr lang="en-GB" sz="1600" b="0" dirty="0">
                <a:latin typeface="Lucida Sans Typewriter" pitchFamily="49" charset="0"/>
                <a:cs typeface="Arial" charset="0"/>
              </a:rPr>
              <a:t>string </a:t>
            </a:r>
            <a:r>
              <a:rPr lang="en-GB" sz="1600" b="0" dirty="0" err="1">
                <a:latin typeface="Lucida Sans Typewriter" pitchFamily="49" charset="0"/>
                <a:cs typeface="Arial" charset="0"/>
              </a:rPr>
              <a:t>carColor</a:t>
            </a:r>
            <a:r>
              <a:rPr lang="en-GB" sz="1600" b="0" dirty="0">
                <a:latin typeface="Lucida Sans Typewriter" pitchFamily="49" charset="0"/>
                <a:cs typeface="Arial" charset="0"/>
              </a:rPr>
              <a:t> = "green";</a:t>
            </a:r>
          </a:p>
          <a:p>
            <a:pPr>
              <a:defRPr/>
            </a:pPr>
            <a:r>
              <a:rPr lang="en-GB" sz="1600" b="0" dirty="0">
                <a:latin typeface="Lucida Sans Typewriter" pitchFamily="49" charset="0"/>
                <a:cs typeface="Arial" charset="0"/>
              </a:rPr>
              <a:t> </a:t>
            </a:r>
          </a:p>
          <a:p>
            <a:pPr>
              <a:defRPr/>
            </a:pPr>
            <a:r>
              <a:rPr lang="en-GB" sz="1600" b="0" dirty="0">
                <a:latin typeface="Lucida Sans Typewriter" pitchFamily="49" charset="0"/>
                <a:cs typeface="Arial" charset="0"/>
              </a:rPr>
              <a:t>string response = (</a:t>
            </a:r>
            <a:r>
              <a:rPr lang="en-GB" sz="1600" b="0" dirty="0" err="1">
                <a:latin typeface="Lucida Sans Typewriter" pitchFamily="49" charset="0"/>
                <a:cs typeface="Arial" charset="0"/>
              </a:rPr>
              <a:t>carColor</a:t>
            </a:r>
            <a:r>
              <a:rPr lang="en-GB" sz="1600" b="0" dirty="0">
                <a:latin typeface="Lucida Sans Typewriter" pitchFamily="49" charset="0"/>
                <a:cs typeface="Arial" charset="0"/>
              </a:rPr>
              <a:t> == "red") ?</a:t>
            </a:r>
          </a:p>
          <a:p>
            <a:pPr>
              <a:defRPr/>
            </a:pPr>
            <a:r>
              <a:rPr lang="en-GB" sz="1600" b="0" dirty="0">
                <a:latin typeface="Lucida Sans Typewriter" pitchFamily="49" charset="0"/>
                <a:cs typeface="Arial" charset="0"/>
              </a:rPr>
              <a:t>    "You have a red car" : </a:t>
            </a:r>
          </a:p>
          <a:p>
            <a:pPr>
              <a:defRPr/>
            </a:pPr>
            <a:r>
              <a:rPr lang="en-GB" sz="1600" b="0" dirty="0">
                <a:latin typeface="Lucida Sans Typewriter" pitchFamily="49" charset="0"/>
                <a:cs typeface="Arial" charset="0"/>
              </a:rPr>
              <a:t>    "You do not have a red car";</a:t>
            </a:r>
          </a:p>
        </p:txBody>
      </p:sp>
      <p:sp>
        <p:nvSpPr>
          <p:cNvPr id="20" name="AutoShape 25">
            <a:extLst>
              <a:ext uri="{FF2B5EF4-FFF2-40B4-BE49-F238E27FC236}">
                <a16:creationId xmlns:a16="http://schemas.microsoft.com/office/drawing/2014/main" xmlns="" id="{C023DFF2-C2AD-4BAB-88B1-849288358957}"/>
              </a:ext>
            </a:extLst>
          </p:cNvPr>
          <p:cNvSpPr>
            <a:spLocks noChangeArrowheads="1"/>
          </p:cNvSpPr>
          <p:nvPr/>
        </p:nvSpPr>
        <p:spPr bwMode="auto">
          <a:xfrm>
            <a:off x="238125" y="1704975"/>
            <a:ext cx="1558925" cy="3841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err="1">
                <a:cs typeface="Arial" charset="0"/>
              </a:rPr>
              <a:t>Exemple</a:t>
            </a:r>
            <a:endParaRPr lang="en-GB" dirty="0">
              <a:cs typeface="Arial" charset="0"/>
            </a:endParaRPr>
          </a:p>
        </p:txBody>
      </p:sp>
      <p:sp>
        <p:nvSpPr>
          <p:cNvPr id="24581" name="Rectangle 20">
            <a:extLst>
              <a:ext uri="{FF2B5EF4-FFF2-40B4-BE49-F238E27FC236}">
                <a16:creationId xmlns:a16="http://schemas.microsoft.com/office/drawing/2014/main" xmlns="" id="{991BDAE2-3A23-4668-A0D9-188EC5C61B5F}"/>
              </a:ext>
            </a:extLst>
          </p:cNvPr>
          <p:cNvSpPr>
            <a:spLocks noChangeArrowheads="1"/>
          </p:cNvSpPr>
          <p:nvPr/>
        </p:nvSpPr>
        <p:spPr bwMode="auto">
          <a:xfrm>
            <a:off x="387350" y="946150"/>
            <a:ext cx="833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Fournir un bloc de code supplémentaire à exécuter si la [condition] renvoie une valeur booléenne false</a:t>
            </a:r>
            <a:endParaRPr lang="en-GB" altLang="fr-FR"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72E8167E-BFD4-4EF5-A8ED-E994118CA44B}"/>
              </a:ext>
            </a:extLst>
          </p:cNvPr>
          <p:cNvSpPr>
            <a:spLocks noGrp="1" noChangeArrowheads="1"/>
          </p:cNvSpPr>
          <p:nvPr>
            <p:ph type="title"/>
          </p:nvPr>
        </p:nvSpPr>
        <p:spPr/>
        <p:txBody>
          <a:bodyPr/>
          <a:lstStyle/>
          <a:p>
            <a:pPr eaLnBrk="1" hangingPunct="1"/>
            <a:r>
              <a:rPr lang="en-GB" altLang="fr-FR" dirty="0"/>
              <a:t>Utiliser des instructions If Multi-</a:t>
            </a:r>
            <a:r>
              <a:rPr lang="en-GB" altLang="fr-FR" dirty="0" err="1"/>
              <a:t>Résultats</a:t>
            </a:r>
            <a:endParaRPr lang="en-GB" altLang="fr-FR" dirty="0"/>
          </a:p>
        </p:txBody>
      </p:sp>
      <p:sp>
        <p:nvSpPr>
          <p:cNvPr id="7" name="AutoShape 3">
            <a:extLst>
              <a:ext uri="{FF2B5EF4-FFF2-40B4-BE49-F238E27FC236}">
                <a16:creationId xmlns:a16="http://schemas.microsoft.com/office/drawing/2014/main" xmlns="" id="{E7B8C77C-6566-469C-B2F1-01239E4B8A43}"/>
              </a:ext>
            </a:extLst>
          </p:cNvPr>
          <p:cNvSpPr>
            <a:spLocks noChangeArrowheads="1"/>
          </p:cNvSpPr>
          <p:nvPr/>
        </p:nvSpPr>
        <p:spPr bwMode="auto">
          <a:xfrm>
            <a:off x="360363" y="2171700"/>
            <a:ext cx="8343900" cy="36957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if (a &gt; 50)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Add code to execute if a is greater than 50 here.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else if (a &gt; 10)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Add code to execute if a is greater than 10 and less than  </a:t>
            </a:r>
          </a:p>
          <a:p>
            <a:pPr>
              <a:defRPr/>
            </a:pPr>
            <a:r>
              <a:rPr lang="en-US" sz="1600" b="0" dirty="0">
                <a:latin typeface="Lucida Sans Typewriter" pitchFamily="49" charset="0"/>
                <a:cs typeface="Arial" charset="0"/>
              </a:rPr>
              <a:t>    // or equal to 50 here.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else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Add code to execute if a is less than or equal to 50 here.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18" name="AutoShape 25">
            <a:extLst>
              <a:ext uri="{FF2B5EF4-FFF2-40B4-BE49-F238E27FC236}">
                <a16:creationId xmlns:a16="http://schemas.microsoft.com/office/drawing/2014/main" xmlns="" id="{5515757A-918A-413F-8C29-FC1BB5CDC87F}"/>
              </a:ext>
            </a:extLst>
          </p:cNvPr>
          <p:cNvSpPr>
            <a:spLocks noChangeArrowheads="1"/>
          </p:cNvSpPr>
          <p:nvPr/>
        </p:nvSpPr>
        <p:spPr bwMode="auto">
          <a:xfrm>
            <a:off x="257175" y="1965325"/>
            <a:ext cx="1558925"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err="1">
                <a:cs typeface="Arial" charset="0"/>
              </a:rPr>
              <a:t>Exemple</a:t>
            </a:r>
            <a:endParaRPr lang="en-GB" dirty="0">
              <a:cs typeface="Arial" charset="0"/>
            </a:endParaRPr>
          </a:p>
        </p:txBody>
      </p:sp>
      <p:sp>
        <p:nvSpPr>
          <p:cNvPr id="25605" name="Rectangle 20">
            <a:extLst>
              <a:ext uri="{FF2B5EF4-FFF2-40B4-BE49-F238E27FC236}">
                <a16:creationId xmlns:a16="http://schemas.microsoft.com/office/drawing/2014/main" xmlns="" id="{3299EC9A-981F-4D5C-97E6-8FC998C34B53}"/>
              </a:ext>
            </a:extLst>
          </p:cNvPr>
          <p:cNvSpPr>
            <a:spLocks noChangeArrowheads="1"/>
          </p:cNvSpPr>
          <p:nvPr/>
        </p:nvSpPr>
        <p:spPr bwMode="auto">
          <a:xfrm>
            <a:off x="368300" y="933450"/>
            <a:ext cx="835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Vous pouvez combiner plusieurs instructions If pour créer une instruction multi-résultats</a:t>
            </a:r>
            <a:endParaRPr lang="en-GB" altLang="fr-FR"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xmlns="" id="{EEB96D08-1480-48EB-B02E-18255740BD8C}"/>
              </a:ext>
            </a:extLst>
          </p:cNvPr>
          <p:cNvSpPr>
            <a:spLocks noGrp="1" noChangeArrowheads="1"/>
          </p:cNvSpPr>
          <p:nvPr>
            <p:ph type="title"/>
          </p:nvPr>
        </p:nvSpPr>
        <p:spPr/>
        <p:txBody>
          <a:bodyPr/>
          <a:lstStyle/>
          <a:p>
            <a:pPr eaLnBrk="1" hangingPunct="1"/>
            <a:r>
              <a:rPr lang="fr-FR" altLang="fr-FR"/>
              <a:t>Utiliser l’instruction Switch</a:t>
            </a:r>
          </a:p>
        </p:txBody>
      </p:sp>
      <p:sp>
        <p:nvSpPr>
          <p:cNvPr id="7" name="AutoShape 3">
            <a:extLst>
              <a:ext uri="{FF2B5EF4-FFF2-40B4-BE49-F238E27FC236}">
                <a16:creationId xmlns:a16="http://schemas.microsoft.com/office/drawing/2014/main" xmlns="" id="{1ABF508C-C319-4268-BAD9-1AA5B796C2A2}"/>
              </a:ext>
            </a:extLst>
          </p:cNvPr>
          <p:cNvSpPr>
            <a:spLocks noChangeArrowheads="1"/>
          </p:cNvSpPr>
          <p:nvPr/>
        </p:nvSpPr>
        <p:spPr bwMode="auto">
          <a:xfrm>
            <a:off x="450850" y="2033588"/>
            <a:ext cx="8343900" cy="4229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switch (a)</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case 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Executed if a is 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break</a:t>
            </a:r>
            <a:r>
              <a:rPr lang="en-US" sz="1600" b="0" i="1" dirty="0">
                <a:latin typeface="Lucida Sans Typewriter" pitchFamily="49" charset="0"/>
                <a:cs typeface="Arial" charset="0"/>
              </a:rPr>
              <a:t>;</a:t>
            </a:r>
          </a:p>
          <a:p>
            <a:pPr>
              <a:defRPr/>
            </a:pP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case 1:</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case 2:</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case 3:</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Executed if a is 1, 2, or 3.</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break</a:t>
            </a:r>
            <a:r>
              <a:rPr lang="en-US" sz="1600" b="0" i="1" dirty="0">
                <a:latin typeface="Lucida Sans Typewriter" pitchFamily="49" charset="0"/>
                <a:cs typeface="Arial" charset="0"/>
              </a:rPr>
              <a:t>;</a:t>
            </a:r>
          </a:p>
          <a:p>
            <a:pPr>
              <a:defRPr/>
            </a:pP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default: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Executed if a is any other value.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break</a:t>
            </a:r>
            <a:r>
              <a:rPr lang="en-US" sz="1600" b="0" i="1"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18" name="AutoShape 25">
            <a:extLst>
              <a:ext uri="{FF2B5EF4-FFF2-40B4-BE49-F238E27FC236}">
                <a16:creationId xmlns:a16="http://schemas.microsoft.com/office/drawing/2014/main" xmlns="" id="{0D03054F-E3E1-4203-9E48-A1CBFB037D20}"/>
              </a:ext>
            </a:extLst>
          </p:cNvPr>
          <p:cNvSpPr>
            <a:spLocks noChangeArrowheads="1"/>
          </p:cNvSpPr>
          <p:nvPr/>
        </p:nvSpPr>
        <p:spPr bwMode="auto">
          <a:xfrm>
            <a:off x="238125" y="1765300"/>
            <a:ext cx="1558925"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err="1">
                <a:cs typeface="Arial" charset="0"/>
              </a:rPr>
              <a:t>Exemple</a:t>
            </a:r>
            <a:endParaRPr lang="en-GB" dirty="0">
              <a:cs typeface="Arial" charset="0"/>
            </a:endParaRPr>
          </a:p>
        </p:txBody>
      </p:sp>
      <p:sp>
        <p:nvSpPr>
          <p:cNvPr id="26629" name="Rectangle 20">
            <a:extLst>
              <a:ext uri="{FF2B5EF4-FFF2-40B4-BE49-F238E27FC236}">
                <a16:creationId xmlns:a16="http://schemas.microsoft.com/office/drawing/2014/main" xmlns="" id="{45819ECD-0F61-46CD-9EE5-666F6EE16DCF}"/>
              </a:ext>
            </a:extLst>
          </p:cNvPr>
          <p:cNvSpPr>
            <a:spLocks noChangeArrowheads="1"/>
          </p:cNvSpPr>
          <p:nvPr/>
        </p:nvSpPr>
        <p:spPr bwMode="auto">
          <a:xfrm>
            <a:off x="368300" y="933450"/>
            <a:ext cx="8394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dirty="0"/>
              <a:t>L’instruction switch vous permet d’exécuter un ou plusieurs blocs de code selon la valeur d’une variable ou d’une expression</a:t>
            </a:r>
            <a:endParaRPr lang="en-GB" altLang="fr-FR"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15E52F4A-D5F1-4CD4-8FA2-27AFD9622257}"/>
              </a:ext>
            </a:extLst>
          </p:cNvPr>
          <p:cNvSpPr>
            <a:spLocks noGrp="1" noChangeArrowheads="1"/>
          </p:cNvSpPr>
          <p:nvPr>
            <p:ph type="title"/>
          </p:nvPr>
        </p:nvSpPr>
        <p:spPr>
          <a:xfrm>
            <a:off x="178552" y="0"/>
            <a:ext cx="8724148" cy="741363"/>
          </a:xfrm>
        </p:spPr>
        <p:txBody>
          <a:bodyPr/>
          <a:lstStyle/>
          <a:p>
            <a:pPr eaLnBrk="1" hangingPunct="1"/>
            <a:r>
              <a:rPr lang="fr-FR" altLang="fr-FR"/>
              <a:t>Lignes directrices pour le choix d’une structure de décision</a:t>
            </a:r>
          </a:p>
        </p:txBody>
      </p:sp>
      <p:sp>
        <p:nvSpPr>
          <p:cNvPr id="6" name="AutoShape 25">
            <a:extLst>
              <a:ext uri="{FF2B5EF4-FFF2-40B4-BE49-F238E27FC236}">
                <a16:creationId xmlns:a16="http://schemas.microsoft.com/office/drawing/2014/main" xmlns="" id="{E974CCC7-C3C8-4E2F-B59F-D6191E3462C2}"/>
              </a:ext>
            </a:extLst>
          </p:cNvPr>
          <p:cNvSpPr>
            <a:spLocks noChangeArrowheads="1"/>
          </p:cNvSpPr>
          <p:nvPr/>
        </p:nvSpPr>
        <p:spPr bwMode="auto">
          <a:xfrm>
            <a:off x="219075" y="1012825"/>
            <a:ext cx="8683625"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Utiliser une structure </a:t>
            </a:r>
            <a:r>
              <a:rPr lang="fr-FR">
                <a:cs typeface="Arial" charset="0"/>
              </a:rPr>
              <a:t>if</a:t>
            </a:r>
            <a:r>
              <a:rPr lang="fr-FR" b="0">
                <a:cs typeface="Arial" charset="0"/>
              </a:rPr>
              <a:t> lorsque vous avez une condition unique qui contrôle l’exécution d’un seul bloc de code</a:t>
            </a:r>
          </a:p>
        </p:txBody>
      </p:sp>
      <p:sp>
        <p:nvSpPr>
          <p:cNvPr id="8" name="AutoShape 25">
            <a:extLst>
              <a:ext uri="{FF2B5EF4-FFF2-40B4-BE49-F238E27FC236}">
                <a16:creationId xmlns:a16="http://schemas.microsoft.com/office/drawing/2014/main" xmlns="" id="{F72A4F9D-3907-4D67-A6CF-026FBC2334CA}"/>
              </a:ext>
            </a:extLst>
          </p:cNvPr>
          <p:cNvSpPr>
            <a:spLocks noChangeArrowheads="1"/>
          </p:cNvSpPr>
          <p:nvPr/>
        </p:nvSpPr>
        <p:spPr bwMode="auto">
          <a:xfrm>
            <a:off x="219075" y="2028825"/>
            <a:ext cx="8683625"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Utiliser une structure </a:t>
            </a:r>
            <a:r>
              <a:rPr lang="fr-FR">
                <a:cs typeface="Arial" charset="0"/>
              </a:rPr>
              <a:t>if/else</a:t>
            </a:r>
            <a:r>
              <a:rPr lang="fr-FR" b="0">
                <a:cs typeface="Arial" charset="0"/>
              </a:rPr>
              <a:t> lorsque vous avez une condition unique qui contrôle l’exécution d’un oudeux blocs de code</a:t>
            </a:r>
          </a:p>
        </p:txBody>
      </p:sp>
      <p:sp>
        <p:nvSpPr>
          <p:cNvPr id="9" name="AutoShape 25">
            <a:extLst>
              <a:ext uri="{FF2B5EF4-FFF2-40B4-BE49-F238E27FC236}">
                <a16:creationId xmlns:a16="http://schemas.microsoft.com/office/drawing/2014/main" xmlns="" id="{F53AAC90-6207-4DA3-B175-3F7839F08AE5}"/>
              </a:ext>
            </a:extLst>
          </p:cNvPr>
          <p:cNvSpPr>
            <a:spLocks noChangeArrowheads="1"/>
          </p:cNvSpPr>
          <p:nvPr/>
        </p:nvSpPr>
        <p:spPr bwMode="auto">
          <a:xfrm>
            <a:off x="219075" y="3057525"/>
            <a:ext cx="8683625"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Une structure </a:t>
            </a:r>
            <a:r>
              <a:rPr lang="fr-FR">
                <a:cs typeface="Arial" charset="0"/>
              </a:rPr>
              <a:t>if/elseif/else </a:t>
            </a:r>
            <a:r>
              <a:rPr lang="fr-FR" b="0">
                <a:cs typeface="Arial" charset="0"/>
              </a:rPr>
              <a:t>permet d’exécuter un ou plusieurs blocs de code en fonction des conditions qui impliquent plusieurs variables</a:t>
            </a:r>
          </a:p>
        </p:txBody>
      </p:sp>
      <p:sp>
        <p:nvSpPr>
          <p:cNvPr id="10" name="AutoShape 25">
            <a:extLst>
              <a:ext uri="{FF2B5EF4-FFF2-40B4-BE49-F238E27FC236}">
                <a16:creationId xmlns:a16="http://schemas.microsoft.com/office/drawing/2014/main" xmlns="" id="{35DF2E04-91E3-4CEF-AC31-BC0D85122DCA}"/>
              </a:ext>
            </a:extLst>
          </p:cNvPr>
          <p:cNvSpPr>
            <a:spLocks noChangeArrowheads="1"/>
          </p:cNvSpPr>
          <p:nvPr/>
        </p:nvSpPr>
        <p:spPr bwMode="auto">
          <a:xfrm>
            <a:off x="219075" y="4086225"/>
            <a:ext cx="8683625"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Utiliser une structure </a:t>
            </a:r>
            <a:r>
              <a:rPr lang="fr-FR">
                <a:cs typeface="Arial" charset="0"/>
              </a:rPr>
              <a:t>if</a:t>
            </a:r>
            <a:r>
              <a:rPr lang="fr-FR" b="0">
                <a:cs typeface="Arial" charset="0"/>
              </a:rPr>
              <a:t> imbriqués pour effectuer une analyse plus complexe des conditions qui impliquent plusieurs variables</a:t>
            </a:r>
          </a:p>
        </p:txBody>
      </p:sp>
      <p:sp>
        <p:nvSpPr>
          <p:cNvPr id="11" name="AutoShape 25">
            <a:extLst>
              <a:ext uri="{FF2B5EF4-FFF2-40B4-BE49-F238E27FC236}">
                <a16:creationId xmlns:a16="http://schemas.microsoft.com/office/drawing/2014/main" xmlns="" id="{5FC61630-851F-48D7-8261-3B0924E6172F}"/>
              </a:ext>
            </a:extLst>
          </p:cNvPr>
          <p:cNvSpPr>
            <a:spLocks noChangeArrowheads="1"/>
          </p:cNvSpPr>
          <p:nvPr/>
        </p:nvSpPr>
        <p:spPr bwMode="auto">
          <a:xfrm>
            <a:off x="219075" y="5114925"/>
            <a:ext cx="8683625"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Utilisez une instruction </a:t>
            </a:r>
            <a:r>
              <a:rPr lang="fr-FR">
                <a:cs typeface="Arial" charset="0"/>
              </a:rPr>
              <a:t>switch</a:t>
            </a:r>
            <a:r>
              <a:rPr lang="fr-FR" b="0">
                <a:cs typeface="Arial" charset="0"/>
              </a:rPr>
              <a:t> pour effectuer une action fondée sur les valeurs possibles d’une seule variable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A3C3E1DB-BD4D-49CD-95DC-F1B55698DBC8}"/>
              </a:ext>
            </a:extLst>
          </p:cNvPr>
          <p:cNvSpPr>
            <a:spLocks noGrp="1" noChangeArrowheads="1"/>
          </p:cNvSpPr>
          <p:nvPr>
            <p:ph type="title"/>
          </p:nvPr>
        </p:nvSpPr>
        <p:spPr/>
        <p:txBody>
          <a:bodyPr/>
          <a:lstStyle/>
          <a:p>
            <a:pPr eaLnBrk="1" hangingPunct="1"/>
            <a:r>
              <a:rPr lang="fr-FR" altLang="fr-FR"/>
              <a:t>Leçon 5: Utiliser des Instructions d’Itération</a:t>
            </a:r>
          </a:p>
        </p:txBody>
      </p:sp>
      <p:sp>
        <p:nvSpPr>
          <p:cNvPr id="28675" name="Rectangle 3">
            <a:extLst>
              <a:ext uri="{FF2B5EF4-FFF2-40B4-BE49-F238E27FC236}">
                <a16:creationId xmlns:a16="http://schemas.microsoft.com/office/drawing/2014/main" xmlns="" id="{67F5969E-AA12-46AB-A23E-A5B5B523DBBC}"/>
              </a:ext>
            </a:extLst>
          </p:cNvPr>
          <p:cNvSpPr>
            <a:spLocks noGrp="1" noChangeArrowheads="1"/>
          </p:cNvSpPr>
          <p:nvPr>
            <p:ph type="body" idx="1"/>
          </p:nvPr>
        </p:nvSpPr>
        <p:spPr/>
        <p:txBody>
          <a:bodyPr/>
          <a:lstStyle/>
          <a:p>
            <a:pPr eaLnBrk="1" hangingPunct="1"/>
            <a:r>
              <a:rPr lang="fr-FR" altLang="fr-FR"/>
              <a:t>Types d’instructions d’iteration</a:t>
            </a:r>
          </a:p>
          <a:p>
            <a:pPr eaLnBrk="1" hangingPunct="1"/>
            <a:r>
              <a:rPr lang="fr-FR" altLang="fr-FR"/>
              <a:t>Utiliser l’instruction While</a:t>
            </a:r>
          </a:p>
          <a:p>
            <a:pPr eaLnBrk="1" hangingPunct="1"/>
            <a:r>
              <a:rPr lang="fr-FR" altLang="fr-FR"/>
              <a:t>Utiliser l’instruction Do</a:t>
            </a:r>
          </a:p>
          <a:p>
            <a:pPr eaLnBrk="1" hangingPunct="1"/>
            <a:r>
              <a:rPr lang="fr-FR" altLang="fr-FR"/>
              <a:t>Utiliser l’instruction For</a:t>
            </a:r>
          </a:p>
          <a:p>
            <a:pPr eaLnBrk="1" hangingPunct="1"/>
            <a:r>
              <a:rPr lang="fr-FR" altLang="fr-FR"/>
              <a:t>Instructions Break et Continue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01EFA425-1385-4BF0-B427-BE67482AC749}"/>
              </a:ext>
            </a:extLst>
          </p:cNvPr>
          <p:cNvSpPr>
            <a:spLocks noGrp="1" noChangeArrowheads="1"/>
          </p:cNvSpPr>
          <p:nvPr>
            <p:ph type="title"/>
          </p:nvPr>
        </p:nvSpPr>
        <p:spPr/>
        <p:txBody>
          <a:bodyPr/>
          <a:lstStyle/>
          <a:p>
            <a:pPr eaLnBrk="1" hangingPunct="1"/>
            <a:r>
              <a:rPr lang="fr-FR" altLang="fr-FR"/>
              <a:t>Types d’instructions d’iteration</a:t>
            </a:r>
          </a:p>
        </p:txBody>
      </p:sp>
      <p:sp>
        <p:nvSpPr>
          <p:cNvPr id="29699" name="Rectangle 6">
            <a:extLst>
              <a:ext uri="{FF2B5EF4-FFF2-40B4-BE49-F238E27FC236}">
                <a16:creationId xmlns:a16="http://schemas.microsoft.com/office/drawing/2014/main" xmlns="" id="{8713160F-5F3D-4218-B14E-7C6A358F68C1}"/>
              </a:ext>
            </a:extLst>
          </p:cNvPr>
          <p:cNvSpPr>
            <a:spLocks noChangeArrowheads="1"/>
          </p:cNvSpPr>
          <p:nvPr/>
        </p:nvSpPr>
        <p:spPr bwMode="auto">
          <a:xfrm>
            <a:off x="365125" y="895350"/>
            <a:ext cx="55510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Les instructions d’Itération sont les suivantes:</a:t>
            </a:r>
          </a:p>
        </p:txBody>
      </p:sp>
      <p:pic>
        <p:nvPicPr>
          <p:cNvPr id="29700" name="Picture 4" descr="E:\Projects\ContentDev\MSL PNG Library\abstract_rectangle01_04_green.png">
            <a:extLst>
              <a:ext uri="{FF2B5EF4-FFF2-40B4-BE49-F238E27FC236}">
                <a16:creationId xmlns:a16="http://schemas.microsoft.com/office/drawing/2014/main" xmlns="" id="{28CDAF49-AA4E-465C-981C-C97A05459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368425"/>
            <a:ext cx="820896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6" descr="E:\Projects\ContentDev\MSL PNG Library\abstract_rectangle01_04_yellow.png">
            <a:extLst>
              <a:ext uri="{FF2B5EF4-FFF2-40B4-BE49-F238E27FC236}">
                <a16:creationId xmlns:a16="http://schemas.microsoft.com/office/drawing/2014/main" xmlns="" id="{4796C24A-2C9E-431D-BE5D-2E3067FEE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3041650"/>
            <a:ext cx="820896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12">
            <a:extLst>
              <a:ext uri="{FF2B5EF4-FFF2-40B4-BE49-F238E27FC236}">
                <a16:creationId xmlns:a16="http://schemas.microsoft.com/office/drawing/2014/main" xmlns="" id="{23FBFC2B-F323-4D5E-A3FD-9DD3993C1080}"/>
              </a:ext>
            </a:extLst>
          </p:cNvPr>
          <p:cNvSpPr>
            <a:spLocks noChangeArrowheads="1"/>
          </p:cNvSpPr>
          <p:nvPr/>
        </p:nvSpPr>
        <p:spPr bwMode="auto">
          <a:xfrm>
            <a:off x="720725" y="1543050"/>
            <a:ext cx="87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while</a:t>
            </a:r>
          </a:p>
        </p:txBody>
      </p:sp>
      <p:sp>
        <p:nvSpPr>
          <p:cNvPr id="29703" name="Rectangle 13">
            <a:extLst>
              <a:ext uri="{FF2B5EF4-FFF2-40B4-BE49-F238E27FC236}">
                <a16:creationId xmlns:a16="http://schemas.microsoft.com/office/drawing/2014/main" xmlns="" id="{FE81AED6-F963-47ED-BB86-009795AF5296}"/>
              </a:ext>
            </a:extLst>
          </p:cNvPr>
          <p:cNvSpPr>
            <a:spLocks noChangeArrowheads="1"/>
          </p:cNvSpPr>
          <p:nvPr/>
        </p:nvSpPr>
        <p:spPr bwMode="auto">
          <a:xfrm>
            <a:off x="708025" y="1936750"/>
            <a:ext cx="77550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Une boucle </a:t>
            </a:r>
            <a:r>
              <a:rPr lang="fr-FR" altLang="fr-FR"/>
              <a:t>while</a:t>
            </a:r>
            <a:r>
              <a:rPr lang="fr-FR" altLang="fr-FR" b="0"/>
              <a:t> vous permet d’exécuter un bloc de code zéro, </a:t>
            </a:r>
          </a:p>
          <a:p>
            <a:pPr eaLnBrk="1" hangingPunct="1"/>
            <a:r>
              <a:rPr lang="fr-FR" altLang="fr-FR" b="0"/>
              <a:t>une ou plusieurs fois</a:t>
            </a:r>
          </a:p>
        </p:txBody>
      </p:sp>
      <p:sp>
        <p:nvSpPr>
          <p:cNvPr id="29704" name="Rectangle 18">
            <a:extLst>
              <a:ext uri="{FF2B5EF4-FFF2-40B4-BE49-F238E27FC236}">
                <a16:creationId xmlns:a16="http://schemas.microsoft.com/office/drawing/2014/main" xmlns="" id="{4525866B-08F1-4F8E-988E-4819DDFD4214}"/>
              </a:ext>
            </a:extLst>
          </p:cNvPr>
          <p:cNvSpPr>
            <a:spLocks noChangeArrowheads="1"/>
          </p:cNvSpPr>
          <p:nvPr/>
        </p:nvSpPr>
        <p:spPr bwMode="auto">
          <a:xfrm>
            <a:off x="800100" y="32781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do</a:t>
            </a:r>
          </a:p>
        </p:txBody>
      </p:sp>
      <p:sp>
        <p:nvSpPr>
          <p:cNvPr id="29705" name="Rectangle 19">
            <a:extLst>
              <a:ext uri="{FF2B5EF4-FFF2-40B4-BE49-F238E27FC236}">
                <a16:creationId xmlns:a16="http://schemas.microsoft.com/office/drawing/2014/main" xmlns="" id="{F08600D0-3C8C-424A-8B45-7A53C0E68033}"/>
              </a:ext>
            </a:extLst>
          </p:cNvPr>
          <p:cNvSpPr>
            <a:spLocks noChangeArrowheads="1"/>
          </p:cNvSpPr>
          <p:nvPr/>
        </p:nvSpPr>
        <p:spPr bwMode="auto">
          <a:xfrm>
            <a:off x="787400" y="3671888"/>
            <a:ext cx="74963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Une boucle </a:t>
            </a:r>
            <a:r>
              <a:rPr lang="fr-FR" altLang="fr-FR"/>
              <a:t>do</a:t>
            </a:r>
            <a:r>
              <a:rPr lang="fr-FR" altLang="fr-FR" b="0"/>
              <a:t> vous permet d’exécuter un bloc de code une ou plusieurs fois</a:t>
            </a:r>
          </a:p>
        </p:txBody>
      </p:sp>
      <p:pic>
        <p:nvPicPr>
          <p:cNvPr id="29706" name="Picture 5" descr="E:\Projects\ContentDev\MSL PNG Library\abstract_rectangle01_04_red.png">
            <a:extLst>
              <a:ext uri="{FF2B5EF4-FFF2-40B4-BE49-F238E27FC236}">
                <a16:creationId xmlns:a16="http://schemas.microsoft.com/office/drawing/2014/main" xmlns="" id="{FAE38BBE-41DD-4253-B53E-C230B8B2CA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3" y="4725988"/>
            <a:ext cx="820896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Rectangle 16">
            <a:extLst>
              <a:ext uri="{FF2B5EF4-FFF2-40B4-BE49-F238E27FC236}">
                <a16:creationId xmlns:a16="http://schemas.microsoft.com/office/drawing/2014/main" xmlns="" id="{BE017D68-9C71-4E9F-B182-5DB365192593}"/>
              </a:ext>
            </a:extLst>
          </p:cNvPr>
          <p:cNvSpPr>
            <a:spLocks noChangeArrowheads="1"/>
          </p:cNvSpPr>
          <p:nvPr/>
        </p:nvSpPr>
        <p:spPr bwMode="auto">
          <a:xfrm>
            <a:off x="800100" y="494982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for</a:t>
            </a:r>
          </a:p>
        </p:txBody>
      </p:sp>
      <p:sp>
        <p:nvSpPr>
          <p:cNvPr id="29708" name="Rectangle 20">
            <a:extLst>
              <a:ext uri="{FF2B5EF4-FFF2-40B4-BE49-F238E27FC236}">
                <a16:creationId xmlns:a16="http://schemas.microsoft.com/office/drawing/2014/main" xmlns="" id="{9FA0312E-7B05-46D8-84D4-B1BE57305F65}"/>
              </a:ext>
            </a:extLst>
          </p:cNvPr>
          <p:cNvSpPr>
            <a:spLocks noChangeArrowheads="1"/>
          </p:cNvSpPr>
          <p:nvPr/>
        </p:nvSpPr>
        <p:spPr bwMode="auto">
          <a:xfrm>
            <a:off x="787400" y="5343525"/>
            <a:ext cx="78433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Une boucle for vous permet d’exécuter du code un nombre défini </a:t>
            </a:r>
            <a:br>
              <a:rPr lang="fr-FR" altLang="fr-FR" b="0"/>
            </a:br>
            <a:r>
              <a:rPr lang="fr-FR" altLang="fr-FR" b="0"/>
              <a:t>de fois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xmlns="" id="{B1967BAB-647B-4A57-97A6-D7D586101D79}"/>
              </a:ext>
            </a:extLst>
          </p:cNvPr>
          <p:cNvSpPr>
            <a:spLocks noGrp="1" noChangeArrowheads="1"/>
          </p:cNvSpPr>
          <p:nvPr>
            <p:ph type="title"/>
          </p:nvPr>
        </p:nvSpPr>
        <p:spPr/>
        <p:txBody>
          <a:bodyPr/>
          <a:lstStyle/>
          <a:p>
            <a:pPr eaLnBrk="1" hangingPunct="1"/>
            <a:r>
              <a:rPr lang="en-GB" altLang="fr-FR" dirty="0"/>
              <a:t>Utiliser </a:t>
            </a:r>
            <a:r>
              <a:rPr lang="en-GB" altLang="fr-FR" dirty="0" err="1"/>
              <a:t>l’instruction</a:t>
            </a:r>
            <a:r>
              <a:rPr lang="en-GB" altLang="fr-FR" dirty="0"/>
              <a:t> While</a:t>
            </a:r>
          </a:p>
        </p:txBody>
      </p:sp>
      <p:sp>
        <p:nvSpPr>
          <p:cNvPr id="16" name="AutoShape 3">
            <a:extLst>
              <a:ext uri="{FF2B5EF4-FFF2-40B4-BE49-F238E27FC236}">
                <a16:creationId xmlns:a16="http://schemas.microsoft.com/office/drawing/2014/main" xmlns="" id="{AE407D43-90FC-4DFF-9612-3D5CE41257CF}"/>
              </a:ext>
            </a:extLst>
          </p:cNvPr>
          <p:cNvSpPr>
            <a:spLocks noChangeArrowheads="1"/>
          </p:cNvSpPr>
          <p:nvPr/>
        </p:nvSpPr>
        <p:spPr bwMode="auto">
          <a:xfrm>
            <a:off x="368300" y="3797300"/>
            <a:ext cx="8343900" cy="2616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double balance = 100D;</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double rate = 2.5D;</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double </a:t>
            </a:r>
            <a:r>
              <a:rPr lang="en-US" sz="1600" b="0" dirty="0" err="1">
                <a:latin typeface="Lucida Sans Typewriter" pitchFamily="49" charset="0"/>
                <a:cs typeface="Arial" charset="0"/>
              </a:rPr>
              <a:t>targetBalance</a:t>
            </a:r>
            <a:r>
              <a:rPr lang="en-US" sz="1600" b="0" dirty="0">
                <a:latin typeface="Lucida Sans Typewriter" pitchFamily="49" charset="0"/>
                <a:cs typeface="Arial" charset="0"/>
              </a:rPr>
              <a:t> = 1000D;</a:t>
            </a:r>
            <a:endParaRPr lang="en-GB" sz="1600" b="0" dirty="0">
              <a:latin typeface="Lucida Sans Typewriter" pitchFamily="49" charset="0"/>
              <a:cs typeface="Arial" charset="0"/>
            </a:endParaRPr>
          </a:p>
          <a:p>
            <a:pPr>
              <a:defRPr/>
            </a:pPr>
            <a:r>
              <a:rPr lang="en-US" sz="1600" b="0" dirty="0" err="1">
                <a:latin typeface="Lucida Sans Typewriter" pitchFamily="49" charset="0"/>
                <a:cs typeface="Arial" charset="0"/>
              </a:rPr>
              <a:t>int</a:t>
            </a:r>
            <a:r>
              <a:rPr lang="en-US" sz="1600" b="0" dirty="0">
                <a:latin typeface="Lucida Sans Typewriter" pitchFamily="49" charset="0"/>
                <a:cs typeface="Arial" charset="0"/>
              </a:rPr>
              <a:t> years = 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while (balance &lt;= </a:t>
            </a:r>
            <a:r>
              <a:rPr lang="en-US" sz="1600" b="0" dirty="0" err="1">
                <a:latin typeface="Lucida Sans Typewriter" pitchFamily="49" charset="0"/>
                <a:cs typeface="Arial" charset="0"/>
              </a:rPr>
              <a:t>targetBalance</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balance *= (rate / 100) + 1;</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years += 1;</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2" name="AutoShape 24">
            <a:extLst>
              <a:ext uri="{FF2B5EF4-FFF2-40B4-BE49-F238E27FC236}">
                <a16:creationId xmlns:a16="http://schemas.microsoft.com/office/drawing/2014/main" xmlns="" id="{6E1F0A00-A525-4859-B2F3-C1926A287257}"/>
              </a:ext>
            </a:extLst>
          </p:cNvPr>
          <p:cNvSpPr>
            <a:spLocks noChangeArrowheads="1"/>
          </p:cNvSpPr>
          <p:nvPr/>
        </p:nvSpPr>
        <p:spPr bwMode="auto">
          <a:xfrm>
            <a:off x="215900" y="901700"/>
            <a:ext cx="866140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fr-FR">
              <a:cs typeface="Arial" charset="0"/>
            </a:endParaRPr>
          </a:p>
        </p:txBody>
      </p:sp>
      <p:sp>
        <p:nvSpPr>
          <p:cNvPr id="30725" name="Rectangle 22">
            <a:extLst>
              <a:ext uri="{FF2B5EF4-FFF2-40B4-BE49-F238E27FC236}">
                <a16:creationId xmlns:a16="http://schemas.microsoft.com/office/drawing/2014/main" xmlns="" id="{9D1F144C-3DCD-4172-B3EB-A9509C934DBF}"/>
              </a:ext>
            </a:extLst>
          </p:cNvPr>
          <p:cNvSpPr>
            <a:spLocks noChangeArrowheads="1"/>
          </p:cNvSpPr>
          <p:nvPr/>
        </p:nvSpPr>
        <p:spPr bwMode="auto">
          <a:xfrm>
            <a:off x="300038" y="971550"/>
            <a:ext cx="5339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La syntaxe d’une boucle while contient:</a:t>
            </a:r>
          </a:p>
        </p:txBody>
      </p:sp>
      <p:sp>
        <p:nvSpPr>
          <p:cNvPr id="24" name="AutoShape 25">
            <a:extLst>
              <a:ext uri="{FF2B5EF4-FFF2-40B4-BE49-F238E27FC236}">
                <a16:creationId xmlns:a16="http://schemas.microsoft.com/office/drawing/2014/main" xmlns="" id="{7ABC9D9D-CEEB-47F9-9B26-3072D4963710}"/>
              </a:ext>
            </a:extLst>
          </p:cNvPr>
          <p:cNvSpPr>
            <a:spLocks noChangeArrowheads="1"/>
          </p:cNvSpPr>
          <p:nvPr/>
        </p:nvSpPr>
        <p:spPr bwMode="auto">
          <a:xfrm>
            <a:off x="371475" y="14700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Le mot clé </a:t>
            </a:r>
            <a:r>
              <a:rPr lang="fr-FR">
                <a:cs typeface="Arial" charset="0"/>
              </a:rPr>
              <a:t>while</a:t>
            </a:r>
            <a:r>
              <a:rPr lang="fr-FR" b="0">
                <a:cs typeface="Arial" charset="0"/>
              </a:rPr>
              <a:t> pour définir la boucle </a:t>
            </a:r>
            <a:r>
              <a:rPr lang="fr-FR">
                <a:cs typeface="Arial" charset="0"/>
              </a:rPr>
              <a:t>while</a:t>
            </a:r>
            <a:endParaRPr lang="fr-FR" b="0">
              <a:cs typeface="Arial" charset="0"/>
            </a:endParaRPr>
          </a:p>
        </p:txBody>
      </p:sp>
      <p:sp>
        <p:nvSpPr>
          <p:cNvPr id="25" name="AutoShape 25">
            <a:extLst>
              <a:ext uri="{FF2B5EF4-FFF2-40B4-BE49-F238E27FC236}">
                <a16:creationId xmlns:a16="http://schemas.microsoft.com/office/drawing/2014/main" xmlns="" id="{FF7EAF28-1127-436B-B019-626F9E55E41E}"/>
              </a:ext>
            </a:extLst>
          </p:cNvPr>
          <p:cNvSpPr>
            <a:spLocks noChangeArrowheads="1"/>
          </p:cNvSpPr>
          <p:nvPr/>
        </p:nvSpPr>
        <p:spPr bwMode="auto">
          <a:xfrm>
            <a:off x="384175" y="20669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Une condition qui est testée au démarrage de chaque itération</a:t>
            </a:r>
          </a:p>
        </p:txBody>
      </p:sp>
      <p:sp>
        <p:nvSpPr>
          <p:cNvPr id="26" name="AutoShape 25">
            <a:extLst>
              <a:ext uri="{FF2B5EF4-FFF2-40B4-BE49-F238E27FC236}">
                <a16:creationId xmlns:a16="http://schemas.microsoft.com/office/drawing/2014/main" xmlns="" id="{C2795188-F1FB-4E68-8056-942A21C2C784}"/>
              </a:ext>
            </a:extLst>
          </p:cNvPr>
          <p:cNvSpPr>
            <a:spLocks noChangeArrowheads="1"/>
          </p:cNvSpPr>
          <p:nvPr/>
        </p:nvSpPr>
        <p:spPr bwMode="auto">
          <a:xfrm>
            <a:off x="384175" y="26892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Un bloc decode à éxécuter à chaque itération</a:t>
            </a:r>
          </a:p>
        </p:txBody>
      </p:sp>
      <p:sp>
        <p:nvSpPr>
          <p:cNvPr id="27" name="AutoShape 25">
            <a:extLst>
              <a:ext uri="{FF2B5EF4-FFF2-40B4-BE49-F238E27FC236}">
                <a16:creationId xmlns:a16="http://schemas.microsoft.com/office/drawing/2014/main" xmlns="" id="{CD0AD19E-B8CF-402B-8A75-8B556329E874}"/>
              </a:ext>
            </a:extLst>
          </p:cNvPr>
          <p:cNvSpPr>
            <a:spLocks noChangeArrowheads="1"/>
          </p:cNvSpPr>
          <p:nvPr/>
        </p:nvSpPr>
        <p:spPr bwMode="auto">
          <a:xfrm>
            <a:off x="193675" y="3538538"/>
            <a:ext cx="1558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a:cs typeface="Arial" charset="0"/>
              </a:rPr>
              <a:t>Exemple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B91E9299-E6DC-4774-B902-23BD56141582}"/>
              </a:ext>
            </a:extLst>
          </p:cNvPr>
          <p:cNvSpPr>
            <a:spLocks noGrp="1" noChangeArrowheads="1"/>
          </p:cNvSpPr>
          <p:nvPr>
            <p:ph type="title"/>
          </p:nvPr>
        </p:nvSpPr>
        <p:spPr/>
        <p:txBody>
          <a:bodyPr/>
          <a:lstStyle/>
          <a:p>
            <a:pPr eaLnBrk="1" hangingPunct="1"/>
            <a:r>
              <a:rPr lang="en-GB" altLang="fr-FR" dirty="0"/>
              <a:t>Utiliser </a:t>
            </a:r>
            <a:r>
              <a:rPr lang="en-GB" altLang="fr-FR" dirty="0" err="1"/>
              <a:t>l’instruction</a:t>
            </a:r>
            <a:r>
              <a:rPr lang="en-GB" altLang="fr-FR" dirty="0"/>
              <a:t> Do</a:t>
            </a:r>
          </a:p>
        </p:txBody>
      </p:sp>
      <p:sp>
        <p:nvSpPr>
          <p:cNvPr id="16" name="AutoShape 3">
            <a:extLst>
              <a:ext uri="{FF2B5EF4-FFF2-40B4-BE49-F238E27FC236}">
                <a16:creationId xmlns:a16="http://schemas.microsoft.com/office/drawing/2014/main" xmlns="" id="{B57E3DC3-F137-4C10-9CE1-A0DBFE952D6F}"/>
              </a:ext>
            </a:extLst>
          </p:cNvPr>
          <p:cNvSpPr>
            <a:spLocks noChangeArrowheads="1"/>
          </p:cNvSpPr>
          <p:nvPr/>
        </p:nvSpPr>
        <p:spPr bwMode="auto">
          <a:xfrm>
            <a:off x="368300" y="3797300"/>
            <a:ext cx="8343900" cy="2616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string </a:t>
            </a:r>
            <a:r>
              <a:rPr lang="en-US" sz="1600" b="0" dirty="0" err="1">
                <a:latin typeface="Lucida Sans Typewriter" pitchFamily="49" charset="0"/>
                <a:cs typeface="Arial" charset="0"/>
              </a:rPr>
              <a:t>userInput</a:t>
            </a:r>
            <a:r>
              <a:rPr lang="en-US" sz="1600" b="0" dirty="0">
                <a:latin typeface="Lucida Sans Typewriter" pitchFamily="49" charset="0"/>
                <a:cs typeface="Arial" charset="0"/>
              </a:rPr>
              <a:t> =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do</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r>
              <a:rPr lang="en-US" sz="1600" b="0" dirty="0" err="1">
                <a:latin typeface="Lucida Sans Typewriter" pitchFamily="49" charset="0"/>
                <a:cs typeface="Arial" charset="0"/>
              </a:rPr>
              <a:t>userInput</a:t>
            </a:r>
            <a:r>
              <a:rPr lang="en-US" sz="1600" b="0" dirty="0">
                <a:latin typeface="Lucida Sans Typewriter" pitchFamily="49" charset="0"/>
                <a:cs typeface="Arial" charset="0"/>
              </a:rPr>
              <a:t> = </a:t>
            </a:r>
            <a:r>
              <a:rPr lang="en-US" sz="1600" b="0" dirty="0" err="1">
                <a:latin typeface="Lucida Sans Typewriter" pitchFamily="49" charset="0"/>
                <a:cs typeface="Arial" charset="0"/>
              </a:rPr>
              <a:t>GetUserInput</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if (</a:t>
            </a:r>
            <a:r>
              <a:rPr lang="en-US" sz="1600" b="0" dirty="0" err="1">
                <a:latin typeface="Lucida Sans Typewriter" pitchFamily="49" charset="0"/>
                <a:cs typeface="Arial" charset="0"/>
              </a:rPr>
              <a:t>userInput.Length</a:t>
            </a:r>
            <a:r>
              <a:rPr lang="en-US" sz="1600" b="0" dirty="0">
                <a:latin typeface="Lucida Sans Typewriter" pitchFamily="49" charset="0"/>
                <a:cs typeface="Arial" charset="0"/>
              </a:rPr>
              <a:t> &lt; 5)</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You must enter at least 5 characters.</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while (</a:t>
            </a:r>
            <a:r>
              <a:rPr lang="en-US" sz="1600" b="0" dirty="0" err="1">
                <a:latin typeface="Lucida Sans Typewriter" pitchFamily="49" charset="0"/>
                <a:cs typeface="Arial" charset="0"/>
              </a:rPr>
              <a:t>userInput.Length</a:t>
            </a:r>
            <a:r>
              <a:rPr lang="en-US" sz="1600" b="0" dirty="0">
                <a:latin typeface="Lucida Sans Typewriter" pitchFamily="49" charset="0"/>
                <a:cs typeface="Arial" charset="0"/>
              </a:rPr>
              <a:t> &lt; 5);</a:t>
            </a:r>
            <a:endParaRPr lang="en-GB" sz="1600" b="0" dirty="0">
              <a:latin typeface="Lucida Sans Typewriter" pitchFamily="49" charset="0"/>
              <a:cs typeface="Arial" charset="0"/>
            </a:endParaRPr>
          </a:p>
        </p:txBody>
      </p:sp>
      <p:sp>
        <p:nvSpPr>
          <p:cNvPr id="22" name="AutoShape 24">
            <a:extLst>
              <a:ext uri="{FF2B5EF4-FFF2-40B4-BE49-F238E27FC236}">
                <a16:creationId xmlns:a16="http://schemas.microsoft.com/office/drawing/2014/main" xmlns="" id="{307CE9C3-9CB3-49C2-9814-7FA2A0CC526A}"/>
              </a:ext>
            </a:extLst>
          </p:cNvPr>
          <p:cNvSpPr>
            <a:spLocks noChangeArrowheads="1"/>
          </p:cNvSpPr>
          <p:nvPr/>
        </p:nvSpPr>
        <p:spPr bwMode="auto">
          <a:xfrm>
            <a:off x="215900" y="901700"/>
            <a:ext cx="866140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fr-FR">
              <a:cs typeface="Arial" charset="0"/>
            </a:endParaRPr>
          </a:p>
        </p:txBody>
      </p:sp>
      <p:sp>
        <p:nvSpPr>
          <p:cNvPr id="31749" name="Rectangle 22">
            <a:extLst>
              <a:ext uri="{FF2B5EF4-FFF2-40B4-BE49-F238E27FC236}">
                <a16:creationId xmlns:a16="http://schemas.microsoft.com/office/drawing/2014/main" xmlns="" id="{BB836392-8417-4534-A819-F187858B449F}"/>
              </a:ext>
            </a:extLst>
          </p:cNvPr>
          <p:cNvSpPr>
            <a:spLocks noChangeArrowheads="1"/>
          </p:cNvSpPr>
          <p:nvPr/>
        </p:nvSpPr>
        <p:spPr bwMode="auto">
          <a:xfrm>
            <a:off x="300038" y="971550"/>
            <a:ext cx="51956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La syntaxe d’une boucle loop contient:</a:t>
            </a:r>
          </a:p>
        </p:txBody>
      </p:sp>
      <p:sp>
        <p:nvSpPr>
          <p:cNvPr id="24" name="AutoShape 25">
            <a:extLst>
              <a:ext uri="{FF2B5EF4-FFF2-40B4-BE49-F238E27FC236}">
                <a16:creationId xmlns:a16="http://schemas.microsoft.com/office/drawing/2014/main" xmlns="" id="{331160B1-E1FF-4D52-9673-3B16B3A2F52E}"/>
              </a:ext>
            </a:extLst>
          </p:cNvPr>
          <p:cNvSpPr>
            <a:spLocks noChangeArrowheads="1"/>
          </p:cNvSpPr>
          <p:nvPr/>
        </p:nvSpPr>
        <p:spPr bwMode="auto">
          <a:xfrm>
            <a:off x="371475" y="14700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Le mot clé </a:t>
            </a:r>
            <a:r>
              <a:rPr lang="fr-FR">
                <a:cs typeface="Arial" charset="0"/>
              </a:rPr>
              <a:t>do</a:t>
            </a:r>
            <a:r>
              <a:rPr lang="fr-FR" b="0">
                <a:cs typeface="Arial" charset="0"/>
              </a:rPr>
              <a:t> pour définir la boucle </a:t>
            </a:r>
            <a:r>
              <a:rPr lang="fr-FR">
                <a:cs typeface="Arial" charset="0"/>
              </a:rPr>
              <a:t>do</a:t>
            </a:r>
            <a:endParaRPr lang="fr-FR" b="0">
              <a:cs typeface="Arial" charset="0"/>
            </a:endParaRPr>
          </a:p>
        </p:txBody>
      </p:sp>
      <p:sp>
        <p:nvSpPr>
          <p:cNvPr id="25" name="AutoShape 25">
            <a:extLst>
              <a:ext uri="{FF2B5EF4-FFF2-40B4-BE49-F238E27FC236}">
                <a16:creationId xmlns:a16="http://schemas.microsoft.com/office/drawing/2014/main" xmlns="" id="{1D3CA99A-A734-4295-B1A8-9048A1565B81}"/>
              </a:ext>
            </a:extLst>
          </p:cNvPr>
          <p:cNvSpPr>
            <a:spLocks noChangeArrowheads="1"/>
          </p:cNvSpPr>
          <p:nvPr/>
        </p:nvSpPr>
        <p:spPr bwMode="auto">
          <a:xfrm>
            <a:off x="384175" y="20669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Un bloc de codeà executer à chaque itération</a:t>
            </a:r>
          </a:p>
        </p:txBody>
      </p:sp>
      <p:sp>
        <p:nvSpPr>
          <p:cNvPr id="26" name="AutoShape 25">
            <a:extLst>
              <a:ext uri="{FF2B5EF4-FFF2-40B4-BE49-F238E27FC236}">
                <a16:creationId xmlns:a16="http://schemas.microsoft.com/office/drawing/2014/main" xmlns="" id="{801E6BB0-8BF4-4160-979B-684A878C6C0C}"/>
              </a:ext>
            </a:extLst>
          </p:cNvPr>
          <p:cNvSpPr>
            <a:spLocks noChangeArrowheads="1"/>
          </p:cNvSpPr>
          <p:nvPr/>
        </p:nvSpPr>
        <p:spPr bwMode="auto">
          <a:xfrm>
            <a:off x="384175" y="26892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Une condition qui est testéeà la fin de chaque itération</a:t>
            </a:r>
          </a:p>
        </p:txBody>
      </p:sp>
      <p:sp>
        <p:nvSpPr>
          <p:cNvPr id="27" name="AutoShape 25">
            <a:extLst>
              <a:ext uri="{FF2B5EF4-FFF2-40B4-BE49-F238E27FC236}">
                <a16:creationId xmlns:a16="http://schemas.microsoft.com/office/drawing/2014/main" xmlns="" id="{F1E638F2-ABB0-45D5-9538-046F1AEA643C}"/>
              </a:ext>
            </a:extLst>
          </p:cNvPr>
          <p:cNvSpPr>
            <a:spLocks noChangeArrowheads="1"/>
          </p:cNvSpPr>
          <p:nvPr/>
        </p:nvSpPr>
        <p:spPr bwMode="auto">
          <a:xfrm>
            <a:off x="193675" y="3540125"/>
            <a:ext cx="1558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a:cs typeface="Arial" charset="0"/>
              </a:rPr>
              <a:t>Exemple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D5C07D76-39BF-40AC-BC03-94C3583B25BE}"/>
              </a:ext>
            </a:extLst>
          </p:cNvPr>
          <p:cNvSpPr>
            <a:spLocks noGrp="1" noChangeArrowheads="1"/>
          </p:cNvSpPr>
          <p:nvPr>
            <p:ph type="title"/>
          </p:nvPr>
        </p:nvSpPr>
        <p:spPr/>
        <p:txBody>
          <a:bodyPr/>
          <a:lstStyle/>
          <a:p>
            <a:pPr eaLnBrk="1" hangingPunct="1"/>
            <a:r>
              <a:rPr lang="fr-FR" altLang="fr-FR"/>
              <a:t>Leçon 1: Déclarer des Variables et Assigner des Valeurs</a:t>
            </a:r>
          </a:p>
        </p:txBody>
      </p:sp>
      <p:sp>
        <p:nvSpPr>
          <p:cNvPr id="5123" name="Rectangle 3">
            <a:extLst>
              <a:ext uri="{FF2B5EF4-FFF2-40B4-BE49-F238E27FC236}">
                <a16:creationId xmlns:a16="http://schemas.microsoft.com/office/drawing/2014/main" xmlns="" id="{42678F61-D82C-4433-A9E4-1DA37BAC240F}"/>
              </a:ext>
            </a:extLst>
          </p:cNvPr>
          <p:cNvSpPr>
            <a:spLocks noGrp="1" noChangeArrowheads="1"/>
          </p:cNvSpPr>
          <p:nvPr>
            <p:ph type="body" idx="1"/>
          </p:nvPr>
        </p:nvSpPr>
        <p:spPr/>
        <p:txBody>
          <a:bodyPr/>
          <a:lstStyle/>
          <a:p>
            <a:pPr eaLnBrk="1" hangingPunct="1"/>
            <a:r>
              <a:rPr lang="fr-FR" altLang="fr-FR"/>
              <a:t>Qu’est-ce qu’une Variable?</a:t>
            </a:r>
          </a:p>
          <a:p>
            <a:pPr eaLnBrk="1" hangingPunct="1"/>
            <a:r>
              <a:rPr lang="fr-FR" altLang="fr-FR"/>
              <a:t>Quels sont les types de données?</a:t>
            </a:r>
          </a:p>
          <a:p>
            <a:pPr eaLnBrk="1" hangingPunct="1"/>
            <a:r>
              <a:rPr lang="fr-FR" altLang="fr-FR"/>
              <a:t>Déclarer et Assigner</a:t>
            </a:r>
          </a:p>
          <a:p>
            <a:pPr eaLnBrk="1" hangingPunct="1"/>
            <a:r>
              <a:rPr lang="fr-FR" altLang="fr-FR"/>
              <a:t>Qu’est-ce que le Scope d’une Variable?</a:t>
            </a:r>
          </a:p>
          <a:p>
            <a:pPr eaLnBrk="1" hangingPunct="1"/>
            <a:r>
              <a:rPr lang="fr-FR" altLang="fr-FR"/>
              <a:t>Convertir une Value dans un Type de Données Différent</a:t>
            </a:r>
          </a:p>
          <a:p>
            <a:pPr eaLnBrk="1" hangingPunct="1"/>
            <a:r>
              <a:rPr lang="fr-FR" altLang="fr-FR"/>
              <a:t>Variables en Lecture-Seule et Constantes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xmlns="" id="{3F7B449D-BEA5-4472-8F79-71E3329BF365}"/>
              </a:ext>
            </a:extLst>
          </p:cNvPr>
          <p:cNvSpPr>
            <a:spLocks noGrp="1" noChangeArrowheads="1"/>
          </p:cNvSpPr>
          <p:nvPr>
            <p:ph type="title"/>
          </p:nvPr>
        </p:nvSpPr>
        <p:spPr/>
        <p:txBody>
          <a:bodyPr/>
          <a:lstStyle/>
          <a:p>
            <a:pPr eaLnBrk="1" hangingPunct="1"/>
            <a:r>
              <a:rPr lang="en-GB" altLang="fr-FR" dirty="0"/>
              <a:t>Utiliser </a:t>
            </a:r>
            <a:r>
              <a:rPr lang="en-GB" altLang="fr-FR" dirty="0" err="1"/>
              <a:t>l’instruction</a:t>
            </a:r>
            <a:r>
              <a:rPr lang="en-GB" altLang="fr-FR" dirty="0"/>
              <a:t> For</a:t>
            </a:r>
          </a:p>
        </p:txBody>
      </p:sp>
      <p:sp>
        <p:nvSpPr>
          <p:cNvPr id="16" name="AutoShape 3">
            <a:extLst>
              <a:ext uri="{FF2B5EF4-FFF2-40B4-BE49-F238E27FC236}">
                <a16:creationId xmlns:a16="http://schemas.microsoft.com/office/drawing/2014/main" xmlns="" id="{E5D3B484-FA65-417A-90D7-E8A1B17151B8}"/>
              </a:ext>
            </a:extLst>
          </p:cNvPr>
          <p:cNvSpPr>
            <a:spLocks noChangeArrowheads="1"/>
          </p:cNvSpPr>
          <p:nvPr/>
        </p:nvSpPr>
        <p:spPr bwMode="auto">
          <a:xfrm>
            <a:off x="368300" y="3797300"/>
            <a:ext cx="8343900"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for (</a:t>
            </a:r>
            <a:r>
              <a:rPr lang="en-US" sz="1600" b="0" dirty="0" err="1">
                <a:latin typeface="Lucida Sans Typewriter" pitchFamily="49" charset="0"/>
                <a:cs typeface="Arial" charset="0"/>
              </a:rPr>
              <a:t>int</a:t>
            </a:r>
            <a:r>
              <a:rPr lang="en-US" sz="1600" b="0" dirty="0">
                <a:latin typeface="Lucida Sans Typewriter" pitchFamily="49" charset="0"/>
                <a:cs typeface="Arial" charset="0"/>
              </a:rPr>
              <a:t> </a:t>
            </a:r>
            <a:r>
              <a:rPr lang="en-US" sz="1600" b="0" dirty="0" err="1">
                <a:latin typeface="Lucida Sans Typewriter" pitchFamily="49" charset="0"/>
                <a:cs typeface="Arial" charset="0"/>
              </a:rPr>
              <a:t>i</a:t>
            </a:r>
            <a:r>
              <a:rPr lang="en-US" sz="1600" b="0" dirty="0">
                <a:latin typeface="Lucida Sans Typewriter" pitchFamily="49" charset="0"/>
                <a:cs typeface="Arial" charset="0"/>
              </a:rPr>
              <a:t> = 0; </a:t>
            </a:r>
            <a:r>
              <a:rPr lang="en-US" sz="1600" b="0" dirty="0" err="1">
                <a:latin typeface="Lucida Sans Typewriter" pitchFamily="49" charset="0"/>
                <a:cs typeface="Arial" charset="0"/>
              </a:rPr>
              <a:t>i</a:t>
            </a:r>
            <a:r>
              <a:rPr lang="en-US" sz="1600" b="0" dirty="0">
                <a:latin typeface="Lucida Sans Typewriter" pitchFamily="49" charset="0"/>
                <a:cs typeface="Arial" charset="0"/>
              </a:rPr>
              <a:t> &lt; 10; </a:t>
            </a:r>
            <a:r>
              <a:rPr lang="en-US" sz="1600" b="0" dirty="0" err="1">
                <a:latin typeface="Lucida Sans Typewriter" pitchFamily="49" charset="0"/>
                <a:cs typeface="Arial" charset="0"/>
              </a:rPr>
              <a:t>i</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Code to loop, which can use </a:t>
            </a:r>
            <a:r>
              <a:rPr lang="en-US" sz="1600" b="0" dirty="0" err="1">
                <a:latin typeface="Lucida Sans Typewriter" pitchFamily="49" charset="0"/>
                <a:cs typeface="Arial" charset="0"/>
              </a:rPr>
              <a:t>i</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2" name="AutoShape 24">
            <a:extLst>
              <a:ext uri="{FF2B5EF4-FFF2-40B4-BE49-F238E27FC236}">
                <a16:creationId xmlns:a16="http://schemas.microsoft.com/office/drawing/2014/main" xmlns="" id="{5B8B7565-3DA3-4803-A611-2F5F2508C1FE}"/>
              </a:ext>
            </a:extLst>
          </p:cNvPr>
          <p:cNvSpPr>
            <a:spLocks noChangeArrowheads="1"/>
          </p:cNvSpPr>
          <p:nvPr/>
        </p:nvSpPr>
        <p:spPr bwMode="auto">
          <a:xfrm>
            <a:off x="215900" y="901700"/>
            <a:ext cx="866140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fr-FR">
              <a:cs typeface="Arial" charset="0"/>
            </a:endParaRPr>
          </a:p>
        </p:txBody>
      </p:sp>
      <p:sp>
        <p:nvSpPr>
          <p:cNvPr id="32773" name="Rectangle 22">
            <a:extLst>
              <a:ext uri="{FF2B5EF4-FFF2-40B4-BE49-F238E27FC236}">
                <a16:creationId xmlns:a16="http://schemas.microsoft.com/office/drawing/2014/main" xmlns="" id="{B228BD2E-AB1B-424B-9581-741BA832B743}"/>
              </a:ext>
            </a:extLst>
          </p:cNvPr>
          <p:cNvSpPr>
            <a:spLocks noChangeArrowheads="1"/>
          </p:cNvSpPr>
          <p:nvPr/>
        </p:nvSpPr>
        <p:spPr bwMode="auto">
          <a:xfrm>
            <a:off x="300038" y="971550"/>
            <a:ext cx="50097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La syntaxe d’une boucle for contient:</a:t>
            </a:r>
          </a:p>
        </p:txBody>
      </p:sp>
      <p:sp>
        <p:nvSpPr>
          <p:cNvPr id="24" name="AutoShape 25">
            <a:extLst>
              <a:ext uri="{FF2B5EF4-FFF2-40B4-BE49-F238E27FC236}">
                <a16:creationId xmlns:a16="http://schemas.microsoft.com/office/drawing/2014/main" xmlns="" id="{CE1DCF36-6210-4049-9776-4EDD10DB43E0}"/>
              </a:ext>
            </a:extLst>
          </p:cNvPr>
          <p:cNvSpPr>
            <a:spLocks noChangeArrowheads="1"/>
          </p:cNvSpPr>
          <p:nvPr/>
        </p:nvSpPr>
        <p:spPr bwMode="auto">
          <a:xfrm>
            <a:off x="371475" y="1470025"/>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Le mot clé  </a:t>
            </a:r>
            <a:r>
              <a:rPr lang="fr-FR">
                <a:cs typeface="Arial" charset="0"/>
              </a:rPr>
              <a:t>for</a:t>
            </a:r>
            <a:r>
              <a:rPr lang="fr-FR" b="0">
                <a:cs typeface="Arial" charset="0"/>
              </a:rPr>
              <a:t> pour définir la boucle </a:t>
            </a:r>
            <a:r>
              <a:rPr lang="fr-FR">
                <a:cs typeface="Arial" charset="0"/>
              </a:rPr>
              <a:t>for</a:t>
            </a:r>
            <a:r>
              <a:rPr lang="fr-FR" b="0">
                <a:cs typeface="Arial" charset="0"/>
              </a:rPr>
              <a:t> </a:t>
            </a:r>
          </a:p>
        </p:txBody>
      </p:sp>
      <p:sp>
        <p:nvSpPr>
          <p:cNvPr id="25" name="AutoShape 25">
            <a:extLst>
              <a:ext uri="{FF2B5EF4-FFF2-40B4-BE49-F238E27FC236}">
                <a16:creationId xmlns:a16="http://schemas.microsoft.com/office/drawing/2014/main" xmlns="" id="{3FE7823B-A351-4A41-847F-915A2157C5B3}"/>
              </a:ext>
            </a:extLst>
          </p:cNvPr>
          <p:cNvSpPr>
            <a:spLocks noChangeArrowheads="1"/>
          </p:cNvSpPr>
          <p:nvPr/>
        </p:nvSpPr>
        <p:spPr bwMode="auto">
          <a:xfrm>
            <a:off x="384175" y="2066925"/>
            <a:ext cx="8289925" cy="6223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Les spécifications de la boucle (compteur, valeur de départ, limite, modificateur)</a:t>
            </a:r>
          </a:p>
        </p:txBody>
      </p:sp>
      <p:sp>
        <p:nvSpPr>
          <p:cNvPr id="26" name="AutoShape 25">
            <a:extLst>
              <a:ext uri="{FF2B5EF4-FFF2-40B4-BE49-F238E27FC236}">
                <a16:creationId xmlns:a16="http://schemas.microsoft.com/office/drawing/2014/main" xmlns="" id="{D6AD4368-76C2-45D8-8241-072E8F32CD2D}"/>
              </a:ext>
            </a:extLst>
          </p:cNvPr>
          <p:cNvSpPr>
            <a:spLocks noChangeArrowheads="1"/>
          </p:cNvSpPr>
          <p:nvPr/>
        </p:nvSpPr>
        <p:spPr bwMode="auto">
          <a:xfrm>
            <a:off x="384175" y="2884014"/>
            <a:ext cx="8289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Un bloc de code à executer à chaque instruction</a:t>
            </a:r>
          </a:p>
        </p:txBody>
      </p:sp>
      <p:sp>
        <p:nvSpPr>
          <p:cNvPr id="27" name="AutoShape 25">
            <a:extLst>
              <a:ext uri="{FF2B5EF4-FFF2-40B4-BE49-F238E27FC236}">
                <a16:creationId xmlns:a16="http://schemas.microsoft.com/office/drawing/2014/main" xmlns="" id="{CB90B9FF-1CD5-4465-8A9A-3A512518CF4D}"/>
              </a:ext>
            </a:extLst>
          </p:cNvPr>
          <p:cNvSpPr>
            <a:spLocks noChangeArrowheads="1"/>
          </p:cNvSpPr>
          <p:nvPr/>
        </p:nvSpPr>
        <p:spPr bwMode="auto">
          <a:xfrm>
            <a:off x="193675" y="3540125"/>
            <a:ext cx="1558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a:cs typeface="Arial" charset="0"/>
              </a:rPr>
              <a:t>Exemple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7101F762-A0B5-4EB5-8AE8-8388353A5BB1}"/>
              </a:ext>
            </a:extLst>
          </p:cNvPr>
          <p:cNvSpPr>
            <a:spLocks noGrp="1" noChangeArrowheads="1"/>
          </p:cNvSpPr>
          <p:nvPr>
            <p:ph type="title"/>
          </p:nvPr>
        </p:nvSpPr>
        <p:spPr/>
        <p:txBody>
          <a:bodyPr/>
          <a:lstStyle/>
          <a:p>
            <a:pPr eaLnBrk="1" hangingPunct="1"/>
            <a:r>
              <a:rPr lang="en-GB" altLang="fr-FR" dirty="0"/>
              <a:t>Instructions Break et Continue </a:t>
            </a:r>
            <a:endParaRPr lang="en-US" altLang="fr-FR" dirty="0"/>
          </a:p>
        </p:txBody>
      </p:sp>
      <p:sp>
        <p:nvSpPr>
          <p:cNvPr id="22" name="AutoShape 24">
            <a:extLst>
              <a:ext uri="{FF2B5EF4-FFF2-40B4-BE49-F238E27FC236}">
                <a16:creationId xmlns:a16="http://schemas.microsoft.com/office/drawing/2014/main" xmlns="" id="{756C75FE-A92D-4332-8C40-E4D94FAF4FA5}"/>
              </a:ext>
            </a:extLst>
          </p:cNvPr>
          <p:cNvSpPr>
            <a:spLocks noChangeArrowheads="1"/>
          </p:cNvSpPr>
          <p:nvPr/>
        </p:nvSpPr>
        <p:spPr bwMode="auto">
          <a:xfrm>
            <a:off x="215900" y="850900"/>
            <a:ext cx="8661400" cy="26035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3796" name="Rectangle 22">
            <a:extLst>
              <a:ext uri="{FF2B5EF4-FFF2-40B4-BE49-F238E27FC236}">
                <a16:creationId xmlns:a16="http://schemas.microsoft.com/office/drawing/2014/main" xmlns="" id="{B17F2CFB-235F-4D0D-99B5-99EF452CFE0B}"/>
              </a:ext>
            </a:extLst>
          </p:cNvPr>
          <p:cNvSpPr>
            <a:spLocks noChangeArrowheads="1"/>
          </p:cNvSpPr>
          <p:nvPr/>
        </p:nvSpPr>
        <p:spPr bwMode="auto">
          <a:xfrm>
            <a:off x="300038" y="844550"/>
            <a:ext cx="2476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dirty="0"/>
              <a:t>Instruction Break</a:t>
            </a:r>
            <a:endParaRPr lang="en-GB" altLang="fr-FR" dirty="0"/>
          </a:p>
        </p:txBody>
      </p:sp>
      <p:sp>
        <p:nvSpPr>
          <p:cNvPr id="11" name="AutoShape 3">
            <a:extLst>
              <a:ext uri="{FF2B5EF4-FFF2-40B4-BE49-F238E27FC236}">
                <a16:creationId xmlns:a16="http://schemas.microsoft.com/office/drawing/2014/main" xmlns="" id="{3DE9FB7E-186D-4C3B-9924-BB0C31A4E959}"/>
              </a:ext>
            </a:extLst>
          </p:cNvPr>
          <p:cNvSpPr>
            <a:spLocks noChangeArrowheads="1"/>
          </p:cNvSpPr>
          <p:nvPr/>
        </p:nvSpPr>
        <p:spPr bwMode="auto">
          <a:xfrm>
            <a:off x="342900" y="1219200"/>
            <a:ext cx="8343900" cy="2070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while (</a:t>
            </a:r>
            <a:r>
              <a:rPr lang="en-US" sz="1600" b="0" dirty="0" err="1">
                <a:latin typeface="Lucida Sans Typewriter" pitchFamily="49" charset="0"/>
                <a:cs typeface="Arial" charset="0"/>
              </a:rPr>
              <a:t>oldNumbers.Length</a:t>
            </a:r>
            <a:r>
              <a:rPr lang="en-US" sz="1600" b="0" dirty="0">
                <a:latin typeface="Lucida Sans Typewriter" pitchFamily="49" charset="0"/>
                <a:cs typeface="Arial" charset="0"/>
              </a:rPr>
              <a:t> &gt; count)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if (</a:t>
            </a:r>
            <a:r>
              <a:rPr lang="en-US" sz="1600" b="0" dirty="0" err="1">
                <a:latin typeface="Lucida Sans Typewriter" pitchFamily="49" charset="0"/>
                <a:cs typeface="Arial" charset="0"/>
              </a:rPr>
              <a:t>oldNumbers</a:t>
            </a:r>
            <a:r>
              <a:rPr lang="en-US" sz="1600" b="0" dirty="0">
                <a:latin typeface="Lucida Sans Typewriter" pitchFamily="49" charset="0"/>
                <a:cs typeface="Arial" charset="0"/>
              </a:rPr>
              <a:t>[count] == 5)</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break;</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count++;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4" name="AutoShape 25">
            <a:extLst>
              <a:ext uri="{FF2B5EF4-FFF2-40B4-BE49-F238E27FC236}">
                <a16:creationId xmlns:a16="http://schemas.microsoft.com/office/drawing/2014/main" xmlns="" id="{CABAE93D-D434-4EAF-9CEF-F9E1D7EA96CC}"/>
              </a:ext>
            </a:extLst>
          </p:cNvPr>
          <p:cNvSpPr>
            <a:spLocks noChangeArrowheads="1"/>
          </p:cNvSpPr>
          <p:nvPr/>
        </p:nvSpPr>
        <p:spPr bwMode="auto">
          <a:xfrm>
            <a:off x="3203575" y="2105025"/>
            <a:ext cx="5178425" cy="9175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Permet de quitter la boucle et passer à la ligne suivante de code</a:t>
            </a:r>
          </a:p>
        </p:txBody>
      </p:sp>
      <p:sp>
        <p:nvSpPr>
          <p:cNvPr id="20" name="AutoShape 24">
            <a:extLst>
              <a:ext uri="{FF2B5EF4-FFF2-40B4-BE49-F238E27FC236}">
                <a16:creationId xmlns:a16="http://schemas.microsoft.com/office/drawing/2014/main" xmlns="" id="{50C7A77E-F505-4BA8-957A-CB4009B74EF9}"/>
              </a:ext>
            </a:extLst>
          </p:cNvPr>
          <p:cNvSpPr>
            <a:spLocks noChangeArrowheads="1"/>
          </p:cNvSpPr>
          <p:nvPr/>
        </p:nvSpPr>
        <p:spPr bwMode="auto">
          <a:xfrm>
            <a:off x="215900" y="3594100"/>
            <a:ext cx="8661400" cy="28702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3800" name="Rectangle 20">
            <a:extLst>
              <a:ext uri="{FF2B5EF4-FFF2-40B4-BE49-F238E27FC236}">
                <a16:creationId xmlns:a16="http://schemas.microsoft.com/office/drawing/2014/main" xmlns="" id="{CDC106DE-085F-4685-8D94-B069FC6939E9}"/>
              </a:ext>
            </a:extLst>
          </p:cNvPr>
          <p:cNvSpPr>
            <a:spLocks noChangeArrowheads="1"/>
          </p:cNvSpPr>
          <p:nvPr/>
        </p:nvSpPr>
        <p:spPr bwMode="auto">
          <a:xfrm>
            <a:off x="300038" y="3581400"/>
            <a:ext cx="2880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dirty="0"/>
              <a:t>Instruction Continue</a:t>
            </a:r>
            <a:endParaRPr lang="en-GB" altLang="fr-FR" dirty="0"/>
          </a:p>
        </p:txBody>
      </p:sp>
      <p:sp>
        <p:nvSpPr>
          <p:cNvPr id="28" name="AutoShape 3">
            <a:extLst>
              <a:ext uri="{FF2B5EF4-FFF2-40B4-BE49-F238E27FC236}">
                <a16:creationId xmlns:a16="http://schemas.microsoft.com/office/drawing/2014/main" xmlns="" id="{5C20B06B-22CA-49A5-9B6A-DF05CD192865}"/>
              </a:ext>
            </a:extLst>
          </p:cNvPr>
          <p:cNvSpPr>
            <a:spLocks noChangeArrowheads="1"/>
          </p:cNvSpPr>
          <p:nvPr/>
        </p:nvSpPr>
        <p:spPr bwMode="auto">
          <a:xfrm>
            <a:off x="342900" y="3962400"/>
            <a:ext cx="8343900" cy="2324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while (</a:t>
            </a:r>
            <a:r>
              <a:rPr lang="en-US" sz="1600" b="0" dirty="0" err="1">
                <a:latin typeface="Lucida Sans Typewriter" pitchFamily="49" charset="0"/>
                <a:cs typeface="Arial" charset="0"/>
              </a:rPr>
              <a:t>oldNumbers.Length</a:t>
            </a:r>
            <a:r>
              <a:rPr lang="en-US" sz="1600" b="0" dirty="0">
                <a:latin typeface="Lucida Sans Typewriter" pitchFamily="49" charset="0"/>
                <a:cs typeface="Arial" charset="0"/>
              </a:rPr>
              <a:t> &gt; count)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if (</a:t>
            </a:r>
            <a:r>
              <a:rPr lang="en-US" sz="1600" b="0" dirty="0" err="1">
                <a:latin typeface="Lucida Sans Typewriter" pitchFamily="49" charset="0"/>
                <a:cs typeface="Arial" charset="0"/>
              </a:rPr>
              <a:t>oldNumbers</a:t>
            </a:r>
            <a:r>
              <a:rPr lang="en-US" sz="1600" b="0" dirty="0">
                <a:latin typeface="Lucida Sans Typewriter" pitchFamily="49" charset="0"/>
                <a:cs typeface="Arial" charset="0"/>
              </a:rPr>
              <a:t>[count] == 5)</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continue;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Code that won't be hit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count++;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9" name="AutoShape 25">
            <a:extLst>
              <a:ext uri="{FF2B5EF4-FFF2-40B4-BE49-F238E27FC236}">
                <a16:creationId xmlns:a16="http://schemas.microsoft.com/office/drawing/2014/main" xmlns="" id="{99334B5A-C69C-4FFE-B807-DB91FEB5DBB2}"/>
              </a:ext>
            </a:extLst>
          </p:cNvPr>
          <p:cNvSpPr>
            <a:spLocks noChangeArrowheads="1"/>
          </p:cNvSpPr>
          <p:nvPr/>
        </p:nvSpPr>
        <p:spPr bwMode="auto">
          <a:xfrm>
            <a:off x="4394200" y="4546600"/>
            <a:ext cx="4127500" cy="14732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b="0">
                <a:cs typeface="Arial" charset="0"/>
              </a:rPr>
              <a:t>Permet d’ignorer le code restant dans l’itération actuelle, tester la condition puis démarrez la prochaine itération de la boucle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5">
            <a:extLst>
              <a:ext uri="{FF2B5EF4-FFF2-40B4-BE49-F238E27FC236}">
                <a16:creationId xmlns:a16="http://schemas.microsoft.com/office/drawing/2014/main" xmlns="" id="{98BD5D8D-D191-4B7B-BD21-24F640CE45E9}"/>
              </a:ext>
            </a:extLst>
          </p:cNvPr>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r>
              <a:rPr lang="fr-FR" sz="2000" b="0" kern="0">
                <a:latin typeface="+mn-lt"/>
                <a:cs typeface="+mn-cs"/>
              </a:rPr>
              <a:t>Exercice 1: Bonjour c'est le week-end ...</a:t>
            </a:r>
          </a:p>
          <a:p>
            <a:pPr marL="174625" indent="-174625">
              <a:lnSpc>
                <a:spcPct val="90000"/>
              </a:lnSpc>
              <a:spcBef>
                <a:spcPct val="70000"/>
              </a:spcBef>
              <a:buClr>
                <a:schemeClr val="hlink"/>
              </a:buClr>
              <a:buSzPct val="90000"/>
              <a:buFontTx/>
              <a:buChar char="•"/>
              <a:defRPr/>
            </a:pPr>
            <a:r>
              <a:rPr lang="fr-FR" sz="2000" b="0" kern="0">
                <a:latin typeface="+mn-lt"/>
                <a:cs typeface="+mn-cs"/>
              </a:rPr>
              <a:t>Exercice 2: Calculs en boucle</a:t>
            </a:r>
          </a:p>
          <a:p>
            <a:pPr marL="174625" indent="-174625">
              <a:lnSpc>
                <a:spcPct val="90000"/>
              </a:lnSpc>
              <a:spcBef>
                <a:spcPct val="70000"/>
              </a:spcBef>
              <a:buClr>
                <a:schemeClr val="hlink"/>
              </a:buClr>
              <a:buSzPct val="90000"/>
              <a:buFontTx/>
              <a:buChar char="•"/>
              <a:defRPr/>
            </a:pPr>
            <a:r>
              <a:rPr lang="fr-FR" sz="2000" b="0" kern="0">
                <a:latin typeface="+mn-lt"/>
                <a:cs typeface="+mn-cs"/>
              </a:rPr>
              <a:t>Exercice 3: le jeu du plus ou du moins</a:t>
            </a:r>
          </a:p>
        </p:txBody>
      </p:sp>
      <p:sp>
        <p:nvSpPr>
          <p:cNvPr id="34822" name="Rectangle 64">
            <a:extLst>
              <a:ext uri="{FF2B5EF4-FFF2-40B4-BE49-F238E27FC236}">
                <a16:creationId xmlns:a16="http://schemas.microsoft.com/office/drawing/2014/main" xmlns="" id="{B8B4000F-7DBF-4A1C-895F-46E236DD9127}"/>
              </a:ext>
            </a:extLst>
          </p:cNvPr>
          <p:cNvSpPr>
            <a:spLocks noGrp="1" noChangeArrowheads="1"/>
          </p:cNvSpPr>
          <p:nvPr>
            <p:ph type="title"/>
          </p:nvPr>
        </p:nvSpPr>
        <p:spPr/>
        <p:txBody>
          <a:bodyPr/>
          <a:lstStyle/>
          <a:p>
            <a:pPr eaLnBrk="1" hangingPunct="1"/>
            <a:r>
              <a:rPr lang="fr-FR" altLang="fr-FR"/>
              <a:t>Lab: Using C# Programming Constructs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xmlns="" id="{357BFC9C-544D-4756-A83C-DA70A2F8E03C}"/>
              </a:ext>
            </a:extLst>
          </p:cNvPr>
          <p:cNvSpPr>
            <a:spLocks noGrp="1" noChangeArrowheads="1"/>
          </p:cNvSpPr>
          <p:nvPr>
            <p:ph type="body" idx="1"/>
          </p:nvPr>
        </p:nvSpPr>
        <p:spPr>
          <a:xfrm>
            <a:off x="1049338" y="1463675"/>
            <a:ext cx="7027862" cy="4678363"/>
          </a:xfrm>
        </p:spPr>
        <p:txBody>
          <a:bodyPr/>
          <a:lstStyle/>
          <a:p>
            <a:pPr eaLnBrk="1" hangingPunct="1"/>
            <a:endParaRPr lang="fr-FR" altLang="fr-FR"/>
          </a:p>
          <a:p>
            <a:pPr eaLnBrk="1" hangingPunct="1"/>
            <a:endParaRPr lang="fr-FR" altLang="fr-FR"/>
          </a:p>
          <a:p>
            <a:pPr eaLnBrk="1" hangingPunct="1"/>
            <a:endParaRPr lang="fr-FR" altLang="fr-FR"/>
          </a:p>
          <a:p>
            <a:pPr eaLnBrk="1" hangingPunct="1"/>
            <a:endParaRPr lang="fr-FR" altLang="fr-FR"/>
          </a:p>
          <a:p>
            <a:pPr eaLnBrk="1" hangingPunct="1"/>
            <a:endParaRPr lang="fr-FR" altLang="fr-FR"/>
          </a:p>
          <a:p>
            <a:pPr eaLnBrk="1" hangingPunct="1"/>
            <a:endParaRPr lang="fr-FR" altLang="fr-FR"/>
          </a:p>
          <a:p>
            <a:pPr eaLnBrk="1" hangingPunct="1"/>
            <a:endParaRPr lang="fr-FR" altLang="fr-FR"/>
          </a:p>
          <a:p>
            <a:pPr eaLnBrk="1" hangingPunct="1"/>
            <a:endParaRPr lang="fr-FR" altLang="fr-FR"/>
          </a:p>
          <a:p>
            <a:pPr eaLnBrk="1" hangingPunct="1"/>
            <a:endParaRPr lang="fr-FR" altLang="fr-FR"/>
          </a:p>
        </p:txBody>
      </p:sp>
      <p:sp>
        <p:nvSpPr>
          <p:cNvPr id="6147" name="Rectangle 7">
            <a:extLst>
              <a:ext uri="{FF2B5EF4-FFF2-40B4-BE49-F238E27FC236}">
                <a16:creationId xmlns:a16="http://schemas.microsoft.com/office/drawing/2014/main" xmlns="" id="{6B3C5A96-1FF6-4012-8F25-74087CA53A51}"/>
              </a:ext>
            </a:extLst>
          </p:cNvPr>
          <p:cNvSpPr>
            <a:spLocks noGrp="1" noChangeArrowheads="1"/>
          </p:cNvSpPr>
          <p:nvPr>
            <p:ph type="title"/>
          </p:nvPr>
        </p:nvSpPr>
        <p:spPr/>
        <p:txBody>
          <a:bodyPr/>
          <a:lstStyle/>
          <a:p>
            <a:pPr eaLnBrk="1" hangingPunct="1"/>
            <a:r>
              <a:rPr lang="fr-FR" altLang="fr-FR"/>
              <a:t>Qu’est-ce qu’une Variable?</a:t>
            </a:r>
          </a:p>
        </p:txBody>
      </p:sp>
      <p:sp>
        <p:nvSpPr>
          <p:cNvPr id="9" name="AutoShape 24">
            <a:extLst>
              <a:ext uri="{FF2B5EF4-FFF2-40B4-BE49-F238E27FC236}">
                <a16:creationId xmlns:a16="http://schemas.microsoft.com/office/drawing/2014/main" xmlns="" id="{7AA361E5-ECE1-4EF2-9D76-048B95CE0DF6}"/>
              </a:ext>
            </a:extLst>
          </p:cNvPr>
          <p:cNvSpPr>
            <a:spLocks noChangeArrowheads="1"/>
          </p:cNvSpPr>
          <p:nvPr/>
        </p:nvSpPr>
        <p:spPr bwMode="auto">
          <a:xfrm>
            <a:off x="457200" y="1870075"/>
            <a:ext cx="8013700" cy="41624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r>
              <a:rPr lang="fr-FR">
                <a:cs typeface="Arial" charset="0"/>
              </a:rPr>
              <a:t>Les variables possèdent les caractéristiques suivantes:</a:t>
            </a:r>
          </a:p>
        </p:txBody>
      </p:sp>
      <p:sp>
        <p:nvSpPr>
          <p:cNvPr id="10" name="AutoShape 25">
            <a:extLst>
              <a:ext uri="{FF2B5EF4-FFF2-40B4-BE49-F238E27FC236}">
                <a16:creationId xmlns:a16="http://schemas.microsoft.com/office/drawing/2014/main" xmlns="" id="{AE5853C9-D6D5-473A-8D51-4FEAAB7C57F5}"/>
              </a:ext>
            </a:extLst>
          </p:cNvPr>
          <p:cNvSpPr>
            <a:spLocks noChangeArrowheads="1"/>
          </p:cNvSpPr>
          <p:nvPr/>
        </p:nvSpPr>
        <p:spPr bwMode="auto">
          <a:xfrm>
            <a:off x="727075" y="2371725"/>
            <a:ext cx="74136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sz="2000" b="0">
                <a:cs typeface="Arial" charset="0"/>
              </a:rPr>
              <a:t>Nom</a:t>
            </a:r>
          </a:p>
        </p:txBody>
      </p:sp>
      <p:sp>
        <p:nvSpPr>
          <p:cNvPr id="6150" name="Rectangle 11">
            <a:extLst>
              <a:ext uri="{FF2B5EF4-FFF2-40B4-BE49-F238E27FC236}">
                <a16:creationId xmlns:a16="http://schemas.microsoft.com/office/drawing/2014/main" xmlns="" id="{92E2AF14-4F8E-4ED1-B832-9549D83133C8}"/>
              </a:ext>
            </a:extLst>
          </p:cNvPr>
          <p:cNvSpPr>
            <a:spLocks noChangeArrowheads="1"/>
          </p:cNvSpPr>
          <p:nvPr/>
        </p:nvSpPr>
        <p:spPr bwMode="auto">
          <a:xfrm>
            <a:off x="406400" y="954088"/>
            <a:ext cx="8013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Les variables stockent les valeurs requisent par l’ application dans un emplacement mémoire temporaire</a:t>
            </a:r>
          </a:p>
        </p:txBody>
      </p:sp>
      <p:sp>
        <p:nvSpPr>
          <p:cNvPr id="15" name="AutoShape 25">
            <a:extLst>
              <a:ext uri="{FF2B5EF4-FFF2-40B4-BE49-F238E27FC236}">
                <a16:creationId xmlns:a16="http://schemas.microsoft.com/office/drawing/2014/main" xmlns="" id="{3D6B6E1F-CE51-4DF5-B7C5-0ADF7F0DD2A5}"/>
              </a:ext>
            </a:extLst>
          </p:cNvPr>
          <p:cNvSpPr>
            <a:spLocks noChangeArrowheads="1"/>
          </p:cNvSpPr>
          <p:nvPr/>
        </p:nvSpPr>
        <p:spPr bwMode="auto">
          <a:xfrm>
            <a:off x="727075" y="2968625"/>
            <a:ext cx="74136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sz="2000" b="0">
                <a:cs typeface="Arial" charset="0"/>
              </a:rPr>
              <a:t>Adresse</a:t>
            </a:r>
          </a:p>
        </p:txBody>
      </p:sp>
      <p:sp>
        <p:nvSpPr>
          <p:cNvPr id="16" name="AutoShape 25">
            <a:extLst>
              <a:ext uri="{FF2B5EF4-FFF2-40B4-BE49-F238E27FC236}">
                <a16:creationId xmlns:a16="http://schemas.microsoft.com/office/drawing/2014/main" xmlns="" id="{39ABE6DE-98FE-4FBB-AEDE-811F9E0054E6}"/>
              </a:ext>
            </a:extLst>
          </p:cNvPr>
          <p:cNvSpPr>
            <a:spLocks noChangeArrowheads="1"/>
          </p:cNvSpPr>
          <p:nvPr/>
        </p:nvSpPr>
        <p:spPr bwMode="auto">
          <a:xfrm>
            <a:off x="727075" y="3578225"/>
            <a:ext cx="74136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sz="2000" b="0">
                <a:cs typeface="Arial" charset="0"/>
              </a:rPr>
              <a:t>Type de données</a:t>
            </a:r>
          </a:p>
        </p:txBody>
      </p:sp>
      <p:sp>
        <p:nvSpPr>
          <p:cNvPr id="17" name="AutoShape 25">
            <a:extLst>
              <a:ext uri="{FF2B5EF4-FFF2-40B4-BE49-F238E27FC236}">
                <a16:creationId xmlns:a16="http://schemas.microsoft.com/office/drawing/2014/main" xmlns="" id="{4F4867AB-412C-486F-9C45-EAE19AD088D0}"/>
              </a:ext>
            </a:extLst>
          </p:cNvPr>
          <p:cNvSpPr>
            <a:spLocks noChangeArrowheads="1"/>
          </p:cNvSpPr>
          <p:nvPr/>
        </p:nvSpPr>
        <p:spPr bwMode="auto">
          <a:xfrm>
            <a:off x="727075" y="4175125"/>
            <a:ext cx="74136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sz="2000" b="0">
                <a:cs typeface="Arial" charset="0"/>
              </a:rPr>
              <a:t>Valeur</a:t>
            </a:r>
          </a:p>
        </p:txBody>
      </p:sp>
      <p:sp>
        <p:nvSpPr>
          <p:cNvPr id="18" name="AutoShape 25">
            <a:extLst>
              <a:ext uri="{FF2B5EF4-FFF2-40B4-BE49-F238E27FC236}">
                <a16:creationId xmlns:a16="http://schemas.microsoft.com/office/drawing/2014/main" xmlns="" id="{0B4B308F-09C2-4D9D-9D9E-A8A9B8599975}"/>
              </a:ext>
            </a:extLst>
          </p:cNvPr>
          <p:cNvSpPr>
            <a:spLocks noChangeArrowheads="1"/>
          </p:cNvSpPr>
          <p:nvPr/>
        </p:nvSpPr>
        <p:spPr bwMode="auto">
          <a:xfrm>
            <a:off x="727075" y="4810125"/>
            <a:ext cx="74136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sz="2000" b="0">
                <a:cs typeface="Arial" charset="0"/>
              </a:rPr>
              <a:t>Scope</a:t>
            </a:r>
          </a:p>
        </p:txBody>
      </p:sp>
      <p:sp>
        <p:nvSpPr>
          <p:cNvPr id="19" name="AutoShape 25">
            <a:extLst>
              <a:ext uri="{FF2B5EF4-FFF2-40B4-BE49-F238E27FC236}">
                <a16:creationId xmlns:a16="http://schemas.microsoft.com/office/drawing/2014/main" xmlns="" id="{6D4E3DEF-B31F-4322-B561-63F457918941}"/>
              </a:ext>
            </a:extLst>
          </p:cNvPr>
          <p:cNvSpPr>
            <a:spLocks noChangeArrowheads="1"/>
          </p:cNvSpPr>
          <p:nvPr/>
        </p:nvSpPr>
        <p:spPr bwMode="auto">
          <a:xfrm>
            <a:off x="727075" y="5407025"/>
            <a:ext cx="74136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sz="2000" b="0">
                <a:cs typeface="Arial" charset="0"/>
              </a:rPr>
              <a:t>Durée de vie</a:t>
            </a:r>
          </a:p>
        </p:txBody>
      </p:sp>
      <p:pic>
        <p:nvPicPr>
          <p:cNvPr id="6156" name="Picture 3" descr="E:\Projects\ContentDev\MSL PNG Library\RAM.png">
            <a:extLst>
              <a:ext uri="{FF2B5EF4-FFF2-40B4-BE49-F238E27FC236}">
                <a16:creationId xmlns:a16="http://schemas.microsoft.com/office/drawing/2014/main" xmlns="" id="{68983AC0-6765-4542-9B2E-2234BA776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2929" y="1738313"/>
            <a:ext cx="1219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AD38F695-43B3-45E2-9885-6A40053E31B7}"/>
              </a:ext>
            </a:extLst>
          </p:cNvPr>
          <p:cNvSpPr>
            <a:spLocks noGrp="1" noChangeArrowheads="1"/>
          </p:cNvSpPr>
          <p:nvPr>
            <p:ph type="title"/>
          </p:nvPr>
        </p:nvSpPr>
        <p:spPr/>
        <p:txBody>
          <a:bodyPr/>
          <a:lstStyle/>
          <a:p>
            <a:pPr eaLnBrk="1" hangingPunct="1"/>
            <a:r>
              <a:rPr lang="fr-FR" altLang="fr-FR"/>
              <a:t>Quels sont les types de données?</a:t>
            </a:r>
          </a:p>
        </p:txBody>
      </p:sp>
      <p:sp>
        <p:nvSpPr>
          <p:cNvPr id="7171" name="Rectangle 11">
            <a:extLst>
              <a:ext uri="{FF2B5EF4-FFF2-40B4-BE49-F238E27FC236}">
                <a16:creationId xmlns:a16="http://schemas.microsoft.com/office/drawing/2014/main" xmlns="" id="{4A502227-914F-4560-82D9-78B6A411623C}"/>
              </a:ext>
            </a:extLst>
          </p:cNvPr>
          <p:cNvSpPr>
            <a:spLocks noChangeArrowheads="1"/>
          </p:cNvSpPr>
          <p:nvPr/>
        </p:nvSpPr>
        <p:spPr bwMode="auto">
          <a:xfrm>
            <a:off x="433388" y="946150"/>
            <a:ext cx="5383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C# un langage type-safe</a:t>
            </a:r>
          </a:p>
        </p:txBody>
      </p:sp>
      <p:sp>
        <p:nvSpPr>
          <p:cNvPr id="17" name="AutoShape 24">
            <a:extLst>
              <a:ext uri="{FF2B5EF4-FFF2-40B4-BE49-F238E27FC236}">
                <a16:creationId xmlns:a16="http://schemas.microsoft.com/office/drawing/2014/main" xmlns="" id="{CB8C17B8-8FBF-455A-AF4D-A112B1C967D6}"/>
              </a:ext>
            </a:extLst>
          </p:cNvPr>
          <p:cNvSpPr>
            <a:spLocks noChangeArrowheads="1"/>
          </p:cNvSpPr>
          <p:nvPr/>
        </p:nvSpPr>
        <p:spPr bwMode="auto">
          <a:xfrm>
            <a:off x="1041400" y="2362200"/>
            <a:ext cx="7073900" cy="36449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r>
              <a:rPr lang="en-US" dirty="0">
                <a:cs typeface="Arial" charset="0"/>
              </a:rPr>
              <a:t>Les types de </a:t>
            </a:r>
            <a:r>
              <a:rPr lang="en-US" dirty="0" err="1">
                <a:cs typeface="Arial" charset="0"/>
              </a:rPr>
              <a:t>données</a:t>
            </a:r>
            <a:r>
              <a:rPr lang="en-US" dirty="0">
                <a:cs typeface="Arial" charset="0"/>
              </a:rPr>
              <a:t> </a:t>
            </a:r>
            <a:r>
              <a:rPr lang="en-US" dirty="0" err="1">
                <a:cs typeface="Arial" charset="0"/>
              </a:rPr>
              <a:t>comprennent</a:t>
            </a:r>
            <a:r>
              <a:rPr lang="en-US" dirty="0">
                <a:cs typeface="Arial" charset="0"/>
              </a:rPr>
              <a:t>:</a:t>
            </a:r>
          </a:p>
        </p:txBody>
      </p:sp>
      <p:sp>
        <p:nvSpPr>
          <p:cNvPr id="30" name="AutoShape 25">
            <a:extLst>
              <a:ext uri="{FF2B5EF4-FFF2-40B4-BE49-F238E27FC236}">
                <a16:creationId xmlns:a16="http://schemas.microsoft.com/office/drawing/2014/main" xmlns="" id="{756DD4D9-1877-41C4-859A-80301C8DD720}"/>
              </a:ext>
            </a:extLst>
          </p:cNvPr>
          <p:cNvSpPr>
            <a:spLocks noChangeArrowheads="1"/>
          </p:cNvSpPr>
          <p:nvPr/>
        </p:nvSpPr>
        <p:spPr bwMode="auto">
          <a:xfrm>
            <a:off x="5514975" y="46958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string</a:t>
            </a:r>
          </a:p>
        </p:txBody>
      </p:sp>
      <p:sp>
        <p:nvSpPr>
          <p:cNvPr id="31" name="AutoShape 25">
            <a:extLst>
              <a:ext uri="{FF2B5EF4-FFF2-40B4-BE49-F238E27FC236}">
                <a16:creationId xmlns:a16="http://schemas.microsoft.com/office/drawing/2014/main" xmlns="" id="{856624A3-6329-4CE1-8B53-C6F5DA1496C8}"/>
              </a:ext>
            </a:extLst>
          </p:cNvPr>
          <p:cNvSpPr>
            <a:spLocks noChangeArrowheads="1"/>
          </p:cNvSpPr>
          <p:nvPr/>
        </p:nvSpPr>
        <p:spPr bwMode="auto">
          <a:xfrm>
            <a:off x="5514975" y="40989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a:cs typeface="Arial" charset="0"/>
              </a:rPr>
              <a:t>DateTime</a:t>
            </a:r>
            <a:endParaRPr lang="en-US" dirty="0">
              <a:cs typeface="Arial" charset="0"/>
            </a:endParaRPr>
          </a:p>
        </p:txBody>
      </p:sp>
      <p:sp>
        <p:nvSpPr>
          <p:cNvPr id="32" name="AutoShape 25">
            <a:extLst>
              <a:ext uri="{FF2B5EF4-FFF2-40B4-BE49-F238E27FC236}">
                <a16:creationId xmlns:a16="http://schemas.microsoft.com/office/drawing/2014/main" xmlns="" id="{01D1BEAE-CC93-42B0-ADED-87B3095265AD}"/>
              </a:ext>
            </a:extLst>
          </p:cNvPr>
          <p:cNvSpPr>
            <a:spLocks noChangeArrowheads="1"/>
          </p:cNvSpPr>
          <p:nvPr/>
        </p:nvSpPr>
        <p:spPr bwMode="auto">
          <a:xfrm>
            <a:off x="5527675" y="35274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a:cs typeface="Arial" charset="0"/>
              </a:rPr>
              <a:t>bool</a:t>
            </a:r>
            <a:endParaRPr lang="en-US" dirty="0">
              <a:cs typeface="Arial" charset="0"/>
            </a:endParaRPr>
          </a:p>
        </p:txBody>
      </p:sp>
      <p:sp>
        <p:nvSpPr>
          <p:cNvPr id="33" name="AutoShape 25">
            <a:extLst>
              <a:ext uri="{FF2B5EF4-FFF2-40B4-BE49-F238E27FC236}">
                <a16:creationId xmlns:a16="http://schemas.microsoft.com/office/drawing/2014/main" xmlns="" id="{18CFFDBC-A33A-427A-80E0-2C82C3E103C6}"/>
              </a:ext>
            </a:extLst>
          </p:cNvPr>
          <p:cNvSpPr>
            <a:spLocks noChangeArrowheads="1"/>
          </p:cNvSpPr>
          <p:nvPr/>
        </p:nvSpPr>
        <p:spPr bwMode="auto">
          <a:xfrm>
            <a:off x="5502275" y="29559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char</a:t>
            </a:r>
          </a:p>
        </p:txBody>
      </p:sp>
      <p:sp>
        <p:nvSpPr>
          <p:cNvPr id="34" name="AutoShape 25">
            <a:extLst>
              <a:ext uri="{FF2B5EF4-FFF2-40B4-BE49-F238E27FC236}">
                <a16:creationId xmlns:a16="http://schemas.microsoft.com/office/drawing/2014/main" xmlns="" id="{B788A21A-A353-44B1-B2A3-0044A2537D32}"/>
              </a:ext>
            </a:extLst>
          </p:cNvPr>
          <p:cNvSpPr>
            <a:spLocks noChangeArrowheads="1"/>
          </p:cNvSpPr>
          <p:nvPr/>
        </p:nvSpPr>
        <p:spPr bwMode="auto">
          <a:xfrm>
            <a:off x="1920875" y="52673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decimal</a:t>
            </a:r>
          </a:p>
        </p:txBody>
      </p:sp>
      <p:sp>
        <p:nvSpPr>
          <p:cNvPr id="35" name="AutoShape 25">
            <a:extLst>
              <a:ext uri="{FF2B5EF4-FFF2-40B4-BE49-F238E27FC236}">
                <a16:creationId xmlns:a16="http://schemas.microsoft.com/office/drawing/2014/main" xmlns="" id="{9DBC2F2A-490B-49B7-96AB-D0FC483E8A18}"/>
              </a:ext>
            </a:extLst>
          </p:cNvPr>
          <p:cNvSpPr>
            <a:spLocks noChangeArrowheads="1"/>
          </p:cNvSpPr>
          <p:nvPr/>
        </p:nvSpPr>
        <p:spPr bwMode="auto">
          <a:xfrm>
            <a:off x="1920875" y="46831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double</a:t>
            </a:r>
          </a:p>
        </p:txBody>
      </p:sp>
      <p:sp>
        <p:nvSpPr>
          <p:cNvPr id="36" name="AutoShape 25">
            <a:extLst>
              <a:ext uri="{FF2B5EF4-FFF2-40B4-BE49-F238E27FC236}">
                <a16:creationId xmlns:a16="http://schemas.microsoft.com/office/drawing/2014/main" xmlns="" id="{2DB35AEF-4D4C-43E5-BFE5-433DB00985E4}"/>
              </a:ext>
            </a:extLst>
          </p:cNvPr>
          <p:cNvSpPr>
            <a:spLocks noChangeArrowheads="1"/>
          </p:cNvSpPr>
          <p:nvPr/>
        </p:nvSpPr>
        <p:spPr bwMode="auto">
          <a:xfrm>
            <a:off x="1920875" y="40862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float</a:t>
            </a:r>
          </a:p>
        </p:txBody>
      </p:sp>
      <p:sp>
        <p:nvSpPr>
          <p:cNvPr id="37" name="AutoShape 25">
            <a:extLst>
              <a:ext uri="{FF2B5EF4-FFF2-40B4-BE49-F238E27FC236}">
                <a16:creationId xmlns:a16="http://schemas.microsoft.com/office/drawing/2014/main" xmlns="" id="{9A48D89E-7B9C-4507-8F60-6BBDB766969A}"/>
              </a:ext>
            </a:extLst>
          </p:cNvPr>
          <p:cNvSpPr>
            <a:spLocks noChangeArrowheads="1"/>
          </p:cNvSpPr>
          <p:nvPr/>
        </p:nvSpPr>
        <p:spPr bwMode="auto">
          <a:xfrm>
            <a:off x="1933575" y="35147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cs typeface="Arial" charset="0"/>
              </a:rPr>
              <a:t>long</a:t>
            </a:r>
          </a:p>
        </p:txBody>
      </p:sp>
      <p:sp>
        <p:nvSpPr>
          <p:cNvPr id="38" name="AutoShape 25">
            <a:extLst>
              <a:ext uri="{FF2B5EF4-FFF2-40B4-BE49-F238E27FC236}">
                <a16:creationId xmlns:a16="http://schemas.microsoft.com/office/drawing/2014/main" xmlns="" id="{6DC7CDF8-47F4-4BF1-A066-FE318DDC5466}"/>
              </a:ext>
            </a:extLst>
          </p:cNvPr>
          <p:cNvSpPr>
            <a:spLocks noChangeArrowheads="1"/>
          </p:cNvSpPr>
          <p:nvPr/>
        </p:nvSpPr>
        <p:spPr bwMode="auto">
          <a:xfrm>
            <a:off x="1908175" y="2943225"/>
            <a:ext cx="15335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a:cs typeface="Arial" charset="0"/>
              </a:rPr>
              <a:t>int</a:t>
            </a:r>
            <a:endParaRPr lang="en-US" dirty="0">
              <a:cs typeface="Arial" charset="0"/>
            </a:endParaRPr>
          </a:p>
        </p:txBody>
      </p:sp>
      <p:sp>
        <p:nvSpPr>
          <p:cNvPr id="7182" name="Rectangle 38">
            <a:extLst>
              <a:ext uri="{FF2B5EF4-FFF2-40B4-BE49-F238E27FC236}">
                <a16:creationId xmlns:a16="http://schemas.microsoft.com/office/drawing/2014/main" xmlns="" id="{9D49BDA7-99BD-421D-991B-37B7FC3AE859}"/>
              </a:ext>
            </a:extLst>
          </p:cNvPr>
          <p:cNvSpPr>
            <a:spLocks noChangeArrowheads="1"/>
          </p:cNvSpPr>
          <p:nvPr/>
        </p:nvSpPr>
        <p:spPr bwMode="auto">
          <a:xfrm>
            <a:off x="419100" y="1417638"/>
            <a:ext cx="81978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Le compilateur garantit que les valeurs stockées dans des variables sont toujours du type approprié</a:t>
            </a:r>
          </a:p>
        </p:txBody>
      </p:sp>
      <p:pic>
        <p:nvPicPr>
          <p:cNvPr id="7183" name="Picture 2" descr="E:\Projects\ContentDev\MSL PNG Library\Sequence.png">
            <a:extLst>
              <a:ext uri="{FF2B5EF4-FFF2-40B4-BE49-F238E27FC236}">
                <a16:creationId xmlns:a16="http://schemas.microsoft.com/office/drawing/2014/main" xmlns="" id="{D8F3335E-3BE8-47BF-A6B6-4BA800C01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763" y="2100263"/>
            <a:ext cx="4984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3" descr="E:\Projects\ContentDev\MSL PNG Library\Security_Secured.png">
            <a:extLst>
              <a:ext uri="{FF2B5EF4-FFF2-40B4-BE49-F238E27FC236}">
                <a16:creationId xmlns:a16="http://schemas.microsoft.com/office/drawing/2014/main" xmlns="" id="{C6F24D6C-9CFB-4CB7-A455-717B8A20B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25" y="1981200"/>
            <a:ext cx="3476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xmlns="" id="{7583982C-4DBA-453C-92FC-D53C90150696}"/>
              </a:ext>
            </a:extLst>
          </p:cNvPr>
          <p:cNvSpPr>
            <a:spLocks noGrp="1" noChangeArrowheads="1"/>
          </p:cNvSpPr>
          <p:nvPr>
            <p:ph type="title"/>
          </p:nvPr>
        </p:nvSpPr>
        <p:spPr/>
        <p:txBody>
          <a:bodyPr/>
          <a:lstStyle/>
          <a:p>
            <a:pPr eaLnBrk="1" hangingPunct="1"/>
            <a:r>
              <a:rPr lang="fr-FR" altLang="fr-FR"/>
              <a:t>Déclarer et Assigner</a:t>
            </a:r>
          </a:p>
        </p:txBody>
      </p:sp>
      <p:sp>
        <p:nvSpPr>
          <p:cNvPr id="18" name="AutoShape 3">
            <a:extLst>
              <a:ext uri="{FF2B5EF4-FFF2-40B4-BE49-F238E27FC236}">
                <a16:creationId xmlns:a16="http://schemas.microsoft.com/office/drawing/2014/main" xmlns="" id="{9DABFE56-04AA-4133-ABAF-F0EFF692CD90}"/>
              </a:ext>
            </a:extLst>
          </p:cNvPr>
          <p:cNvSpPr>
            <a:spLocks noChangeArrowheads="1"/>
          </p:cNvSpPr>
          <p:nvPr/>
        </p:nvSpPr>
        <p:spPr bwMode="auto">
          <a:xfrm>
            <a:off x="609600" y="1096963"/>
            <a:ext cx="7874000" cy="19859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err="1">
                <a:latin typeface="Lucida Sans Typewriter" pitchFamily="49" charset="0"/>
                <a:cs typeface="Arial" charset="0"/>
              </a:rPr>
              <a:t>DataType</a:t>
            </a:r>
            <a:r>
              <a:rPr lang="en-US" sz="1600" b="0" dirty="0">
                <a:latin typeface="Lucida Sans Typewriter" pitchFamily="49" charset="0"/>
                <a:cs typeface="Arial" charset="0"/>
              </a:rPr>
              <a:t> </a:t>
            </a:r>
            <a:r>
              <a:rPr lang="en-US" sz="1600" b="0" dirty="0" err="1">
                <a:latin typeface="Lucida Sans Typewriter" pitchFamily="49" charset="0"/>
                <a:cs typeface="Arial" charset="0"/>
              </a:rPr>
              <a:t>variableName</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err="1">
                <a:latin typeface="Lucida Sans Typewriter" pitchFamily="49" charset="0"/>
                <a:cs typeface="Arial" charset="0"/>
              </a:rPr>
              <a:t>DataType</a:t>
            </a:r>
            <a:r>
              <a:rPr lang="en-US" sz="1600" b="0" dirty="0">
                <a:latin typeface="Lucida Sans Typewriter" pitchFamily="49" charset="0"/>
                <a:cs typeface="Arial" charset="0"/>
              </a:rPr>
              <a:t> variableName1, variableName2;</a:t>
            </a:r>
          </a:p>
          <a:p>
            <a:pPr>
              <a:defRPr/>
            </a:pPr>
            <a:r>
              <a:rPr lang="en-US" sz="1600" b="0" dirty="0">
                <a:latin typeface="Lucida Sans Typewriter" pitchFamily="49" charset="0"/>
                <a:cs typeface="Arial" charset="0"/>
              </a:rPr>
              <a:t>…</a:t>
            </a:r>
          </a:p>
          <a:p>
            <a:pPr>
              <a:defRPr/>
            </a:pPr>
            <a:r>
              <a:rPr lang="en-US" sz="1600" b="0" dirty="0" err="1">
                <a:latin typeface="Lucida Sans Typewriter" pitchFamily="49" charset="0"/>
                <a:cs typeface="Arial" charset="0"/>
              </a:rPr>
              <a:t>DataType</a:t>
            </a:r>
            <a:r>
              <a:rPr lang="en-US" sz="1600" b="0" dirty="0">
                <a:latin typeface="Lucida Sans Typewriter" pitchFamily="49" charset="0"/>
                <a:cs typeface="Arial" charset="0"/>
              </a:rPr>
              <a:t> </a:t>
            </a:r>
            <a:r>
              <a:rPr lang="en-US" sz="1600" b="0" dirty="0" err="1">
                <a:latin typeface="Lucida Sans Typewriter" pitchFamily="49" charset="0"/>
                <a:cs typeface="Arial" charset="0"/>
              </a:rPr>
              <a:t>variableName</a:t>
            </a:r>
            <a:r>
              <a:rPr lang="en-US" sz="1600" b="0" dirty="0">
                <a:latin typeface="Lucida Sans Typewriter" pitchFamily="49" charset="0"/>
                <a:cs typeface="Arial" charset="0"/>
              </a:rPr>
              <a:t> = new </a:t>
            </a:r>
            <a:r>
              <a:rPr lang="en-US" sz="1600" b="0" dirty="0" err="1">
                <a:latin typeface="Lucida Sans Typewriter" pitchFamily="49" charset="0"/>
                <a:cs typeface="Arial" charset="0"/>
              </a:rPr>
              <a:t>DataType</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0" name="AutoShape 25">
            <a:extLst>
              <a:ext uri="{FF2B5EF4-FFF2-40B4-BE49-F238E27FC236}">
                <a16:creationId xmlns:a16="http://schemas.microsoft.com/office/drawing/2014/main" xmlns="" id="{BDDE9AB5-E6AE-4958-B2A0-4A31D6EB6D8B}"/>
              </a:ext>
            </a:extLst>
          </p:cNvPr>
          <p:cNvSpPr>
            <a:spLocks noChangeArrowheads="1"/>
          </p:cNvSpPr>
          <p:nvPr/>
        </p:nvSpPr>
        <p:spPr bwMode="auto">
          <a:xfrm>
            <a:off x="320675" y="839788"/>
            <a:ext cx="79343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a:cs typeface="Arial" charset="0"/>
              </a:rPr>
              <a:t>Avant d’utiliser une variable, vous dever la déclarer</a:t>
            </a:r>
          </a:p>
        </p:txBody>
      </p:sp>
      <p:sp>
        <p:nvSpPr>
          <p:cNvPr id="22" name="AutoShape 3">
            <a:extLst>
              <a:ext uri="{FF2B5EF4-FFF2-40B4-BE49-F238E27FC236}">
                <a16:creationId xmlns:a16="http://schemas.microsoft.com/office/drawing/2014/main" xmlns="" id="{81796DDA-C4BC-401D-A71E-AD6E4589F043}"/>
              </a:ext>
            </a:extLst>
          </p:cNvPr>
          <p:cNvSpPr>
            <a:spLocks noChangeArrowheads="1"/>
          </p:cNvSpPr>
          <p:nvPr/>
        </p:nvSpPr>
        <p:spPr bwMode="auto">
          <a:xfrm>
            <a:off x="596900" y="3527425"/>
            <a:ext cx="7874000" cy="14287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err="1">
                <a:latin typeface="Lucida Sans Typewriter" pitchFamily="49" charset="0"/>
                <a:cs typeface="Arial" charset="0"/>
              </a:rPr>
              <a:t>variableName</a:t>
            </a:r>
            <a:r>
              <a:rPr lang="en-US" sz="1600" b="0" dirty="0">
                <a:latin typeface="Lucida Sans Typewriter" pitchFamily="49" charset="0"/>
                <a:cs typeface="Arial" charset="0"/>
              </a:rPr>
              <a:t> = Value;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err="1">
                <a:latin typeface="Lucida Sans Typewriter" pitchFamily="49" charset="0"/>
                <a:cs typeface="Arial" charset="0"/>
              </a:rPr>
              <a:t>DataType</a:t>
            </a:r>
            <a:r>
              <a:rPr lang="en-US" sz="1600" b="0" dirty="0">
                <a:latin typeface="Lucida Sans Typewriter" pitchFamily="49" charset="0"/>
                <a:cs typeface="Arial" charset="0"/>
              </a:rPr>
              <a:t> </a:t>
            </a:r>
            <a:r>
              <a:rPr lang="en-US" sz="1600" b="0" dirty="0" err="1">
                <a:latin typeface="Lucida Sans Typewriter" pitchFamily="49" charset="0"/>
                <a:cs typeface="Arial" charset="0"/>
              </a:rPr>
              <a:t>variableName</a:t>
            </a:r>
            <a:r>
              <a:rPr lang="en-US" sz="1600" b="0" dirty="0">
                <a:latin typeface="Lucida Sans Typewriter" pitchFamily="49" charset="0"/>
                <a:cs typeface="Arial" charset="0"/>
              </a:rPr>
              <a:t> = Value;</a:t>
            </a:r>
          </a:p>
        </p:txBody>
      </p:sp>
      <p:sp>
        <p:nvSpPr>
          <p:cNvPr id="21" name="AutoShape 25">
            <a:extLst>
              <a:ext uri="{FF2B5EF4-FFF2-40B4-BE49-F238E27FC236}">
                <a16:creationId xmlns:a16="http://schemas.microsoft.com/office/drawing/2014/main" xmlns="" id="{8E32E372-26EE-47EB-8369-3A4CC8B94EB3}"/>
              </a:ext>
            </a:extLst>
          </p:cNvPr>
          <p:cNvSpPr>
            <a:spLocks noChangeArrowheads="1"/>
          </p:cNvSpPr>
          <p:nvPr/>
        </p:nvSpPr>
        <p:spPr bwMode="auto">
          <a:xfrm>
            <a:off x="317500" y="3232150"/>
            <a:ext cx="7934325" cy="5016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fr-FR">
                <a:cs typeface="Arial" charset="0"/>
              </a:rPr>
              <a:t>Une fois la variable déclarée, vous pouvez lui assigner une valeur</a:t>
            </a:r>
          </a:p>
        </p:txBody>
      </p:sp>
      <p:sp>
        <p:nvSpPr>
          <p:cNvPr id="8199" name="Rectangle 6">
            <a:extLst>
              <a:ext uri="{FF2B5EF4-FFF2-40B4-BE49-F238E27FC236}">
                <a16:creationId xmlns:a16="http://schemas.microsoft.com/office/drawing/2014/main" xmlns="" id="{6C466A64-554D-40AD-97FE-B84E17F03945}"/>
              </a:ext>
            </a:extLst>
          </p:cNvPr>
          <p:cNvSpPr>
            <a:spLocks noChangeArrowheads="1"/>
          </p:cNvSpPr>
          <p:nvPr/>
        </p:nvSpPr>
        <p:spPr bwMode="auto">
          <a:xfrm>
            <a:off x="592138" y="5122863"/>
            <a:ext cx="87344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NOTE: </a:t>
            </a:r>
            <a:r>
              <a:rPr lang="fr-FR" altLang="fr-FR" b="0"/>
              <a:t>Le nom de la Variable est reconnu comme un identificateur. Les</a:t>
            </a:r>
            <a:br>
              <a:rPr lang="fr-FR" altLang="fr-FR" b="0"/>
            </a:br>
            <a:r>
              <a:rPr lang="fr-FR" altLang="fr-FR" b="0"/>
              <a:t>identificateurs doivent:</a:t>
            </a:r>
          </a:p>
        </p:txBody>
      </p:sp>
      <p:sp>
        <p:nvSpPr>
          <p:cNvPr id="8200" name="Rectangle 7">
            <a:extLst>
              <a:ext uri="{FF2B5EF4-FFF2-40B4-BE49-F238E27FC236}">
                <a16:creationId xmlns:a16="http://schemas.microsoft.com/office/drawing/2014/main" xmlns="" id="{B69BDFE0-638C-4CD1-AF6E-390AFFB0DEEF}"/>
              </a:ext>
            </a:extLst>
          </p:cNvPr>
          <p:cNvSpPr>
            <a:spLocks noChangeArrowheads="1"/>
          </p:cNvSpPr>
          <p:nvPr/>
        </p:nvSpPr>
        <p:spPr bwMode="auto">
          <a:xfrm>
            <a:off x="1708150" y="5664019"/>
            <a:ext cx="7377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Font typeface="Arial" panose="020B0604020202020204" pitchFamily="34" charset="0"/>
              <a:buChar char="•"/>
            </a:pPr>
            <a:r>
              <a:rPr lang="fr-FR" altLang="fr-FR" sz="1600" b="0" dirty="0"/>
              <a:t>Contenir uniquement des lettre, digits, et </a:t>
            </a:r>
            <a:r>
              <a:rPr lang="fr-FR" altLang="fr-FR" sz="1600" b="0" dirty="0" err="1"/>
              <a:t>underscore</a:t>
            </a:r>
            <a:endParaRPr lang="fr-FR" altLang="fr-FR" sz="1600" b="0" dirty="0"/>
          </a:p>
          <a:p>
            <a:pPr eaLnBrk="1" hangingPunct="1">
              <a:buFont typeface="Arial" panose="020B0604020202020204" pitchFamily="34" charset="0"/>
              <a:buChar char="•"/>
            </a:pPr>
            <a:r>
              <a:rPr lang="fr-FR" altLang="fr-FR" sz="1600" b="0" dirty="0"/>
              <a:t>Commencer par une </a:t>
            </a:r>
            <a:r>
              <a:rPr lang="fr-FR" altLang="fr-FR" sz="1600" b="0" dirty="0" smtClean="0"/>
              <a:t>lettre </a:t>
            </a:r>
            <a:r>
              <a:rPr lang="fr-FR" altLang="fr-FR" sz="1600" b="0" dirty="0"/>
              <a:t>ou un </a:t>
            </a:r>
            <a:r>
              <a:rPr lang="fr-FR" altLang="fr-FR" sz="1600" b="0" dirty="0" err="1"/>
              <a:t>underscore</a:t>
            </a:r>
            <a:endParaRPr lang="fr-FR" altLang="fr-FR" sz="1600" b="0" dirty="0"/>
          </a:p>
          <a:p>
            <a:pPr eaLnBrk="1" hangingPunct="1">
              <a:buFont typeface="Arial" panose="020B0604020202020204" pitchFamily="34" charset="0"/>
              <a:buChar char="•"/>
            </a:pPr>
            <a:r>
              <a:rPr lang="fr-FR" altLang="fr-FR" sz="1600" b="0" dirty="0"/>
              <a:t>Ne pas être un mot clé réserver </a:t>
            </a:r>
            <a:r>
              <a:rPr lang="fr-FR" altLang="fr-FR" sz="1600" b="0"/>
              <a:t>à </a:t>
            </a:r>
            <a:r>
              <a:rPr lang="fr-FR" altLang="fr-FR" sz="1600" b="0" smtClean="0"/>
              <a:t>l’utilisation </a:t>
            </a:r>
            <a:r>
              <a:rPr lang="fr-FR" altLang="fr-FR" sz="1600" b="0" dirty="0"/>
              <a:t>de 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xmlns="" id="{388EFC2A-3178-4346-BBC4-A85EEBB3577C}"/>
              </a:ext>
            </a:extLst>
          </p:cNvPr>
          <p:cNvSpPr>
            <a:spLocks noGrp="1" noChangeArrowheads="1"/>
          </p:cNvSpPr>
          <p:nvPr>
            <p:ph type="title"/>
          </p:nvPr>
        </p:nvSpPr>
        <p:spPr/>
        <p:txBody>
          <a:bodyPr/>
          <a:lstStyle/>
          <a:p>
            <a:pPr eaLnBrk="1" hangingPunct="1"/>
            <a:r>
              <a:rPr lang="fr-FR" altLang="fr-FR"/>
              <a:t>Qu’est-ce que le Scope d’une Variable?</a:t>
            </a:r>
          </a:p>
        </p:txBody>
      </p:sp>
      <p:sp>
        <p:nvSpPr>
          <p:cNvPr id="18" name="AutoShape 3">
            <a:extLst>
              <a:ext uri="{FF2B5EF4-FFF2-40B4-BE49-F238E27FC236}">
                <a16:creationId xmlns:a16="http://schemas.microsoft.com/office/drawing/2014/main" xmlns="" id="{EE69C37C-F889-4B78-BBE8-F53F29394E1E}"/>
              </a:ext>
            </a:extLst>
          </p:cNvPr>
          <p:cNvSpPr>
            <a:spLocks noChangeArrowheads="1"/>
          </p:cNvSpPr>
          <p:nvPr/>
        </p:nvSpPr>
        <p:spPr bwMode="auto">
          <a:xfrm>
            <a:off x="266700" y="1066800"/>
            <a:ext cx="4191000" cy="13843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if (length &gt; 10)</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r>
              <a:rPr lang="en-US" sz="1600" b="0" dirty="0" err="1">
                <a:latin typeface="Lucida Sans Typewriter" pitchFamily="49" charset="0"/>
                <a:cs typeface="Arial" charset="0"/>
              </a:rPr>
              <a:t>int</a:t>
            </a:r>
            <a:r>
              <a:rPr lang="en-US" sz="1600" b="0" dirty="0">
                <a:latin typeface="Lucida Sans Typewriter" pitchFamily="49" charset="0"/>
                <a:cs typeface="Arial" charset="0"/>
              </a:rPr>
              <a:t> area = length * length;</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cs typeface="Arial" charset="0"/>
            </a:endParaRPr>
          </a:p>
        </p:txBody>
      </p:sp>
      <p:sp>
        <p:nvSpPr>
          <p:cNvPr id="20" name="AutoShape 25">
            <a:extLst>
              <a:ext uri="{FF2B5EF4-FFF2-40B4-BE49-F238E27FC236}">
                <a16:creationId xmlns:a16="http://schemas.microsoft.com/office/drawing/2014/main" xmlns="" id="{A095DDD2-E3A1-4D86-AD2E-5C0D8B872581}"/>
              </a:ext>
            </a:extLst>
          </p:cNvPr>
          <p:cNvSpPr>
            <a:spLocks noChangeArrowheads="1"/>
          </p:cNvSpPr>
          <p:nvPr/>
        </p:nvSpPr>
        <p:spPr bwMode="auto">
          <a:xfrm>
            <a:off x="168275" y="863600"/>
            <a:ext cx="2943225"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Scope de Block</a:t>
            </a:r>
            <a:endParaRPr lang="en-GB" dirty="0">
              <a:cs typeface="Arial" charset="0"/>
            </a:endParaRPr>
          </a:p>
        </p:txBody>
      </p:sp>
      <p:sp>
        <p:nvSpPr>
          <p:cNvPr id="22" name="AutoShape 3">
            <a:extLst>
              <a:ext uri="{FF2B5EF4-FFF2-40B4-BE49-F238E27FC236}">
                <a16:creationId xmlns:a16="http://schemas.microsoft.com/office/drawing/2014/main" xmlns="" id="{F01A7206-F25A-4B64-8AE1-2BA4301D4B04}"/>
              </a:ext>
            </a:extLst>
          </p:cNvPr>
          <p:cNvSpPr>
            <a:spLocks noChangeArrowheads="1"/>
          </p:cNvSpPr>
          <p:nvPr/>
        </p:nvSpPr>
        <p:spPr bwMode="auto">
          <a:xfrm>
            <a:off x="279400" y="2768600"/>
            <a:ext cx="3390900" cy="13843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void </a:t>
            </a:r>
            <a:r>
              <a:rPr lang="en-US" sz="1600" b="0" dirty="0" err="1">
                <a:latin typeface="Lucida Sans Typewriter" pitchFamily="49" charset="0"/>
                <a:cs typeface="Arial" charset="0"/>
              </a:rPr>
              <a:t>ShowName</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string name = "Bob";</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21" name="AutoShape 25">
            <a:extLst>
              <a:ext uri="{FF2B5EF4-FFF2-40B4-BE49-F238E27FC236}">
                <a16:creationId xmlns:a16="http://schemas.microsoft.com/office/drawing/2014/main" xmlns="" id="{4DAF222A-6C29-4061-9718-F00543EE4081}"/>
              </a:ext>
            </a:extLst>
          </p:cNvPr>
          <p:cNvSpPr>
            <a:spLocks noChangeArrowheads="1"/>
          </p:cNvSpPr>
          <p:nvPr/>
        </p:nvSpPr>
        <p:spPr bwMode="auto">
          <a:xfrm>
            <a:off x="168275" y="2603500"/>
            <a:ext cx="2943225"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a:cs typeface="Arial" charset="0"/>
              </a:rPr>
              <a:t>Scope de Procedure</a:t>
            </a:r>
            <a:endParaRPr lang="en-GB" dirty="0">
              <a:cs typeface="Arial" charset="0"/>
            </a:endParaRPr>
          </a:p>
        </p:txBody>
      </p:sp>
      <p:sp>
        <p:nvSpPr>
          <p:cNvPr id="7" name="AutoShape 3">
            <a:extLst>
              <a:ext uri="{FF2B5EF4-FFF2-40B4-BE49-F238E27FC236}">
                <a16:creationId xmlns:a16="http://schemas.microsoft.com/office/drawing/2014/main" xmlns="" id="{07325334-E668-4CF9-93FE-8396A90F2C05}"/>
              </a:ext>
            </a:extLst>
          </p:cNvPr>
          <p:cNvSpPr>
            <a:spLocks noChangeArrowheads="1"/>
          </p:cNvSpPr>
          <p:nvPr/>
        </p:nvSpPr>
        <p:spPr bwMode="auto">
          <a:xfrm>
            <a:off x="304800" y="4483100"/>
            <a:ext cx="4114800" cy="182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private string message;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void </a:t>
            </a:r>
            <a:r>
              <a:rPr lang="en-US" sz="1600" b="0" dirty="0" err="1">
                <a:latin typeface="Lucida Sans Typewriter" pitchFamily="49" charset="0"/>
                <a:cs typeface="Arial" charset="0"/>
              </a:rPr>
              <a:t>SetString</a:t>
            </a: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message = "Hello World!";</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8" name="AutoShape 25">
            <a:extLst>
              <a:ext uri="{FF2B5EF4-FFF2-40B4-BE49-F238E27FC236}">
                <a16:creationId xmlns:a16="http://schemas.microsoft.com/office/drawing/2014/main" xmlns="" id="{941DE317-86C5-445C-9263-0456DC5D7A0C}"/>
              </a:ext>
            </a:extLst>
          </p:cNvPr>
          <p:cNvSpPr>
            <a:spLocks noChangeArrowheads="1"/>
          </p:cNvSpPr>
          <p:nvPr/>
        </p:nvSpPr>
        <p:spPr bwMode="auto">
          <a:xfrm>
            <a:off x="117475" y="4305300"/>
            <a:ext cx="2943225"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a:cs typeface="Arial" charset="0"/>
              </a:rPr>
              <a:t>Scope de </a:t>
            </a:r>
            <a:r>
              <a:rPr lang="en-US" dirty="0" err="1">
                <a:cs typeface="Arial" charset="0"/>
              </a:rPr>
              <a:t>Classe</a:t>
            </a:r>
            <a:endParaRPr lang="en-GB" dirty="0">
              <a:cs typeface="Arial" charset="0"/>
            </a:endParaRPr>
          </a:p>
        </p:txBody>
      </p:sp>
      <p:sp>
        <p:nvSpPr>
          <p:cNvPr id="9" name="AutoShape 3">
            <a:extLst>
              <a:ext uri="{FF2B5EF4-FFF2-40B4-BE49-F238E27FC236}">
                <a16:creationId xmlns:a16="http://schemas.microsoft.com/office/drawing/2014/main" xmlns="" id="{0D1CBDAB-7E95-4023-A344-C40B715DDA1A}"/>
              </a:ext>
            </a:extLst>
          </p:cNvPr>
          <p:cNvSpPr>
            <a:spLocks noChangeArrowheads="1"/>
          </p:cNvSpPr>
          <p:nvPr/>
        </p:nvSpPr>
        <p:spPr bwMode="auto">
          <a:xfrm>
            <a:off x="4775200" y="1017588"/>
            <a:ext cx="4152900" cy="4657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public class </a:t>
            </a:r>
            <a:r>
              <a:rPr lang="en-US" sz="1600" b="0" dirty="0" err="1">
                <a:latin typeface="Lucida Sans Typewriter" pitchFamily="49" charset="0"/>
                <a:cs typeface="Arial" charset="0"/>
              </a:rPr>
              <a:t>CreateMessage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public string message </a:t>
            </a:r>
          </a:p>
          <a:p>
            <a:pPr>
              <a:defRPr/>
            </a:pPr>
            <a:r>
              <a:rPr lang="en-US" sz="1600" b="0" dirty="0">
                <a:latin typeface="Lucida Sans Typewriter" pitchFamily="49" charset="0"/>
                <a:cs typeface="Arial" charset="0"/>
              </a:rPr>
              <a:t>    = "Hello";</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public class </a:t>
            </a:r>
            <a:r>
              <a:rPr lang="en-US" sz="1600" b="0" dirty="0" err="1">
                <a:latin typeface="Lucida Sans Typewriter" pitchFamily="49" charset="0"/>
                <a:cs typeface="Arial" charset="0"/>
              </a:rPr>
              <a:t>DisplayMessage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public void </a:t>
            </a:r>
            <a:r>
              <a:rPr lang="en-US" sz="1600" b="0" dirty="0" err="1">
                <a:latin typeface="Lucida Sans Typewriter" pitchFamily="49" charset="0"/>
                <a:cs typeface="Arial" charset="0"/>
              </a:rPr>
              <a:t>ShowMessage</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r>
              <a:rPr lang="en-US" sz="1600" b="0" dirty="0" err="1">
                <a:latin typeface="Lucida Sans Typewriter" pitchFamily="49" charset="0"/>
                <a:cs typeface="Arial" charset="0"/>
              </a:rPr>
              <a:t>CreateMessage</a:t>
            </a:r>
            <a:r>
              <a:rPr lang="en-US" sz="1600" b="0" dirty="0">
                <a:latin typeface="Lucida Sans Typewriter" pitchFamily="49" charset="0"/>
                <a:cs typeface="Arial" charset="0"/>
              </a:rPr>
              <a:t> </a:t>
            </a:r>
            <a:r>
              <a:rPr lang="en-US" sz="1600" b="0" dirty="0" err="1">
                <a:latin typeface="Lucida Sans Typewriter" pitchFamily="49" charset="0"/>
                <a:cs typeface="Arial" charset="0"/>
              </a:rPr>
              <a:t>newMessage</a:t>
            </a:r>
            <a:r>
              <a:rPr lang="en-US" sz="1600" b="0" dirty="0">
                <a:latin typeface="Lucida Sans Typewriter" pitchFamily="49" charset="0"/>
                <a:cs typeface="Arial" charset="0"/>
              </a:rPr>
              <a:t> </a:t>
            </a:r>
          </a:p>
          <a:p>
            <a:pPr>
              <a:defRPr/>
            </a:pPr>
            <a:r>
              <a:rPr lang="en-US" sz="1600" b="0" dirty="0">
                <a:latin typeface="Lucida Sans Typewriter" pitchFamily="49" charset="0"/>
                <a:cs typeface="Arial" charset="0"/>
              </a:rPr>
              <a:t>         = new </a:t>
            </a:r>
            <a:r>
              <a:rPr lang="en-US" sz="1600" b="0" dirty="0" err="1">
                <a:latin typeface="Lucida Sans Typewriter" pitchFamily="49" charset="0"/>
                <a:cs typeface="Arial" charset="0"/>
              </a:rPr>
              <a:t>CreateMessage</a:t>
            </a:r>
            <a:r>
              <a:rPr lang="en-US" sz="1600" b="0" dirty="0">
                <a:latin typeface="Lucida Sans Typewriter" pitchFamily="49" charset="0"/>
                <a:cs typeface="Arial" charset="0"/>
              </a:rPr>
              <a:t>();</a:t>
            </a:r>
          </a:p>
          <a:p>
            <a:pPr>
              <a:defRPr/>
            </a:pPr>
            <a:r>
              <a:rPr lang="en-US" sz="1600" b="0" dirty="0">
                <a:latin typeface="Lucida Sans Typewriter" pitchFamily="49" charset="0"/>
                <a:cs typeface="Arial" charset="0"/>
              </a:rPr>
              <a:t>       </a:t>
            </a:r>
            <a:r>
              <a:rPr lang="en-US" sz="1600" b="0" dirty="0" err="1">
                <a:latin typeface="Lucida Sans Typewriter" pitchFamily="49" charset="0"/>
                <a:cs typeface="Arial" charset="0"/>
              </a:rPr>
              <a:t>MessageBox.Show</a:t>
            </a:r>
            <a:r>
              <a:rPr lang="en-US" sz="1600" b="0" dirty="0">
                <a:latin typeface="Lucida Sans Typewriter" pitchFamily="49" charset="0"/>
                <a:cs typeface="Arial" charset="0"/>
              </a:rPr>
              <a:t>(</a:t>
            </a:r>
          </a:p>
          <a:p>
            <a:pPr>
              <a:defRPr/>
            </a:pPr>
            <a:r>
              <a:rPr lang="en-US" sz="1600" b="0" dirty="0">
                <a:latin typeface="Lucida Sans Typewriter" pitchFamily="49" charset="0"/>
                <a:cs typeface="Arial" charset="0"/>
              </a:rPr>
              <a:t>         </a:t>
            </a:r>
            <a:r>
              <a:rPr lang="en-US" sz="1600" b="0" dirty="0" err="1">
                <a:latin typeface="Lucida Sans Typewriter" pitchFamily="49" charset="0"/>
                <a:cs typeface="Arial" charset="0"/>
              </a:rPr>
              <a:t>newMessage.message</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endParaRPr lang="en-GB" sz="1600" b="0" dirty="0">
              <a:latin typeface="Lucida Sans Typewriter" pitchFamily="49" charset="0"/>
              <a:cs typeface="Arial" charset="0"/>
            </a:endParaRPr>
          </a:p>
          <a:p>
            <a:pPr>
              <a:defRPr/>
            </a:pPr>
            <a:r>
              <a:rPr lang="en-GB" sz="1600" b="0" dirty="0">
                <a:latin typeface="Lucida Sans Typewriter" pitchFamily="49" charset="0"/>
                <a:cs typeface="Arial" charset="0"/>
              </a:rPr>
              <a:t>   </a:t>
            </a: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10" name="AutoShape 25">
            <a:extLst>
              <a:ext uri="{FF2B5EF4-FFF2-40B4-BE49-F238E27FC236}">
                <a16:creationId xmlns:a16="http://schemas.microsoft.com/office/drawing/2014/main" xmlns="" id="{739A1288-C5BB-489D-943A-8FAAA63CA52D}"/>
              </a:ext>
            </a:extLst>
          </p:cNvPr>
          <p:cNvSpPr>
            <a:spLocks noChangeArrowheads="1"/>
          </p:cNvSpPr>
          <p:nvPr/>
        </p:nvSpPr>
        <p:spPr bwMode="auto">
          <a:xfrm>
            <a:off x="4625974" y="852488"/>
            <a:ext cx="3868747"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dirty="0">
                <a:cs typeface="Arial" charset="0"/>
              </a:rPr>
              <a:t>Scope de </a:t>
            </a:r>
            <a:r>
              <a:rPr lang="en-US" dirty="0" err="1">
                <a:cs typeface="Arial" charset="0"/>
              </a:rPr>
              <a:t>niveau</a:t>
            </a:r>
            <a:r>
              <a:rPr lang="en-US" dirty="0">
                <a:cs typeface="Arial" charset="0"/>
              </a:rPr>
              <a:t> Namespace</a:t>
            </a:r>
            <a:endParaRPr lang="en-GB" dirty="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xmlns="" id="{8203C62F-9036-4661-9649-18F343404C79}"/>
              </a:ext>
            </a:extLst>
          </p:cNvPr>
          <p:cNvSpPr>
            <a:spLocks noGrp="1" noChangeArrowheads="1"/>
          </p:cNvSpPr>
          <p:nvPr>
            <p:ph type="title"/>
          </p:nvPr>
        </p:nvSpPr>
        <p:spPr/>
        <p:txBody>
          <a:bodyPr/>
          <a:lstStyle/>
          <a:p>
            <a:pPr eaLnBrk="1" hangingPunct="1"/>
            <a:r>
              <a:rPr lang="fr-FR" altLang="fr-FR"/>
              <a:t>Convertir une Value dans un Type de Données Différent</a:t>
            </a:r>
          </a:p>
        </p:txBody>
      </p:sp>
      <p:sp>
        <p:nvSpPr>
          <p:cNvPr id="11" name="AutoShape 24">
            <a:extLst>
              <a:ext uri="{FF2B5EF4-FFF2-40B4-BE49-F238E27FC236}">
                <a16:creationId xmlns:a16="http://schemas.microsoft.com/office/drawing/2014/main" xmlns="" id="{D4123F0E-42C7-434C-B52C-DD645B15420B}"/>
              </a:ext>
            </a:extLst>
          </p:cNvPr>
          <p:cNvSpPr>
            <a:spLocks noChangeArrowheads="1"/>
          </p:cNvSpPr>
          <p:nvPr/>
        </p:nvSpPr>
        <p:spPr bwMode="auto">
          <a:xfrm>
            <a:off x="304800" y="1039813"/>
            <a:ext cx="8585200" cy="1966912"/>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0244" name="Rectangle 25">
            <a:extLst>
              <a:ext uri="{FF2B5EF4-FFF2-40B4-BE49-F238E27FC236}">
                <a16:creationId xmlns:a16="http://schemas.microsoft.com/office/drawing/2014/main" xmlns="" id="{D1A4B171-985D-4DDE-B677-57035B1CA3E0}"/>
              </a:ext>
            </a:extLst>
          </p:cNvPr>
          <p:cNvSpPr>
            <a:spLocks noChangeArrowheads="1"/>
          </p:cNvSpPr>
          <p:nvPr/>
        </p:nvSpPr>
        <p:spPr bwMode="auto">
          <a:xfrm>
            <a:off x="427038" y="1331913"/>
            <a:ext cx="7190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dirty="0" err="1"/>
              <a:t>Réalisée</a:t>
            </a:r>
            <a:r>
              <a:rPr lang="en-US" altLang="fr-FR" b="0" dirty="0"/>
              <a:t> </a:t>
            </a:r>
            <a:r>
              <a:rPr lang="en-US" altLang="fr-FR" b="0" dirty="0" err="1"/>
              <a:t>Automatiquement</a:t>
            </a:r>
            <a:r>
              <a:rPr lang="en-US" altLang="fr-FR" b="0" dirty="0"/>
              <a:t> par le common language runtime</a:t>
            </a:r>
            <a:endParaRPr lang="en-GB" altLang="fr-FR" b="0" dirty="0"/>
          </a:p>
        </p:txBody>
      </p:sp>
      <p:sp>
        <p:nvSpPr>
          <p:cNvPr id="27" name="AutoShape 25">
            <a:extLst>
              <a:ext uri="{FF2B5EF4-FFF2-40B4-BE49-F238E27FC236}">
                <a16:creationId xmlns:a16="http://schemas.microsoft.com/office/drawing/2014/main" xmlns="" id="{806F3A16-224C-4FC4-99BA-DD3CB43481DD}"/>
              </a:ext>
            </a:extLst>
          </p:cNvPr>
          <p:cNvSpPr>
            <a:spLocks noChangeArrowheads="1"/>
          </p:cNvSpPr>
          <p:nvPr/>
        </p:nvSpPr>
        <p:spPr bwMode="auto">
          <a:xfrm>
            <a:off x="206375" y="858838"/>
            <a:ext cx="3082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fr-FR">
                <a:cs typeface="Arial" charset="0"/>
              </a:rPr>
              <a:t>Convertion Implicite</a:t>
            </a:r>
            <a:endParaRPr lang="fr-FR" b="0">
              <a:cs typeface="Arial" charset="0"/>
            </a:endParaRPr>
          </a:p>
        </p:txBody>
      </p:sp>
      <p:sp>
        <p:nvSpPr>
          <p:cNvPr id="28" name="AutoShape 3">
            <a:extLst>
              <a:ext uri="{FF2B5EF4-FFF2-40B4-BE49-F238E27FC236}">
                <a16:creationId xmlns:a16="http://schemas.microsoft.com/office/drawing/2014/main" xmlns="" id="{8B34F5C5-266F-4568-8E15-2AD9C93FE510}"/>
              </a:ext>
            </a:extLst>
          </p:cNvPr>
          <p:cNvSpPr>
            <a:spLocks noChangeArrowheads="1"/>
          </p:cNvSpPr>
          <p:nvPr/>
        </p:nvSpPr>
        <p:spPr bwMode="auto">
          <a:xfrm>
            <a:off x="520700" y="1704975"/>
            <a:ext cx="8115300" cy="1092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err="1">
                <a:latin typeface="Lucida Sans Typewriter" pitchFamily="49" charset="0"/>
                <a:cs typeface="Arial" charset="0"/>
              </a:rPr>
              <a:t>int</a:t>
            </a:r>
            <a:r>
              <a:rPr lang="en-US" sz="1600" b="0" dirty="0">
                <a:latin typeface="Lucida Sans Typewriter" pitchFamily="49" charset="0"/>
                <a:cs typeface="Arial" charset="0"/>
              </a:rPr>
              <a:t> a = 4;</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long b;</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b = a;        // Implicit conversion of </a:t>
            </a:r>
            <a:r>
              <a:rPr lang="en-US" sz="1600" b="0" dirty="0" err="1">
                <a:latin typeface="Lucida Sans Typewriter" pitchFamily="49" charset="0"/>
                <a:cs typeface="Arial" charset="0"/>
              </a:rPr>
              <a:t>int</a:t>
            </a:r>
            <a:r>
              <a:rPr lang="en-US" sz="1600" b="0" dirty="0">
                <a:latin typeface="Lucida Sans Typewriter" pitchFamily="49" charset="0"/>
                <a:cs typeface="Arial" charset="0"/>
              </a:rPr>
              <a:t> to long</a:t>
            </a:r>
            <a:endParaRPr lang="en-GB" sz="1600" b="0" dirty="0">
              <a:latin typeface="Lucida Sans Typewriter" pitchFamily="49" charset="0"/>
              <a:cs typeface="Arial" charset="0"/>
            </a:endParaRPr>
          </a:p>
        </p:txBody>
      </p:sp>
      <p:sp>
        <p:nvSpPr>
          <p:cNvPr id="29" name="AutoShape 24">
            <a:extLst>
              <a:ext uri="{FF2B5EF4-FFF2-40B4-BE49-F238E27FC236}">
                <a16:creationId xmlns:a16="http://schemas.microsoft.com/office/drawing/2014/main" xmlns="" id="{BAB0863D-9D7F-4135-8DB2-9F700D233548}"/>
              </a:ext>
            </a:extLst>
          </p:cNvPr>
          <p:cNvSpPr>
            <a:spLocks noChangeArrowheads="1"/>
          </p:cNvSpPr>
          <p:nvPr/>
        </p:nvSpPr>
        <p:spPr bwMode="auto">
          <a:xfrm>
            <a:off x="330200" y="3316288"/>
            <a:ext cx="8585200" cy="29972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0248" name="Rectangle 29">
            <a:extLst>
              <a:ext uri="{FF2B5EF4-FFF2-40B4-BE49-F238E27FC236}">
                <a16:creationId xmlns:a16="http://schemas.microsoft.com/office/drawing/2014/main" xmlns="" id="{4B328067-8374-437F-A423-C74E1A289C5C}"/>
              </a:ext>
            </a:extLst>
          </p:cNvPr>
          <p:cNvSpPr>
            <a:spLocks noChangeArrowheads="1"/>
          </p:cNvSpPr>
          <p:nvPr/>
        </p:nvSpPr>
        <p:spPr bwMode="auto">
          <a:xfrm>
            <a:off x="452438" y="3614738"/>
            <a:ext cx="840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dirty="0" err="1"/>
              <a:t>Nécessite</a:t>
            </a:r>
            <a:r>
              <a:rPr lang="en-US" altLang="fr-FR" b="0" dirty="0"/>
              <a:t> </a:t>
            </a:r>
            <a:r>
              <a:rPr lang="en-US" altLang="fr-FR" b="0" dirty="0" err="1"/>
              <a:t>l’écriture</a:t>
            </a:r>
            <a:r>
              <a:rPr lang="en-US" altLang="fr-FR" b="0" dirty="0"/>
              <a:t> de code pour </a:t>
            </a:r>
            <a:r>
              <a:rPr lang="en-US" altLang="fr-FR" b="0" dirty="0" err="1"/>
              <a:t>réaliser</a:t>
            </a:r>
            <a:r>
              <a:rPr lang="en-US" altLang="fr-FR" b="0" dirty="0"/>
              <a:t> la </a:t>
            </a:r>
            <a:r>
              <a:rPr lang="en-US" altLang="fr-FR" b="0" dirty="0" err="1"/>
              <a:t>convertion</a:t>
            </a:r>
            <a:endParaRPr lang="en-GB" altLang="fr-FR" b="0" dirty="0"/>
          </a:p>
        </p:txBody>
      </p:sp>
      <p:sp>
        <p:nvSpPr>
          <p:cNvPr id="31" name="AutoShape 25">
            <a:extLst>
              <a:ext uri="{FF2B5EF4-FFF2-40B4-BE49-F238E27FC236}">
                <a16:creationId xmlns:a16="http://schemas.microsoft.com/office/drawing/2014/main" xmlns="" id="{0CCD8D9F-7D81-4503-B78F-B6D1BC8E9CF1}"/>
              </a:ext>
            </a:extLst>
          </p:cNvPr>
          <p:cNvSpPr>
            <a:spLocks noChangeArrowheads="1"/>
          </p:cNvSpPr>
          <p:nvPr/>
        </p:nvSpPr>
        <p:spPr bwMode="auto">
          <a:xfrm>
            <a:off x="231775" y="3135313"/>
            <a:ext cx="3082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fr-FR">
                <a:cs typeface="Arial" charset="0"/>
              </a:rPr>
              <a:t>Convertion Explicite</a:t>
            </a:r>
            <a:endParaRPr lang="fr-FR" b="0">
              <a:cs typeface="Arial" charset="0"/>
            </a:endParaRPr>
          </a:p>
        </p:txBody>
      </p:sp>
      <p:sp>
        <p:nvSpPr>
          <p:cNvPr id="32" name="AutoShape 3">
            <a:extLst>
              <a:ext uri="{FF2B5EF4-FFF2-40B4-BE49-F238E27FC236}">
                <a16:creationId xmlns:a16="http://schemas.microsoft.com/office/drawing/2014/main" xmlns="" id="{F53439B2-158E-44DF-9B98-734D711998A0}"/>
              </a:ext>
            </a:extLst>
          </p:cNvPr>
          <p:cNvSpPr>
            <a:spLocks noChangeArrowheads="1"/>
          </p:cNvSpPr>
          <p:nvPr/>
        </p:nvSpPr>
        <p:spPr bwMode="auto">
          <a:xfrm>
            <a:off x="546100" y="4013200"/>
            <a:ext cx="8115300" cy="2082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err="1">
                <a:latin typeface="Lucida Sans Typewriter" pitchFamily="49" charset="0"/>
                <a:cs typeface="Arial" charset="0"/>
              </a:rPr>
              <a:t>DataType</a:t>
            </a:r>
            <a:r>
              <a:rPr lang="en-US" sz="1600" b="0" dirty="0">
                <a:latin typeface="Lucida Sans Typewriter" pitchFamily="49" charset="0"/>
                <a:cs typeface="Arial" charset="0"/>
              </a:rPr>
              <a:t> variableName1 = (</a:t>
            </a:r>
            <a:r>
              <a:rPr lang="en-US" sz="1600" b="0" dirty="0" err="1">
                <a:latin typeface="Lucida Sans Typewriter" pitchFamily="49" charset="0"/>
                <a:cs typeface="Arial" charset="0"/>
              </a:rPr>
              <a:t>castDataType</a:t>
            </a:r>
            <a:r>
              <a:rPr lang="en-US" sz="1600" b="0" dirty="0">
                <a:latin typeface="Lucida Sans Typewriter" pitchFamily="49" charset="0"/>
                <a:cs typeface="Arial" charset="0"/>
              </a:rPr>
              <a:t>) variableName2;</a:t>
            </a:r>
          </a:p>
          <a:p>
            <a:pPr>
              <a:defRPr/>
            </a:pPr>
            <a:r>
              <a:rPr lang="en-US" sz="1600" b="0" dirty="0">
                <a:latin typeface="Lucida Sans Typewriter" pitchFamily="49" charset="0"/>
                <a:cs typeface="Arial" charset="0"/>
              </a:rPr>
              <a:t>…</a:t>
            </a:r>
          </a:p>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count = Convert.ToInt32("1234");</a:t>
            </a:r>
          </a:p>
          <a:p>
            <a:pPr>
              <a:defRPr/>
            </a:pPr>
            <a:r>
              <a:rPr lang="en-GB" sz="1600" b="0" dirty="0">
                <a:latin typeface="Lucida Sans Typewriter" pitchFamily="49" charset="0"/>
                <a:cs typeface="Arial" charset="0"/>
              </a:rPr>
              <a:t>...</a:t>
            </a:r>
          </a:p>
          <a:p>
            <a:pPr>
              <a:defRPr/>
            </a:pPr>
            <a:r>
              <a:rPr lang="en-GB" sz="1600" b="0" dirty="0" err="1">
                <a:latin typeface="Lucida Sans Typewriter" pitchFamily="49" charset="0"/>
                <a:cs typeface="Arial" charset="0"/>
              </a:rPr>
              <a:t>int</a:t>
            </a:r>
            <a:r>
              <a:rPr lang="en-GB" sz="1600" b="0" dirty="0">
                <a:latin typeface="Lucida Sans Typewriter" pitchFamily="49" charset="0"/>
                <a:cs typeface="Arial" charset="0"/>
              </a:rPr>
              <a:t> number = 0;</a:t>
            </a:r>
          </a:p>
          <a:p>
            <a:pPr>
              <a:defRPr/>
            </a:pPr>
            <a:r>
              <a:rPr lang="en-GB" sz="1600" b="0" dirty="0">
                <a:latin typeface="Lucida Sans Typewriter" pitchFamily="49" charset="0"/>
                <a:cs typeface="Arial" charset="0"/>
              </a:rPr>
              <a:t>if (</a:t>
            </a:r>
            <a:r>
              <a:rPr lang="en-GB" sz="1600" b="0" dirty="0" err="1">
                <a:latin typeface="Lucida Sans Typewriter" pitchFamily="49" charset="0"/>
                <a:cs typeface="Arial" charset="0"/>
              </a:rPr>
              <a:t>int.TryParse</a:t>
            </a:r>
            <a:r>
              <a:rPr lang="en-GB" sz="1600" b="0" dirty="0">
                <a:latin typeface="Lucida Sans Typewriter" pitchFamily="49" charset="0"/>
                <a:cs typeface="Arial" charset="0"/>
              </a:rPr>
              <a:t>("1234", out number)) {// Conversion succeeded }</a:t>
            </a:r>
            <a:endParaRPr lang="en-GB" sz="1600" dirty="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xmlns="" id="{9859C2C2-BAEA-404E-B909-1368B073B1DF}"/>
              </a:ext>
            </a:extLst>
          </p:cNvPr>
          <p:cNvSpPr>
            <a:spLocks noGrp="1" noChangeArrowheads="1"/>
          </p:cNvSpPr>
          <p:nvPr>
            <p:ph type="title"/>
          </p:nvPr>
        </p:nvSpPr>
        <p:spPr/>
        <p:txBody>
          <a:bodyPr/>
          <a:lstStyle/>
          <a:p>
            <a:pPr eaLnBrk="1" hangingPunct="1"/>
            <a:r>
              <a:rPr lang="fr-FR" altLang="fr-FR"/>
              <a:t>Variables en Lecture-Seule et Constantes</a:t>
            </a:r>
          </a:p>
        </p:txBody>
      </p:sp>
      <p:sp>
        <p:nvSpPr>
          <p:cNvPr id="3" name="AutoShape 24">
            <a:extLst>
              <a:ext uri="{FF2B5EF4-FFF2-40B4-BE49-F238E27FC236}">
                <a16:creationId xmlns:a16="http://schemas.microsoft.com/office/drawing/2014/main" xmlns="" id="{706636BC-6E12-43A4-B0AF-300F7771E12B}"/>
              </a:ext>
            </a:extLst>
          </p:cNvPr>
          <p:cNvSpPr>
            <a:spLocks noChangeArrowheads="1"/>
          </p:cNvSpPr>
          <p:nvPr/>
        </p:nvSpPr>
        <p:spPr bwMode="auto">
          <a:xfrm>
            <a:off x="304800" y="1028700"/>
            <a:ext cx="8585200" cy="23495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fr-FR">
              <a:cs typeface="Arial" charset="0"/>
            </a:endParaRPr>
          </a:p>
        </p:txBody>
      </p:sp>
      <p:sp>
        <p:nvSpPr>
          <p:cNvPr id="11268" name="Rectangle 3">
            <a:extLst>
              <a:ext uri="{FF2B5EF4-FFF2-40B4-BE49-F238E27FC236}">
                <a16:creationId xmlns:a16="http://schemas.microsoft.com/office/drawing/2014/main" xmlns="" id="{8F5688FC-7C5D-4F13-A02C-4E44384EF1E9}"/>
              </a:ext>
            </a:extLst>
          </p:cNvPr>
          <p:cNvSpPr>
            <a:spLocks noChangeArrowheads="1"/>
          </p:cNvSpPr>
          <p:nvPr/>
        </p:nvSpPr>
        <p:spPr bwMode="auto">
          <a:xfrm>
            <a:off x="427038" y="1352550"/>
            <a:ext cx="4250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Déclarée avec le mot clé </a:t>
            </a:r>
            <a:r>
              <a:rPr lang="fr-FR" altLang="fr-FR"/>
              <a:t>readonly</a:t>
            </a:r>
            <a:endParaRPr lang="fr-FR" altLang="fr-FR" b="0"/>
          </a:p>
        </p:txBody>
      </p:sp>
      <p:sp>
        <p:nvSpPr>
          <p:cNvPr id="5" name="AutoShape 25">
            <a:extLst>
              <a:ext uri="{FF2B5EF4-FFF2-40B4-BE49-F238E27FC236}">
                <a16:creationId xmlns:a16="http://schemas.microsoft.com/office/drawing/2014/main" xmlns="" id="{235264B8-7B90-4C4D-AD47-738065362D9A}"/>
              </a:ext>
            </a:extLst>
          </p:cNvPr>
          <p:cNvSpPr>
            <a:spLocks noChangeArrowheads="1"/>
          </p:cNvSpPr>
          <p:nvPr/>
        </p:nvSpPr>
        <p:spPr bwMode="auto">
          <a:xfrm>
            <a:off x="206375" y="847725"/>
            <a:ext cx="381373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fr-FR">
                <a:cs typeface="Arial" charset="0"/>
              </a:rPr>
              <a:t>Variable en lecture-seule</a:t>
            </a:r>
            <a:endParaRPr lang="fr-FR" b="0">
              <a:cs typeface="Arial" charset="0"/>
            </a:endParaRPr>
          </a:p>
        </p:txBody>
      </p:sp>
      <p:sp>
        <p:nvSpPr>
          <p:cNvPr id="6" name="AutoShape 3">
            <a:extLst>
              <a:ext uri="{FF2B5EF4-FFF2-40B4-BE49-F238E27FC236}">
                <a16:creationId xmlns:a16="http://schemas.microsoft.com/office/drawing/2014/main" xmlns="" id="{BBB36E47-FA6E-489A-A22A-109736A16B92}"/>
              </a:ext>
            </a:extLst>
          </p:cNvPr>
          <p:cNvSpPr>
            <a:spLocks noChangeArrowheads="1"/>
          </p:cNvSpPr>
          <p:nvPr/>
        </p:nvSpPr>
        <p:spPr bwMode="auto">
          <a:xfrm>
            <a:off x="520700" y="2057400"/>
            <a:ext cx="8115300" cy="1092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err="1">
                <a:latin typeface="Lucida Sans Typewriter" pitchFamily="49" charset="0"/>
                <a:cs typeface="Arial" charset="0"/>
              </a:rPr>
              <a:t>readonly</a:t>
            </a:r>
            <a:r>
              <a:rPr lang="en-GB" sz="1600" b="0" dirty="0">
                <a:latin typeface="Lucida Sans Typewriter" pitchFamily="49" charset="0"/>
                <a:cs typeface="Arial" charset="0"/>
              </a:rPr>
              <a:t> string </a:t>
            </a:r>
            <a:r>
              <a:rPr lang="en-GB" sz="1600" b="0" dirty="0" err="1">
                <a:latin typeface="Lucida Sans Typewriter" pitchFamily="49" charset="0"/>
                <a:cs typeface="Arial" charset="0"/>
              </a:rPr>
              <a:t>currentDateTime</a:t>
            </a:r>
            <a:r>
              <a:rPr lang="en-GB" sz="1600" b="0" dirty="0">
                <a:latin typeface="Lucida Sans Typewriter" pitchFamily="49" charset="0"/>
                <a:cs typeface="Arial" charset="0"/>
              </a:rPr>
              <a:t> = </a:t>
            </a:r>
            <a:r>
              <a:rPr lang="en-GB" sz="1600" b="0" dirty="0" err="1">
                <a:latin typeface="Lucida Sans Typewriter" pitchFamily="49" charset="0"/>
                <a:cs typeface="Arial" charset="0"/>
              </a:rPr>
              <a:t>DateTime.Now.ToString</a:t>
            </a:r>
            <a:r>
              <a:rPr lang="en-GB" sz="1600" b="0" dirty="0">
                <a:latin typeface="Lucida Sans Typewriter" pitchFamily="49" charset="0"/>
                <a:cs typeface="Arial" charset="0"/>
              </a:rPr>
              <a:t>();</a:t>
            </a:r>
          </a:p>
        </p:txBody>
      </p:sp>
      <p:sp>
        <p:nvSpPr>
          <p:cNvPr id="7" name="AutoShape 24">
            <a:extLst>
              <a:ext uri="{FF2B5EF4-FFF2-40B4-BE49-F238E27FC236}">
                <a16:creationId xmlns:a16="http://schemas.microsoft.com/office/drawing/2014/main" xmlns="" id="{A388EC2A-4940-4AB4-A516-D0F074F9CA9B}"/>
              </a:ext>
            </a:extLst>
          </p:cNvPr>
          <p:cNvSpPr>
            <a:spLocks noChangeArrowheads="1"/>
          </p:cNvSpPr>
          <p:nvPr/>
        </p:nvSpPr>
        <p:spPr bwMode="auto">
          <a:xfrm>
            <a:off x="330200" y="3689350"/>
            <a:ext cx="858520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fr-FR" dirty="0">
              <a:cs typeface="Arial" charset="0"/>
            </a:endParaRPr>
          </a:p>
        </p:txBody>
      </p:sp>
      <p:sp>
        <p:nvSpPr>
          <p:cNvPr id="8" name="AutoShape 25">
            <a:extLst>
              <a:ext uri="{FF2B5EF4-FFF2-40B4-BE49-F238E27FC236}">
                <a16:creationId xmlns:a16="http://schemas.microsoft.com/office/drawing/2014/main" xmlns="" id="{5B54D318-CCBA-4793-B3D4-B0006C836D52}"/>
              </a:ext>
            </a:extLst>
          </p:cNvPr>
          <p:cNvSpPr>
            <a:spLocks noChangeArrowheads="1"/>
          </p:cNvSpPr>
          <p:nvPr/>
        </p:nvSpPr>
        <p:spPr bwMode="auto">
          <a:xfrm>
            <a:off x="231775" y="3508375"/>
            <a:ext cx="3082925"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fr-FR">
                <a:cs typeface="Arial" charset="0"/>
              </a:rPr>
              <a:t>	Constante</a:t>
            </a:r>
            <a:endParaRPr lang="fr-FR" b="0">
              <a:cs typeface="Arial" charset="0"/>
            </a:endParaRPr>
          </a:p>
        </p:txBody>
      </p:sp>
      <p:sp>
        <p:nvSpPr>
          <p:cNvPr id="9" name="AutoShape 3">
            <a:extLst>
              <a:ext uri="{FF2B5EF4-FFF2-40B4-BE49-F238E27FC236}">
                <a16:creationId xmlns:a16="http://schemas.microsoft.com/office/drawing/2014/main" xmlns="" id="{EAA78FCF-A219-408E-93D3-C7847297340E}"/>
              </a:ext>
            </a:extLst>
          </p:cNvPr>
          <p:cNvSpPr>
            <a:spLocks noChangeArrowheads="1"/>
          </p:cNvSpPr>
          <p:nvPr/>
        </p:nvSpPr>
        <p:spPr bwMode="auto">
          <a:xfrm>
            <a:off x="546100" y="4718050"/>
            <a:ext cx="8115300" cy="12446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const double PI = 3.14159;</a:t>
            </a:r>
            <a:endParaRPr lang="en-GB" sz="1600" b="0" dirty="0">
              <a:latin typeface="Lucida Sans Typewriter" pitchFamily="49" charset="0"/>
              <a:cs typeface="Arial" charset="0"/>
            </a:endParaRPr>
          </a:p>
          <a:p>
            <a:pPr>
              <a:defRPr/>
            </a:pPr>
            <a:r>
              <a:rPr lang="en-US" sz="1600" b="0" dirty="0" err="1">
                <a:latin typeface="Lucida Sans Typewriter" pitchFamily="49" charset="0"/>
                <a:cs typeface="Arial" charset="0"/>
              </a:rPr>
              <a:t>int</a:t>
            </a:r>
            <a:r>
              <a:rPr lang="en-US" sz="1600" b="0" dirty="0">
                <a:latin typeface="Lucida Sans Typewriter" pitchFamily="49" charset="0"/>
                <a:cs typeface="Arial" charset="0"/>
              </a:rPr>
              <a:t> radius = 5;</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double area = PI * radius * radius;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double circumference = 2 * PI * radius;</a:t>
            </a:r>
            <a:endParaRPr lang="en-GB" sz="1600" b="0" dirty="0">
              <a:latin typeface="Lucida Sans Typewriter" pitchFamily="49" charset="0"/>
              <a:cs typeface="Arial" charset="0"/>
            </a:endParaRPr>
          </a:p>
        </p:txBody>
      </p:sp>
      <p:sp>
        <p:nvSpPr>
          <p:cNvPr id="11274" name="Rectangle 9">
            <a:extLst>
              <a:ext uri="{FF2B5EF4-FFF2-40B4-BE49-F238E27FC236}">
                <a16:creationId xmlns:a16="http://schemas.microsoft.com/office/drawing/2014/main" xmlns="" id="{3D3F05A4-2D70-435B-8361-4A74BCC55C50}"/>
              </a:ext>
            </a:extLst>
          </p:cNvPr>
          <p:cNvSpPr>
            <a:spLocks noChangeArrowheads="1"/>
          </p:cNvSpPr>
          <p:nvPr/>
        </p:nvSpPr>
        <p:spPr bwMode="auto">
          <a:xfrm>
            <a:off x="420688" y="4016375"/>
            <a:ext cx="38148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Declarée avec le mot clé </a:t>
            </a:r>
            <a:r>
              <a:rPr lang="fr-FR" altLang="fr-FR"/>
              <a:t>const</a:t>
            </a:r>
            <a:endParaRPr lang="fr-FR" altLang="fr-FR" b="0"/>
          </a:p>
        </p:txBody>
      </p:sp>
      <p:sp>
        <p:nvSpPr>
          <p:cNvPr id="11275" name="Rectangle 10">
            <a:extLst>
              <a:ext uri="{FF2B5EF4-FFF2-40B4-BE49-F238E27FC236}">
                <a16:creationId xmlns:a16="http://schemas.microsoft.com/office/drawing/2014/main" xmlns="" id="{6524A169-35ED-488B-A84C-0334B4C2FD36}"/>
              </a:ext>
            </a:extLst>
          </p:cNvPr>
          <p:cNvSpPr>
            <a:spLocks noChangeArrowheads="1"/>
          </p:cNvSpPr>
          <p:nvPr/>
        </p:nvSpPr>
        <p:spPr bwMode="auto">
          <a:xfrm>
            <a:off x="420688" y="1646238"/>
            <a:ext cx="2957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Initialisée au “run time”</a:t>
            </a:r>
          </a:p>
        </p:txBody>
      </p:sp>
      <p:sp>
        <p:nvSpPr>
          <p:cNvPr id="11276" name="Rectangle 11">
            <a:extLst>
              <a:ext uri="{FF2B5EF4-FFF2-40B4-BE49-F238E27FC236}">
                <a16:creationId xmlns:a16="http://schemas.microsoft.com/office/drawing/2014/main" xmlns="" id="{69E88DFF-D0AA-42AC-A160-E9B9330529C8}"/>
              </a:ext>
            </a:extLst>
          </p:cNvPr>
          <p:cNvSpPr>
            <a:spLocks noChangeArrowheads="1"/>
          </p:cNvSpPr>
          <p:nvPr/>
        </p:nvSpPr>
        <p:spPr bwMode="auto">
          <a:xfrm>
            <a:off x="431800" y="4264025"/>
            <a:ext cx="3230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Initialisée à la compilation</a:t>
            </a:r>
          </a:p>
        </p:txBody>
      </p:sp>
    </p:spTree>
  </p:cSld>
  <p:clrMapOvr>
    <a:masterClrMapping/>
  </p:clrMapOvr>
</p:sld>
</file>

<file path=ppt/theme/theme1.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6DB6038F4F4DB8CDE84C2D52A1F3" ma:contentTypeVersion="0" ma:contentTypeDescription="Create a new document." ma:contentTypeScope="" ma:versionID="15b1eb931f4d999d7cf10fc596aefc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A5F53FD-449C-4310-9807-B6A486D5F7E2}">
  <ds:schemaRefs>
    <ds:schemaRef ds:uri="http://schemas.microsoft.com/sharepoint/v3/contenttype/forms"/>
  </ds:schemaRefs>
</ds:datastoreItem>
</file>

<file path=customXml/itemProps2.xml><?xml version="1.0" encoding="utf-8"?>
<ds:datastoreItem xmlns:ds="http://schemas.openxmlformats.org/officeDocument/2006/customXml" ds:itemID="{B742D373-3854-4AC9-964D-1F43C4895F7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0CC63609-0500-4654-BEDE-EFA87BB5F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NG_MOC_Core_Module</Template>
  <TotalTime>12734</TotalTime>
  <Words>6021</Words>
  <Application>Microsoft Office PowerPoint</Application>
  <PresentationFormat>Affichage à l'écran (4:3)</PresentationFormat>
  <Paragraphs>745</Paragraphs>
  <Slides>32</Slides>
  <Notes>32</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32</vt:i4>
      </vt:variant>
    </vt:vector>
  </HeadingPairs>
  <TitlesOfParts>
    <vt:vector size="44" baseType="lpstr">
      <vt:lpstr>宋体</vt:lpstr>
      <vt:lpstr>Arial</vt:lpstr>
      <vt:lpstr>Courier New</vt:lpstr>
      <vt:lpstr>DIN Next LT Pro Light Condensed</vt:lpstr>
      <vt:lpstr>굴림</vt:lpstr>
      <vt:lpstr>Lucida Sans Typewriter</vt:lpstr>
      <vt:lpstr>Segoe</vt:lpstr>
      <vt:lpstr>Segoe Light</vt:lpstr>
      <vt:lpstr>Segoe Semibold</vt:lpstr>
      <vt:lpstr>Verdana</vt:lpstr>
      <vt:lpstr>Wingdings</vt:lpstr>
      <vt:lpstr>NG_MOC_Core_Module</vt:lpstr>
      <vt:lpstr>Présentation PowerPoint</vt:lpstr>
      <vt:lpstr>Sommaire</vt:lpstr>
      <vt:lpstr>Leçon 1: Déclarer des Variables et Assigner des Valeurs</vt:lpstr>
      <vt:lpstr>Qu’est-ce qu’une Variable?</vt:lpstr>
      <vt:lpstr>Quels sont les types de données?</vt:lpstr>
      <vt:lpstr>Déclarer et Assigner</vt:lpstr>
      <vt:lpstr>Qu’est-ce que le Scope d’une Variable?</vt:lpstr>
      <vt:lpstr>Convertir une Value dans un Type de Données Différent</vt:lpstr>
      <vt:lpstr>Variables en Lecture-Seule et Constantes</vt:lpstr>
      <vt:lpstr>Leçon 2: Utiliser les Expressions les Opérateurs</vt:lpstr>
      <vt:lpstr>Qu’est-ce qu’une Expression?</vt:lpstr>
      <vt:lpstr>Qu’est-ce que les Opérateurs?</vt:lpstr>
      <vt:lpstr>Spécifier la priorité des opérateurs</vt:lpstr>
      <vt:lpstr>Bonnes pratiques pour l’exécution de concaténation de chaînes</vt:lpstr>
      <vt:lpstr>Leçon 3: Créer et Utiliser des Arrays</vt:lpstr>
      <vt:lpstr>Qu’est-ce qu’un Array?</vt:lpstr>
      <vt:lpstr>Création et Initialisation d’Arrays</vt:lpstr>
      <vt:lpstr>Propriétés et Méthodes Exposées par les Arrays</vt:lpstr>
      <vt:lpstr>Accéder aux données d’un Array</vt:lpstr>
      <vt:lpstr>Leçon 4: Utiliser des Instructions de Décision</vt:lpstr>
      <vt:lpstr>Utiliser des instructions If unidirectionnel</vt:lpstr>
      <vt:lpstr>Utiliser d’autres instructions avec If</vt:lpstr>
      <vt:lpstr>Utiliser des instructions If Multi-Résultats</vt:lpstr>
      <vt:lpstr>Utiliser l’instruction Switch</vt:lpstr>
      <vt:lpstr>Lignes directrices pour le choix d’une structure de décision</vt:lpstr>
      <vt:lpstr>Leçon 5: Utiliser des Instructions d’Itération</vt:lpstr>
      <vt:lpstr>Types d’instructions d’iteration</vt:lpstr>
      <vt:lpstr>Utiliser l’instruction While</vt:lpstr>
      <vt:lpstr>Utiliser l’instruction Do</vt:lpstr>
      <vt:lpstr>Utiliser l’instruction For</vt:lpstr>
      <vt:lpstr>Instructions Break et Continue </vt:lpstr>
      <vt:lpstr>Lab: Using C# Programming Constructs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10266A_02</dc:title>
  <dc:creator>antonyn</dc:creator>
  <cp:lastModifiedBy>FORMATEUR</cp:lastModifiedBy>
  <cp:revision>881</cp:revision>
  <dcterms:created xsi:type="dcterms:W3CDTF">2010-01-04T15:39:25Z</dcterms:created>
  <dcterms:modified xsi:type="dcterms:W3CDTF">2018-02-26T12:33:32Z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