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zar Ristic" userId="00258c66e56903a7" providerId="Windows Live" clId="Web-{F802EE27-76EB-4165-8177-5BA3BF6C6DF7}"/>
    <pc:docChg chg="addSld modSld">
      <pc:chgData name="Lazar Ristic" userId="00258c66e56903a7" providerId="Windows Live" clId="Web-{F802EE27-76EB-4165-8177-5BA3BF6C6DF7}" dt="2019-06-22T14:41:46.602" v="1377" actId="20577"/>
      <pc:docMkLst>
        <pc:docMk/>
      </pc:docMkLst>
      <pc:sldChg chg="modSp">
        <pc:chgData name="Lazar Ristic" userId="00258c66e56903a7" providerId="Windows Live" clId="Web-{F802EE27-76EB-4165-8177-5BA3BF6C6DF7}" dt="2019-06-22T14:30:31.487" v="59" actId="20577"/>
        <pc:sldMkLst>
          <pc:docMk/>
          <pc:sldMk cId="401567019" sldId="256"/>
        </pc:sldMkLst>
        <pc:spChg chg="mod">
          <ac:chgData name="Lazar Ristic" userId="00258c66e56903a7" providerId="Windows Live" clId="Web-{F802EE27-76EB-4165-8177-5BA3BF6C6DF7}" dt="2019-06-22T14:29:15.048" v="48" actId="20577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Lazar Ristic" userId="00258c66e56903a7" providerId="Windows Live" clId="Web-{F802EE27-76EB-4165-8177-5BA3BF6C6DF7}" dt="2019-06-22T14:30:31.487" v="59" actId="20577"/>
          <ac:spMkLst>
            <pc:docMk/>
            <pc:sldMk cId="401567019" sldId="256"/>
            <ac:spMk id="3" creationId="{00000000-0000-0000-0000-000000000000}"/>
          </ac:spMkLst>
        </pc:spChg>
      </pc:sldChg>
      <pc:sldChg chg="modSp new">
        <pc:chgData name="Lazar Ristic" userId="00258c66e56903a7" providerId="Windows Live" clId="Web-{F802EE27-76EB-4165-8177-5BA3BF6C6DF7}" dt="2019-06-22T14:38:42.303" v="1171" actId="20577"/>
        <pc:sldMkLst>
          <pc:docMk/>
          <pc:sldMk cId="3301961223" sldId="257"/>
        </pc:sldMkLst>
        <pc:spChg chg="mod">
          <ac:chgData name="Lazar Ristic" userId="00258c66e56903a7" providerId="Windows Live" clId="Web-{F802EE27-76EB-4165-8177-5BA3BF6C6DF7}" dt="2019-06-22T14:30:43.064" v="77" actId="20577"/>
          <ac:spMkLst>
            <pc:docMk/>
            <pc:sldMk cId="3301961223" sldId="257"/>
            <ac:spMk id="2" creationId="{B5AFEA7D-4F30-4BBC-B755-E2D6CFCFC004}"/>
          </ac:spMkLst>
        </pc:spChg>
        <pc:spChg chg="mod">
          <ac:chgData name="Lazar Ristic" userId="00258c66e56903a7" providerId="Windows Live" clId="Web-{F802EE27-76EB-4165-8177-5BA3BF6C6DF7}" dt="2019-06-22T14:38:42.303" v="1171" actId="20577"/>
          <ac:spMkLst>
            <pc:docMk/>
            <pc:sldMk cId="3301961223" sldId="257"/>
            <ac:spMk id="3" creationId="{03F8611D-9686-46AB-8A25-FD90FDF86708}"/>
          </ac:spMkLst>
        </pc:spChg>
      </pc:sldChg>
      <pc:sldChg chg="modSp new">
        <pc:chgData name="Lazar Ristic" userId="00258c66e56903a7" providerId="Windows Live" clId="Web-{F802EE27-76EB-4165-8177-5BA3BF6C6DF7}" dt="2019-06-22T14:39:04.210" v="1179" actId="20577"/>
        <pc:sldMkLst>
          <pc:docMk/>
          <pc:sldMk cId="3550934180" sldId="258"/>
        </pc:sldMkLst>
        <pc:spChg chg="mod">
          <ac:chgData name="Lazar Ristic" userId="00258c66e56903a7" providerId="Windows Live" clId="Web-{F802EE27-76EB-4165-8177-5BA3BF6C6DF7}" dt="2019-06-22T14:32:40.472" v="341" actId="20577"/>
          <ac:spMkLst>
            <pc:docMk/>
            <pc:sldMk cId="3550934180" sldId="258"/>
            <ac:spMk id="2" creationId="{2D34D698-3489-4FE9-BD0B-12EF6FA3C27E}"/>
          </ac:spMkLst>
        </pc:spChg>
        <pc:spChg chg="mod">
          <ac:chgData name="Lazar Ristic" userId="00258c66e56903a7" providerId="Windows Live" clId="Web-{F802EE27-76EB-4165-8177-5BA3BF6C6DF7}" dt="2019-06-22T14:39:04.210" v="1179" actId="20577"/>
          <ac:spMkLst>
            <pc:docMk/>
            <pc:sldMk cId="3550934180" sldId="258"/>
            <ac:spMk id="3" creationId="{8583B66B-8AE2-479C-A03A-F8D5E44A1FB4}"/>
          </ac:spMkLst>
        </pc:spChg>
      </pc:sldChg>
      <pc:sldChg chg="modSp new">
        <pc:chgData name="Lazar Ristic" userId="00258c66e56903a7" providerId="Windows Live" clId="Web-{F802EE27-76EB-4165-8177-5BA3BF6C6DF7}" dt="2019-06-22T14:41:24.305" v="1368" actId="20577"/>
        <pc:sldMkLst>
          <pc:docMk/>
          <pc:sldMk cId="147133331" sldId="259"/>
        </pc:sldMkLst>
        <pc:spChg chg="mod">
          <ac:chgData name="Lazar Ristic" userId="00258c66e56903a7" providerId="Windows Live" clId="Web-{F802EE27-76EB-4165-8177-5BA3BF6C6DF7}" dt="2019-06-22T14:34:13.629" v="542" actId="20577"/>
          <ac:spMkLst>
            <pc:docMk/>
            <pc:sldMk cId="147133331" sldId="259"/>
            <ac:spMk id="2" creationId="{DA992276-418A-45C1-802F-299F8DB5F701}"/>
          </ac:spMkLst>
        </pc:spChg>
        <pc:spChg chg="mod">
          <ac:chgData name="Lazar Ristic" userId="00258c66e56903a7" providerId="Windows Live" clId="Web-{F802EE27-76EB-4165-8177-5BA3BF6C6DF7}" dt="2019-06-22T14:41:24.305" v="1368" actId="20577"/>
          <ac:spMkLst>
            <pc:docMk/>
            <pc:sldMk cId="147133331" sldId="259"/>
            <ac:spMk id="3" creationId="{5ACABB29-CB39-433B-94A2-CE314AA25DEC}"/>
          </ac:spMkLst>
        </pc:spChg>
      </pc:sldChg>
      <pc:sldChg chg="modSp new">
        <pc:chgData name="Lazar Ristic" userId="00258c66e56903a7" providerId="Windows Live" clId="Web-{F802EE27-76EB-4165-8177-5BA3BF6C6DF7}" dt="2019-06-22T14:41:46.602" v="1376" actId="20577"/>
        <pc:sldMkLst>
          <pc:docMk/>
          <pc:sldMk cId="3822726312" sldId="260"/>
        </pc:sldMkLst>
        <pc:spChg chg="mod">
          <ac:chgData name="Lazar Ristic" userId="00258c66e56903a7" providerId="Windows Live" clId="Web-{F802EE27-76EB-4165-8177-5BA3BF6C6DF7}" dt="2019-06-22T14:36:06.192" v="885" actId="20577"/>
          <ac:spMkLst>
            <pc:docMk/>
            <pc:sldMk cId="3822726312" sldId="260"/>
            <ac:spMk id="2" creationId="{99A7BE9C-191B-4F44-9811-465A0C7E1231}"/>
          </ac:spMkLst>
        </pc:spChg>
        <pc:spChg chg="mod">
          <ac:chgData name="Lazar Ristic" userId="00258c66e56903a7" providerId="Windows Live" clId="Web-{F802EE27-76EB-4165-8177-5BA3BF6C6DF7}" dt="2019-06-22T14:41:46.602" v="1376" actId="20577"/>
          <ac:spMkLst>
            <pc:docMk/>
            <pc:sldMk cId="3822726312" sldId="260"/>
            <ac:spMk id="3" creationId="{BB6C740F-0E29-49A1-814E-841DB3C66C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'n' chill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KaSNIOCI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EA7D-4F30-4BBC-B755-E2D6CFCF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SSU+PROTOTIP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611D-9686-46AB-8A25-FD90FDF8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Faza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upoznavali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tim,postepeno</a:t>
            </a:r>
            <a:r>
              <a:rPr lang="en-US" dirty="0"/>
              <a:t> </a:t>
            </a:r>
            <a:r>
              <a:rPr lang="en-US" dirty="0" err="1"/>
              <a:t>osmislili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 I </a:t>
            </a:r>
            <a:r>
              <a:rPr lang="en-US" dirty="0" err="1"/>
              <a:t>zajednickim</a:t>
            </a:r>
            <a:r>
              <a:rPr lang="en-US" dirty="0"/>
              <a:t> </a:t>
            </a:r>
            <a:r>
              <a:rPr lang="en-US" dirty="0" err="1"/>
              <a:t>snagama</a:t>
            </a:r>
            <a:r>
              <a:rPr lang="en-US" dirty="0"/>
              <a:t> </a:t>
            </a:r>
            <a:r>
              <a:rPr lang="en-US" dirty="0" err="1"/>
              <a:t>napravili</a:t>
            </a:r>
            <a:r>
              <a:rPr lang="en-US" dirty="0"/>
              <a:t> prost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predstavljao</a:t>
            </a:r>
            <a:r>
              <a:rPr lang="en-US" dirty="0"/>
              <a:t> </a:t>
            </a:r>
            <a:r>
              <a:rPr lang="en-US" dirty="0" err="1"/>
              <a:t>pocetni</a:t>
            </a:r>
            <a:r>
              <a:rPr lang="en-US" dirty="0"/>
              <a:t> </a:t>
            </a:r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simpaticne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korisne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96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D698-3489-4FE9-BD0B-12EF6FA3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B66B-8AE2-479C-A03A-F8D5E44A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 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upoznali</a:t>
            </a:r>
            <a:r>
              <a:rPr lang="en-US" dirty="0"/>
              <a:t> sa </a:t>
            </a:r>
            <a:r>
              <a:rPr lang="en-US" dirty="0" err="1"/>
              <a:t>projektom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 I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shvatili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nase</a:t>
            </a:r>
            <a:r>
              <a:rPr lang="en-US" dirty="0"/>
              <a:t> </a:t>
            </a:r>
            <a:r>
              <a:rPr lang="en-US" dirty="0" err="1"/>
              <a:t>potencijalne</a:t>
            </a:r>
            <a:r>
              <a:rPr lang="en-US" dirty="0"/>
              <a:t> </a:t>
            </a:r>
            <a:r>
              <a:rPr lang="en-US" dirty="0" err="1"/>
              <a:t>greske</a:t>
            </a:r>
            <a:r>
              <a:rPr lang="en-US" dirty="0"/>
              <a:t> u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ispravljanja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sitnih</a:t>
            </a:r>
            <a:r>
              <a:rPr lang="en-US" dirty="0"/>
              <a:t> </a:t>
            </a:r>
            <a:r>
              <a:rPr lang="en-US" dirty="0" err="1"/>
              <a:t>gresaka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93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2276-418A-45C1-802F-299F8D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IMPLEMENTACIJE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BB29-CB39-433B-94A2-CE314AA2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najtezoj</a:t>
            </a:r>
            <a:r>
              <a:rPr lang="en-US" dirty="0"/>
              <a:t> I </a:t>
            </a:r>
            <a:r>
              <a:rPr lang="en-US" dirty="0" err="1"/>
              <a:t>najduzoj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upoznali</a:t>
            </a:r>
            <a:r>
              <a:rPr lang="en-US" dirty="0"/>
              <a:t> </a:t>
            </a:r>
            <a:r>
              <a:rPr lang="en-US" dirty="0" err="1"/>
              <a:t>apsolutno</a:t>
            </a:r>
            <a:r>
              <a:rPr lang="en-US" dirty="0"/>
              <a:t> sa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tehnologijama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koristili</a:t>
            </a:r>
            <a:r>
              <a:rPr lang="en-US" dirty="0"/>
              <a:t> za </a:t>
            </a:r>
            <a:r>
              <a:rPr lang="en-US" dirty="0" err="1"/>
              <a:t>implementaciju</a:t>
            </a:r>
            <a:r>
              <a:rPr lang="en-US" dirty="0"/>
              <a:t> 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poslovi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podeljeni</a:t>
            </a:r>
            <a:r>
              <a:rPr lang="en-US" dirty="0"/>
              <a:t> </a:t>
            </a:r>
            <a:r>
              <a:rPr lang="en-US" dirty="0" err="1"/>
              <a:t>ravnomerno</a:t>
            </a:r>
            <a:r>
              <a:rPr lang="en-US" dirty="0"/>
              <a:t>(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clanovi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ucestvovali</a:t>
            </a:r>
            <a:r>
              <a:rPr lang="en-US" dirty="0"/>
              <a:t> u </a:t>
            </a:r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delova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).</a:t>
            </a:r>
          </a:p>
          <a:p>
            <a:pPr marL="305435" indent="-305435"/>
            <a:r>
              <a:rPr lang="en-US" dirty="0"/>
              <a:t>Kao </a:t>
            </a:r>
            <a:r>
              <a:rPr lang="en-US" dirty="0" err="1"/>
              <a:t>pomocno</a:t>
            </a:r>
            <a:r>
              <a:rPr lang="en-US" dirty="0"/>
              <a:t> </a:t>
            </a:r>
            <a:r>
              <a:rPr lang="en-US" dirty="0" err="1"/>
              <a:t>sredstvo</a:t>
            </a:r>
            <a:r>
              <a:rPr lang="en-US" dirty="0"/>
              <a:t> za </a:t>
            </a:r>
            <a:r>
              <a:rPr lang="en-US" dirty="0" err="1"/>
              <a:t>ceste</a:t>
            </a:r>
            <a:r>
              <a:rPr lang="en-US" dirty="0"/>
              <a:t> </a:t>
            </a:r>
            <a:r>
              <a:rPr lang="en-US" dirty="0" err="1"/>
              <a:t>sastanke</a:t>
            </a:r>
            <a:r>
              <a:rPr lang="en-US" dirty="0"/>
              <a:t> 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koristili</a:t>
            </a:r>
            <a:r>
              <a:rPr lang="en-US" dirty="0"/>
              <a:t> Skype for </a:t>
            </a:r>
            <a:r>
              <a:rPr lang="en-US" dirty="0" err="1"/>
              <a:t>Buisiness</a:t>
            </a:r>
            <a:r>
              <a:rPr lang="en-US" dirty="0"/>
              <a:t>, </a:t>
            </a:r>
            <a:r>
              <a:rPr lang="en-US" dirty="0" err="1"/>
              <a:t>sto</a:t>
            </a:r>
            <a:r>
              <a:rPr lang="en-US" dirty="0"/>
              <a:t> je </a:t>
            </a:r>
            <a:r>
              <a:rPr lang="en-US" dirty="0" err="1"/>
              <a:t>znatno</a:t>
            </a:r>
            <a:r>
              <a:rPr lang="en-US" dirty="0"/>
              <a:t> </a:t>
            </a:r>
            <a:r>
              <a:rPr lang="en-US" dirty="0" err="1"/>
              <a:t>olaksalo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medju</a:t>
            </a:r>
            <a:r>
              <a:rPr lang="en-US" dirty="0"/>
              <a:t> </a:t>
            </a:r>
            <a:r>
              <a:rPr lang="en-US" dirty="0" err="1"/>
              <a:t>clanovima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E9C-191B-4F44-9811-465A0C7E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TESTIRANJA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40F-0E29-49A1-814E-841DB3C6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U </a:t>
            </a:r>
            <a:r>
              <a:rPr lang="en-US" dirty="0" err="1"/>
              <a:t>alatu</a:t>
            </a:r>
            <a:r>
              <a:rPr lang="en-US" dirty="0"/>
              <a:t> </a:t>
            </a:r>
            <a:r>
              <a:rPr lang="en-US" dirty="0" err="1"/>
              <a:t>selenijum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testirali</a:t>
            </a:r>
            <a:r>
              <a:rPr lang="en-US" dirty="0"/>
              <a:t> deo </a:t>
            </a:r>
            <a:r>
              <a:rPr lang="en-US" dirty="0" err="1"/>
              <a:t>formi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u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 php unit tester  CodeIgniter-a </a:t>
            </a:r>
            <a:r>
              <a:rPr lang="en-US" dirty="0" err="1"/>
              <a:t>testirali</a:t>
            </a:r>
            <a:r>
              <a:rPr lang="en-US" dirty="0"/>
              <a:t> deo </a:t>
            </a:r>
            <a:r>
              <a:rPr lang="en-US" dirty="0" err="1"/>
              <a:t>funkcija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7263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</vt:lpstr>
      <vt:lpstr>Click 'n' chill</vt:lpstr>
      <vt:lpstr>SSU+PROTOTIP</vt:lpstr>
      <vt:lpstr>FAZA FR</vt:lpstr>
      <vt:lpstr>Faza IMPLEMENTACIJE</vt:lpstr>
      <vt:lpstr>FAZA TESTIRANJA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119</cp:revision>
  <dcterms:created xsi:type="dcterms:W3CDTF">2014-08-26T23:51:37Z</dcterms:created>
  <dcterms:modified xsi:type="dcterms:W3CDTF">2019-06-22T14:41:46Z</dcterms:modified>
</cp:coreProperties>
</file>