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418" r:id="rId2"/>
    <p:sldId id="386" r:id="rId3"/>
    <p:sldId id="428" r:id="rId4"/>
    <p:sldId id="400" r:id="rId5"/>
    <p:sldId id="429" r:id="rId6"/>
    <p:sldId id="430" r:id="rId7"/>
    <p:sldId id="419" r:id="rId8"/>
    <p:sldId id="30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00"/>
            <p14:sldId id="429"/>
            <p14:sldId id="430"/>
            <p14:sldId id="4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FFFFCC"/>
    <a:srgbClr val="6E6E6E"/>
    <a:srgbClr val="008000"/>
    <a:srgbClr val="6D6D6D"/>
    <a:srgbClr val="D1501F"/>
    <a:srgbClr val="0000FF"/>
    <a:srgbClr val="C45911"/>
    <a:srgbClr val="00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9559" y="3183371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8733"/>
            <a:ext cx="1100644" cy="1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840337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376739" y="2108248"/>
            <a:ext cx="2057400" cy="2674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110549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95067" y="2675804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004" y="3007958"/>
            <a:ext cx="202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dmitriy.okhrimenko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6139" y="337729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https://goo.gl/eeTdMv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3469259"/>
            <a:ext cx="202798" cy="2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Generics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Методы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ECMAScript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работы с массивами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Цикл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of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или обобщенные типы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ограничений в обобщенных типах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Symbol.Iterator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Генераторы</a:t>
            </a: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(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обобщенный тип или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шаблон) – специальный тип данных, который позволяет создавать компоненты не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привязываясь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 конкретному типу данных, а указывать этот тип данных во время создания компонента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543595"/>
            <a:ext cx="3539104" cy="1895475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5638800" y="2743495"/>
            <a:ext cx="2133600" cy="647700"/>
          </a:xfrm>
          <a:prstGeom prst="wedgeRectCallout">
            <a:avLst>
              <a:gd name="adj1" fmla="val -34988"/>
              <a:gd name="adj2" fmla="val 7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– Type Variable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48400" y="3867445"/>
            <a:ext cx="304800" cy="304800"/>
          </a:xfrm>
          <a:prstGeom prst="rect">
            <a:avLst/>
          </a:prstGeom>
          <a:noFill/>
          <a:ln>
            <a:solidFill>
              <a:srgbClr val="D04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608252" y="4172245"/>
            <a:ext cx="304800" cy="304800"/>
          </a:xfrm>
          <a:prstGeom prst="rect">
            <a:avLst/>
          </a:prstGeom>
          <a:noFill/>
          <a:ln>
            <a:solidFill>
              <a:srgbClr val="D04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55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4" y="1754566"/>
            <a:ext cx="3539104" cy="189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191000"/>
            <a:ext cx="4033838" cy="718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133600"/>
            <a:ext cx="4414532" cy="21761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24200" y="4419600"/>
            <a:ext cx="990600" cy="304800"/>
          </a:xfrm>
          <a:prstGeom prst="rect">
            <a:avLst/>
          </a:prstGeom>
          <a:noFill/>
          <a:ln>
            <a:solidFill>
              <a:srgbClr val="D04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8915400" y="2590800"/>
            <a:ext cx="990600" cy="304800"/>
          </a:xfrm>
          <a:prstGeom prst="rect">
            <a:avLst/>
          </a:prstGeom>
          <a:noFill/>
          <a:ln>
            <a:solidFill>
              <a:srgbClr val="D04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9334146" y="2932267"/>
            <a:ext cx="990600" cy="304800"/>
          </a:xfrm>
          <a:prstGeom prst="rect">
            <a:avLst/>
          </a:prstGeom>
          <a:noFill/>
          <a:ln>
            <a:solidFill>
              <a:srgbClr val="D04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4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1600200" y="4977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6477000" y="498080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676400" y="1937942"/>
            <a:ext cx="2286001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0582"/>
            <a:ext cx="4191000" cy="29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37576</TotalTime>
  <Words>199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628</cp:revision>
  <dcterms:created xsi:type="dcterms:W3CDTF">2010-11-10T13:30:04Z</dcterms:created>
  <dcterms:modified xsi:type="dcterms:W3CDTF">2018-06-08T10:07:10Z</dcterms:modified>
</cp:coreProperties>
</file>