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90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A553C-F5B0-4A27-A6E7-394D7F564E4D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26683-F3AF-4546-A885-2ED09D0B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28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B260-98DD-409B-9050-91150386FE68}" type="datetime1">
              <a:rPr lang="ru-RU" smtClean="0"/>
              <a:t>24.01.2017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A5AB-6556-4566-BC12-2D9B6DA8C8DA}" type="datetime1">
              <a:rPr lang="ru-RU" smtClean="0"/>
              <a:t>24.01.2017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4B64-F6DA-438D-8C58-7285405C0A2D}" type="datetime1">
              <a:rPr lang="ru-RU" smtClean="0"/>
              <a:t>24.01.2017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9292-D852-4CFB-9DC5-0FB818C994A4}" type="datetime1">
              <a:rPr lang="ru-RU" smtClean="0"/>
              <a:t>24.01.2017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F81A-4B62-4663-9980-A02F6A96C7B9}" type="datetime1">
              <a:rPr lang="ru-RU" smtClean="0"/>
              <a:t>24.01.2017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B9B6-9058-463C-914A-2157353DDE0D}" type="datetime1">
              <a:rPr lang="ru-RU" smtClean="0"/>
              <a:t>24.01.2017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4C1F-EAF6-4A72-B31F-5B542B9035CD}" type="datetime1">
              <a:rPr lang="ru-RU" smtClean="0"/>
              <a:t>24.01.2017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A7FB-218A-4309-9AE9-CED55E30F7D3}" type="datetime1">
              <a:rPr lang="ru-RU" smtClean="0"/>
              <a:t>24.01.2017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48B8-C068-4959-BB03-CAFFFE6C2BC0}" type="datetime1">
              <a:rPr lang="ru-RU" smtClean="0"/>
              <a:t>24.01.2017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5C22-9C3A-4597-B28E-8E3D4B64747A}" type="datetime1">
              <a:rPr lang="ru-RU" smtClean="0"/>
              <a:t>24.01.2017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0C60-8DAE-401C-8E81-8C6899FD9AD8}" type="datetime1">
              <a:rPr lang="ru-RU" smtClean="0"/>
              <a:t>24.01.2017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3E406-6C5C-4753-B953-042AEF9B698B}" type="datetime1">
              <a:rPr lang="ru-RU" smtClean="0"/>
              <a:t>24.01.2017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323528" y="332656"/>
            <a:ext cx="2133600" cy="365125"/>
          </a:xfrm>
        </p:spPr>
        <p:txBody>
          <a:bodyPr/>
          <a:lstStyle/>
          <a:p>
            <a:fld id="{D329FC45-96E7-4822-A290-1EB2A18C33B0}" type="datetime1">
              <a:rPr lang="ru-RU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24.01.2017</a:t>
            </a:fld>
            <a:endParaRPr lang="ru-RU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6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4837" y="251937"/>
            <a:ext cx="5034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Этапы работы с массивами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1052736"/>
            <a:ext cx="2519362" cy="857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Объявление массива</a:t>
            </a:r>
            <a:endParaRPr lang="ru-RU" sz="24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8313" y="2420888"/>
            <a:ext cx="2519362" cy="857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Заполнение массива</a:t>
            </a:r>
            <a:endParaRPr lang="ru-RU" sz="24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6725" y="5740102"/>
            <a:ext cx="2519362" cy="857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Вывод массива</a:t>
            </a:r>
            <a:endParaRPr lang="ru-RU" sz="24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" name="Стрелка вниз 5"/>
          <p:cNvSpPr/>
          <p:nvPr/>
        </p:nvSpPr>
        <p:spPr>
          <a:xfrm>
            <a:off x="1619250" y="1988840"/>
            <a:ext cx="214313" cy="35718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1617662" y="5304061"/>
            <a:ext cx="214313" cy="357187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121025" y="1085835"/>
            <a:ext cx="54006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ru-RU" sz="2400" dirty="0" smtClean="0">
                <a:latin typeface="Arial" charset="0"/>
              </a:rPr>
              <a:t>  </a:t>
            </a:r>
            <a:r>
              <a:rPr lang="ru-RU" altLang="ru-RU" sz="2400" b="1" dirty="0" err="1">
                <a:latin typeface="Arial" charset="0"/>
              </a:rPr>
              <a:t>var</a:t>
            </a:r>
            <a:r>
              <a:rPr lang="en-US" altLang="ru-RU" sz="2400" b="1" dirty="0">
                <a:latin typeface="Arial" charset="0"/>
              </a:rPr>
              <a:t> </a:t>
            </a:r>
            <a:r>
              <a:rPr lang="en-US" altLang="ru-RU" sz="2400" dirty="0">
                <a:latin typeface="Arial" charset="0"/>
              </a:rPr>
              <a:t>i: integer;</a:t>
            </a:r>
          </a:p>
          <a:p>
            <a:pPr algn="l"/>
            <a:r>
              <a:rPr lang="en-US" altLang="ru-RU" sz="2400" dirty="0">
                <a:latin typeface="Arial" charset="0"/>
              </a:rPr>
              <a:t>      </a:t>
            </a:r>
            <a:r>
              <a:rPr lang="ru-RU" altLang="ru-RU" sz="2400" dirty="0">
                <a:latin typeface="Arial" charset="0"/>
              </a:rPr>
              <a:t>a:</a:t>
            </a:r>
            <a:r>
              <a:rPr lang="en-US" altLang="ru-RU" sz="2400" dirty="0">
                <a:latin typeface="Arial" charset="0"/>
              </a:rPr>
              <a:t> array[1..10] </a:t>
            </a:r>
            <a:r>
              <a:rPr lang="en-US" altLang="ru-RU" sz="2400" b="1" dirty="0">
                <a:latin typeface="Arial" charset="0"/>
              </a:rPr>
              <a:t>of</a:t>
            </a:r>
            <a:r>
              <a:rPr lang="en-US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integer</a:t>
            </a:r>
            <a:r>
              <a:rPr lang="ru-RU" altLang="ru-RU" sz="2400" dirty="0">
                <a:latin typeface="Arial" charset="0"/>
              </a:rPr>
              <a:t>;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3132138" y="2132856"/>
            <a:ext cx="60118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ru-RU" sz="2400" b="1" dirty="0" smtClean="0">
                <a:latin typeface="Arial" charset="0"/>
              </a:rPr>
              <a:t>b</a:t>
            </a:r>
            <a:r>
              <a:rPr lang="ru-RU" altLang="ru-RU" sz="2400" b="1" dirty="0" err="1">
                <a:latin typeface="Arial" charset="0"/>
              </a:rPr>
              <a:t>egin</a:t>
            </a:r>
            <a:r>
              <a:rPr lang="ru-RU" altLang="ru-RU" sz="2400" b="1" dirty="0">
                <a:latin typeface="Arial" charset="0"/>
              </a:rPr>
              <a:t> </a:t>
            </a:r>
            <a:endParaRPr lang="ru-RU" altLang="ru-RU" sz="2400" b="1" dirty="0" smtClean="0">
              <a:latin typeface="Arial" charset="0"/>
            </a:endParaRPr>
          </a:p>
          <a:p>
            <a:r>
              <a:rPr lang="ru-RU" altLang="ru-RU" sz="2400" b="1" dirty="0">
                <a:latin typeface="Arial" charset="0"/>
              </a:rPr>
              <a:t> </a:t>
            </a:r>
            <a:r>
              <a:rPr lang="ru-RU" altLang="ru-RU" sz="2400" b="1" dirty="0" smtClean="0">
                <a:latin typeface="Arial" charset="0"/>
              </a:rPr>
              <a:t>  </a:t>
            </a:r>
            <a:r>
              <a:rPr lang="ru-RU" altLang="ru-RU" sz="2400" dirty="0" err="1">
                <a:latin typeface="Arial" charset="0"/>
              </a:rPr>
              <a:t>randomize</a:t>
            </a:r>
            <a:r>
              <a:rPr lang="ru-RU" altLang="ru-RU" sz="2400" dirty="0">
                <a:latin typeface="Arial" charset="0"/>
              </a:rPr>
              <a:t>;</a:t>
            </a:r>
          </a:p>
          <a:p>
            <a:pPr algn="l"/>
            <a:r>
              <a:rPr lang="en-US" altLang="ru-RU" sz="2400" dirty="0" smtClean="0">
                <a:latin typeface="Arial" charset="0"/>
              </a:rPr>
              <a:t>   </a:t>
            </a:r>
            <a:r>
              <a:rPr lang="ru-RU" altLang="ru-RU" sz="2400" b="1" dirty="0" err="1">
                <a:latin typeface="Arial" charset="0"/>
              </a:rPr>
              <a:t>for</a:t>
            </a:r>
            <a:r>
              <a:rPr lang="ru-RU" altLang="ru-RU" sz="2400" dirty="0">
                <a:latin typeface="Arial" charset="0"/>
              </a:rPr>
              <a:t> i:=1 </a:t>
            </a:r>
            <a:r>
              <a:rPr lang="ru-RU" altLang="ru-RU" sz="2400" dirty="0" err="1">
                <a:latin typeface="Arial" charset="0"/>
              </a:rPr>
              <a:t>to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en-US" altLang="ru-RU" sz="2400" dirty="0">
                <a:latin typeface="Arial" charset="0"/>
              </a:rPr>
              <a:t>10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b="1" dirty="0" err="1">
                <a:latin typeface="Arial" charset="0"/>
              </a:rPr>
              <a:t>do</a:t>
            </a:r>
            <a:r>
              <a:rPr lang="ru-RU" altLang="ru-RU" sz="2400" b="1" dirty="0">
                <a:latin typeface="Arial" charset="0"/>
              </a:rPr>
              <a:t> </a:t>
            </a:r>
            <a:r>
              <a:rPr lang="ru-RU" altLang="ru-RU" sz="2400" dirty="0">
                <a:latin typeface="Arial" charset="0"/>
              </a:rPr>
              <a:t>a[i]</a:t>
            </a:r>
            <a:r>
              <a:rPr lang="en-US" altLang="ru-RU" sz="2400" dirty="0">
                <a:latin typeface="Arial" charset="0"/>
              </a:rPr>
              <a:t>:=random(100)</a:t>
            </a:r>
            <a:r>
              <a:rPr lang="ru-RU" altLang="ru-RU" sz="2400" dirty="0">
                <a:latin typeface="Arial" charset="0"/>
              </a:rPr>
              <a:t>;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3095625" y="5720063"/>
            <a:ext cx="6372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ru-RU" sz="2400" b="1" dirty="0">
                <a:latin typeface="FangSong" pitchFamily="49" charset="-122"/>
              </a:rPr>
              <a:t>   </a:t>
            </a:r>
            <a:r>
              <a:rPr lang="ru-RU" altLang="ru-RU" sz="2400" b="1" dirty="0" err="1">
                <a:latin typeface="Arial" charset="0"/>
              </a:rPr>
              <a:t>for</a:t>
            </a:r>
            <a:r>
              <a:rPr lang="ru-RU" altLang="ru-RU" sz="2400" dirty="0">
                <a:latin typeface="Arial" charset="0"/>
              </a:rPr>
              <a:t> i:=1 </a:t>
            </a:r>
            <a:r>
              <a:rPr lang="ru-RU" altLang="ru-RU" sz="2400" b="1" dirty="0" err="1">
                <a:latin typeface="Arial" charset="0"/>
              </a:rPr>
              <a:t>to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en-US" altLang="ru-RU" sz="2400" dirty="0">
                <a:latin typeface="Arial" charset="0"/>
              </a:rPr>
              <a:t>10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b="1" dirty="0" err="1">
                <a:latin typeface="Arial" charset="0"/>
              </a:rPr>
              <a:t>do</a:t>
            </a:r>
            <a:r>
              <a:rPr lang="ru-RU" altLang="ru-RU" sz="2400" dirty="0">
                <a:latin typeface="Arial" charset="0"/>
              </a:rPr>
              <a:t> </a:t>
            </a:r>
            <a:r>
              <a:rPr lang="ru-RU" altLang="ru-RU" sz="2400" dirty="0" err="1">
                <a:latin typeface="Arial" charset="0"/>
              </a:rPr>
              <a:t>write</a:t>
            </a:r>
            <a:r>
              <a:rPr lang="ru-RU" altLang="ru-RU" sz="2400" dirty="0">
                <a:latin typeface="Arial" charset="0"/>
              </a:rPr>
              <a:t> (a[i]</a:t>
            </a:r>
            <a:r>
              <a:rPr lang="en-US" altLang="ru-RU" sz="2400" dirty="0" smtClean="0">
                <a:latin typeface="Arial" charset="0"/>
              </a:rPr>
              <a:t>,`</a:t>
            </a:r>
            <a:r>
              <a:rPr lang="ru-RU" altLang="ru-RU" sz="2400" dirty="0" smtClean="0">
                <a:latin typeface="Arial" charset="0"/>
              </a:rPr>
              <a:t>  </a:t>
            </a:r>
            <a:r>
              <a:rPr lang="en-US" altLang="ru-RU" sz="2400" dirty="0" smtClean="0">
                <a:latin typeface="Arial" charset="0"/>
              </a:rPr>
              <a:t> </a:t>
            </a:r>
            <a:r>
              <a:rPr lang="en-US" altLang="ru-RU" sz="2400" dirty="0">
                <a:latin typeface="Arial" charset="0"/>
              </a:rPr>
              <a:t>`)</a:t>
            </a:r>
            <a:r>
              <a:rPr lang="ru-RU" altLang="ru-RU" sz="2400" dirty="0">
                <a:latin typeface="Arial" charset="0"/>
              </a:rPr>
              <a:t>;  </a:t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b="1" dirty="0" err="1">
                <a:latin typeface="Arial" charset="0"/>
              </a:rPr>
              <a:t>end</a:t>
            </a:r>
            <a:r>
              <a:rPr lang="ru-RU" altLang="ru-RU" sz="2400" dirty="0" smtClean="0">
                <a:latin typeface="Arial" charset="0"/>
              </a:rPr>
              <a:t>.</a:t>
            </a:r>
            <a:endParaRPr lang="ru-RU" altLang="ru-RU" sz="2400" dirty="0">
              <a:latin typeface="Arial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65137" y="3892733"/>
            <a:ext cx="2519362" cy="857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Обработка массива</a:t>
            </a:r>
            <a:endParaRPr lang="ru-RU" sz="24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1616074" y="3456692"/>
            <a:ext cx="214313" cy="357187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635896" y="3480037"/>
            <a:ext cx="288032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???</a:t>
            </a:r>
            <a:endParaRPr lang="ru-RU" sz="9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83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 animBg="1"/>
      <p:bldP spid="12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9720" y="251937"/>
            <a:ext cx="6136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Какие действия над элементами </a:t>
            </a:r>
            <a:b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массива можно выполнять?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988840"/>
            <a:ext cx="896578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Вычислять сумму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Вычислять произведение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Находить среднее значение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Находить наибольший элемент или его индекс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Находить наименьший элемент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его 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индекс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Сортировать (упорядочивать)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77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9720" y="251937"/>
            <a:ext cx="6136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Какие действия над элементами </a:t>
            </a:r>
            <a:b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массива можно выполнять?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3262332"/>
            <a:ext cx="89657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Вычислять сумму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Вычислять произведение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Находить среднее значение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Находить наибольший элемент или его индекс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Находить наименьший элемент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его 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индекс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Сортировать (упорядочивать)</a:t>
            </a:r>
          </a:p>
        </p:txBody>
      </p:sp>
      <p:graphicFrame>
        <p:nvGraphicFramePr>
          <p:cNvPr id="5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959913"/>
              </p:ext>
            </p:extLst>
          </p:nvPr>
        </p:nvGraphicFramePr>
        <p:xfrm>
          <a:off x="107504" y="1700808"/>
          <a:ext cx="8965791" cy="115252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72438"/>
                <a:gridCol w="821864"/>
                <a:gridCol w="821864"/>
                <a:gridCol w="821864"/>
                <a:gridCol w="821864"/>
                <a:gridCol w="821864"/>
                <a:gridCol w="821864"/>
                <a:gridCol w="821864"/>
                <a:gridCol w="821864"/>
                <a:gridCol w="821864"/>
                <a:gridCol w="896577"/>
              </a:tblGrid>
              <a:tr h="57626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А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А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[1]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А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[2]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А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А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[4]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А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[5]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А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[6]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А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[7]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А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[8]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А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[9]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А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[10]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576263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6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69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1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Фигура, имеющая форму буквы L 3"/>
          <p:cNvSpPr/>
          <p:nvPr/>
        </p:nvSpPr>
        <p:spPr>
          <a:xfrm rot="16200000">
            <a:off x="1146844" y="-1137716"/>
            <a:ext cx="6296244" cy="8618962"/>
          </a:xfrm>
          <a:custGeom>
            <a:avLst/>
            <a:gdLst>
              <a:gd name="connsiteX0" fmla="*/ 0 w 5277566"/>
              <a:gd name="connsiteY0" fmla="*/ 0 h 8604448"/>
              <a:gd name="connsiteX1" fmla="*/ 2638783 w 5277566"/>
              <a:gd name="connsiteY1" fmla="*/ 0 h 8604448"/>
              <a:gd name="connsiteX2" fmla="*/ 2638783 w 5277566"/>
              <a:gd name="connsiteY2" fmla="*/ 5965665 h 8604448"/>
              <a:gd name="connsiteX3" fmla="*/ 5277566 w 5277566"/>
              <a:gd name="connsiteY3" fmla="*/ 5965665 h 8604448"/>
              <a:gd name="connsiteX4" fmla="*/ 5277566 w 5277566"/>
              <a:gd name="connsiteY4" fmla="*/ 8604448 h 8604448"/>
              <a:gd name="connsiteX5" fmla="*/ 0 w 5277566"/>
              <a:gd name="connsiteY5" fmla="*/ 8604448 h 8604448"/>
              <a:gd name="connsiteX6" fmla="*/ 0 w 5277566"/>
              <a:gd name="connsiteY6" fmla="*/ 0 h 8604448"/>
              <a:gd name="connsiteX0" fmla="*/ 0 w 5277566"/>
              <a:gd name="connsiteY0" fmla="*/ 0 h 8604448"/>
              <a:gd name="connsiteX1" fmla="*/ 2638783 w 5277566"/>
              <a:gd name="connsiteY1" fmla="*/ 0 h 8604448"/>
              <a:gd name="connsiteX2" fmla="*/ 2638783 w 5277566"/>
              <a:gd name="connsiteY2" fmla="*/ 5965665 h 8604448"/>
              <a:gd name="connsiteX3" fmla="*/ 5277566 w 5277566"/>
              <a:gd name="connsiteY3" fmla="*/ 5965665 h 8604448"/>
              <a:gd name="connsiteX4" fmla="*/ 5277566 w 5277566"/>
              <a:gd name="connsiteY4" fmla="*/ 8604448 h 8604448"/>
              <a:gd name="connsiteX5" fmla="*/ 0 w 5277566"/>
              <a:gd name="connsiteY5" fmla="*/ 8604448 h 8604448"/>
              <a:gd name="connsiteX6" fmla="*/ 3494 w 5277566"/>
              <a:gd name="connsiteY6" fmla="*/ 3933371 h 8604448"/>
              <a:gd name="connsiteX7" fmla="*/ 0 w 5277566"/>
              <a:gd name="connsiteY7" fmla="*/ 0 h 8604448"/>
              <a:gd name="connsiteX0" fmla="*/ 0 w 5277566"/>
              <a:gd name="connsiteY0" fmla="*/ 0 h 8604448"/>
              <a:gd name="connsiteX1" fmla="*/ 2638783 w 5277566"/>
              <a:gd name="connsiteY1" fmla="*/ 0 h 8604448"/>
              <a:gd name="connsiteX2" fmla="*/ 2638783 w 5277566"/>
              <a:gd name="connsiteY2" fmla="*/ 5965665 h 8604448"/>
              <a:gd name="connsiteX3" fmla="*/ 5277566 w 5277566"/>
              <a:gd name="connsiteY3" fmla="*/ 5965665 h 8604448"/>
              <a:gd name="connsiteX4" fmla="*/ 5277566 w 5277566"/>
              <a:gd name="connsiteY4" fmla="*/ 8604448 h 8604448"/>
              <a:gd name="connsiteX5" fmla="*/ 0 w 5277566"/>
              <a:gd name="connsiteY5" fmla="*/ 8604448 h 8604448"/>
              <a:gd name="connsiteX6" fmla="*/ 3494 w 5277566"/>
              <a:gd name="connsiteY6" fmla="*/ 3918857 h 8604448"/>
              <a:gd name="connsiteX7" fmla="*/ 0 w 5277566"/>
              <a:gd name="connsiteY7" fmla="*/ 0 h 8604448"/>
              <a:gd name="connsiteX0" fmla="*/ 389897 w 5667463"/>
              <a:gd name="connsiteY0" fmla="*/ 0 h 8604448"/>
              <a:gd name="connsiteX1" fmla="*/ 3028680 w 5667463"/>
              <a:gd name="connsiteY1" fmla="*/ 0 h 8604448"/>
              <a:gd name="connsiteX2" fmla="*/ 3028680 w 5667463"/>
              <a:gd name="connsiteY2" fmla="*/ 5965665 h 8604448"/>
              <a:gd name="connsiteX3" fmla="*/ 5667463 w 5667463"/>
              <a:gd name="connsiteY3" fmla="*/ 5965665 h 8604448"/>
              <a:gd name="connsiteX4" fmla="*/ 5667463 w 5667463"/>
              <a:gd name="connsiteY4" fmla="*/ 8604448 h 8604448"/>
              <a:gd name="connsiteX5" fmla="*/ 389897 w 5667463"/>
              <a:gd name="connsiteY5" fmla="*/ 8604448 h 8604448"/>
              <a:gd name="connsiteX6" fmla="*/ 393391 w 5667463"/>
              <a:gd name="connsiteY6" fmla="*/ 6154057 h 8604448"/>
              <a:gd name="connsiteX7" fmla="*/ 393391 w 5667463"/>
              <a:gd name="connsiteY7" fmla="*/ 3918857 h 8604448"/>
              <a:gd name="connsiteX8" fmla="*/ 389897 w 5667463"/>
              <a:gd name="connsiteY8" fmla="*/ 0 h 8604448"/>
              <a:gd name="connsiteX0" fmla="*/ 389897 w 5667463"/>
              <a:gd name="connsiteY0" fmla="*/ 0 h 8604448"/>
              <a:gd name="connsiteX1" fmla="*/ 3028680 w 5667463"/>
              <a:gd name="connsiteY1" fmla="*/ 0 h 8604448"/>
              <a:gd name="connsiteX2" fmla="*/ 3028680 w 5667463"/>
              <a:gd name="connsiteY2" fmla="*/ 5965665 h 8604448"/>
              <a:gd name="connsiteX3" fmla="*/ 5667463 w 5667463"/>
              <a:gd name="connsiteY3" fmla="*/ 5965665 h 8604448"/>
              <a:gd name="connsiteX4" fmla="*/ 5667463 w 5667463"/>
              <a:gd name="connsiteY4" fmla="*/ 8604448 h 8604448"/>
              <a:gd name="connsiteX5" fmla="*/ 389897 w 5667463"/>
              <a:gd name="connsiteY5" fmla="*/ 8604448 h 8604448"/>
              <a:gd name="connsiteX6" fmla="*/ 393391 w 5667463"/>
              <a:gd name="connsiteY6" fmla="*/ 6154057 h 8604448"/>
              <a:gd name="connsiteX7" fmla="*/ 393391 w 5667463"/>
              <a:gd name="connsiteY7" fmla="*/ 3918857 h 8604448"/>
              <a:gd name="connsiteX8" fmla="*/ 393392 w 5667463"/>
              <a:gd name="connsiteY8" fmla="*/ 1886857 h 8604448"/>
              <a:gd name="connsiteX9" fmla="*/ 389897 w 5667463"/>
              <a:gd name="connsiteY9" fmla="*/ 0 h 8604448"/>
              <a:gd name="connsiteX0" fmla="*/ 389897 w 5667463"/>
              <a:gd name="connsiteY0" fmla="*/ 0 h 8604448"/>
              <a:gd name="connsiteX1" fmla="*/ 3028680 w 5667463"/>
              <a:gd name="connsiteY1" fmla="*/ 0 h 8604448"/>
              <a:gd name="connsiteX2" fmla="*/ 3028680 w 5667463"/>
              <a:gd name="connsiteY2" fmla="*/ 5965665 h 8604448"/>
              <a:gd name="connsiteX3" fmla="*/ 5667463 w 5667463"/>
              <a:gd name="connsiteY3" fmla="*/ 5965665 h 8604448"/>
              <a:gd name="connsiteX4" fmla="*/ 5667463 w 5667463"/>
              <a:gd name="connsiteY4" fmla="*/ 8604448 h 8604448"/>
              <a:gd name="connsiteX5" fmla="*/ 389897 w 5667463"/>
              <a:gd name="connsiteY5" fmla="*/ 8604448 h 8604448"/>
              <a:gd name="connsiteX6" fmla="*/ 393391 w 5667463"/>
              <a:gd name="connsiteY6" fmla="*/ 6154057 h 8604448"/>
              <a:gd name="connsiteX7" fmla="*/ 393391 w 5667463"/>
              <a:gd name="connsiteY7" fmla="*/ 3918857 h 8604448"/>
              <a:gd name="connsiteX8" fmla="*/ 393392 w 5667463"/>
              <a:gd name="connsiteY8" fmla="*/ 1886857 h 8604448"/>
              <a:gd name="connsiteX9" fmla="*/ 389897 w 5667463"/>
              <a:gd name="connsiteY9" fmla="*/ 0 h 8604448"/>
              <a:gd name="connsiteX0" fmla="*/ 389897 w 5667463"/>
              <a:gd name="connsiteY0" fmla="*/ 0 h 8604448"/>
              <a:gd name="connsiteX1" fmla="*/ 3028680 w 5667463"/>
              <a:gd name="connsiteY1" fmla="*/ 0 h 8604448"/>
              <a:gd name="connsiteX2" fmla="*/ 3028680 w 5667463"/>
              <a:gd name="connsiteY2" fmla="*/ 5965665 h 8604448"/>
              <a:gd name="connsiteX3" fmla="*/ 5667463 w 5667463"/>
              <a:gd name="connsiteY3" fmla="*/ 5965665 h 8604448"/>
              <a:gd name="connsiteX4" fmla="*/ 5667463 w 5667463"/>
              <a:gd name="connsiteY4" fmla="*/ 8604448 h 8604448"/>
              <a:gd name="connsiteX5" fmla="*/ 389897 w 5667463"/>
              <a:gd name="connsiteY5" fmla="*/ 8604448 h 8604448"/>
              <a:gd name="connsiteX6" fmla="*/ 393391 w 5667463"/>
              <a:gd name="connsiteY6" fmla="*/ 6154057 h 8604448"/>
              <a:gd name="connsiteX7" fmla="*/ 393391 w 5667463"/>
              <a:gd name="connsiteY7" fmla="*/ 3918857 h 8604448"/>
              <a:gd name="connsiteX8" fmla="*/ 393392 w 5667463"/>
              <a:gd name="connsiteY8" fmla="*/ 1886857 h 8604448"/>
              <a:gd name="connsiteX9" fmla="*/ 219220 w 5667463"/>
              <a:gd name="connsiteY9" fmla="*/ 478971 h 8604448"/>
              <a:gd name="connsiteX10" fmla="*/ 389897 w 5667463"/>
              <a:gd name="connsiteY10" fmla="*/ 0 h 8604448"/>
              <a:gd name="connsiteX0" fmla="*/ 389897 w 5667463"/>
              <a:gd name="connsiteY0" fmla="*/ 0 h 8604448"/>
              <a:gd name="connsiteX1" fmla="*/ 3028680 w 5667463"/>
              <a:gd name="connsiteY1" fmla="*/ 0 h 8604448"/>
              <a:gd name="connsiteX2" fmla="*/ 3028680 w 5667463"/>
              <a:gd name="connsiteY2" fmla="*/ 5965665 h 8604448"/>
              <a:gd name="connsiteX3" fmla="*/ 5667463 w 5667463"/>
              <a:gd name="connsiteY3" fmla="*/ 5965665 h 8604448"/>
              <a:gd name="connsiteX4" fmla="*/ 5667463 w 5667463"/>
              <a:gd name="connsiteY4" fmla="*/ 8604448 h 8604448"/>
              <a:gd name="connsiteX5" fmla="*/ 389897 w 5667463"/>
              <a:gd name="connsiteY5" fmla="*/ 8604448 h 8604448"/>
              <a:gd name="connsiteX6" fmla="*/ 393391 w 5667463"/>
              <a:gd name="connsiteY6" fmla="*/ 6154057 h 8604448"/>
              <a:gd name="connsiteX7" fmla="*/ 393391 w 5667463"/>
              <a:gd name="connsiteY7" fmla="*/ 3918857 h 8604448"/>
              <a:gd name="connsiteX8" fmla="*/ 393392 w 5667463"/>
              <a:gd name="connsiteY8" fmla="*/ 1886857 h 8604448"/>
              <a:gd name="connsiteX9" fmla="*/ 364363 w 5667463"/>
              <a:gd name="connsiteY9" fmla="*/ 566057 h 8604448"/>
              <a:gd name="connsiteX10" fmla="*/ 389897 w 5667463"/>
              <a:gd name="connsiteY10" fmla="*/ 0 h 8604448"/>
              <a:gd name="connsiteX0" fmla="*/ 418926 w 5667463"/>
              <a:gd name="connsiteY0" fmla="*/ 0 h 8604448"/>
              <a:gd name="connsiteX1" fmla="*/ 3028680 w 5667463"/>
              <a:gd name="connsiteY1" fmla="*/ 0 h 8604448"/>
              <a:gd name="connsiteX2" fmla="*/ 3028680 w 5667463"/>
              <a:gd name="connsiteY2" fmla="*/ 5965665 h 8604448"/>
              <a:gd name="connsiteX3" fmla="*/ 5667463 w 5667463"/>
              <a:gd name="connsiteY3" fmla="*/ 5965665 h 8604448"/>
              <a:gd name="connsiteX4" fmla="*/ 5667463 w 5667463"/>
              <a:gd name="connsiteY4" fmla="*/ 8604448 h 8604448"/>
              <a:gd name="connsiteX5" fmla="*/ 389897 w 5667463"/>
              <a:gd name="connsiteY5" fmla="*/ 8604448 h 8604448"/>
              <a:gd name="connsiteX6" fmla="*/ 393391 w 5667463"/>
              <a:gd name="connsiteY6" fmla="*/ 6154057 h 8604448"/>
              <a:gd name="connsiteX7" fmla="*/ 393391 w 5667463"/>
              <a:gd name="connsiteY7" fmla="*/ 3918857 h 8604448"/>
              <a:gd name="connsiteX8" fmla="*/ 393392 w 5667463"/>
              <a:gd name="connsiteY8" fmla="*/ 1886857 h 8604448"/>
              <a:gd name="connsiteX9" fmla="*/ 364363 w 5667463"/>
              <a:gd name="connsiteY9" fmla="*/ 566057 h 8604448"/>
              <a:gd name="connsiteX10" fmla="*/ 418926 w 5667463"/>
              <a:gd name="connsiteY10" fmla="*/ 0 h 8604448"/>
              <a:gd name="connsiteX0" fmla="*/ 418926 w 5667463"/>
              <a:gd name="connsiteY0" fmla="*/ 0 h 8604448"/>
              <a:gd name="connsiteX1" fmla="*/ 3028680 w 5667463"/>
              <a:gd name="connsiteY1" fmla="*/ 0 h 8604448"/>
              <a:gd name="connsiteX2" fmla="*/ 3028680 w 5667463"/>
              <a:gd name="connsiteY2" fmla="*/ 5965665 h 8604448"/>
              <a:gd name="connsiteX3" fmla="*/ 5667463 w 5667463"/>
              <a:gd name="connsiteY3" fmla="*/ 5965665 h 8604448"/>
              <a:gd name="connsiteX4" fmla="*/ 5667463 w 5667463"/>
              <a:gd name="connsiteY4" fmla="*/ 8604448 h 8604448"/>
              <a:gd name="connsiteX5" fmla="*/ 389897 w 5667463"/>
              <a:gd name="connsiteY5" fmla="*/ 8604448 h 8604448"/>
              <a:gd name="connsiteX6" fmla="*/ 393391 w 5667463"/>
              <a:gd name="connsiteY6" fmla="*/ 6154057 h 8604448"/>
              <a:gd name="connsiteX7" fmla="*/ 393391 w 5667463"/>
              <a:gd name="connsiteY7" fmla="*/ 3918857 h 8604448"/>
              <a:gd name="connsiteX8" fmla="*/ 393392 w 5667463"/>
              <a:gd name="connsiteY8" fmla="*/ 1886857 h 8604448"/>
              <a:gd name="connsiteX9" fmla="*/ 364363 w 5667463"/>
              <a:gd name="connsiteY9" fmla="*/ 566057 h 8604448"/>
              <a:gd name="connsiteX10" fmla="*/ 418926 w 5667463"/>
              <a:gd name="connsiteY10" fmla="*/ 0 h 8604448"/>
              <a:gd name="connsiteX0" fmla="*/ 317326 w 5667463"/>
              <a:gd name="connsiteY0" fmla="*/ 0 h 8604448"/>
              <a:gd name="connsiteX1" fmla="*/ 3028680 w 5667463"/>
              <a:gd name="connsiteY1" fmla="*/ 0 h 8604448"/>
              <a:gd name="connsiteX2" fmla="*/ 3028680 w 5667463"/>
              <a:gd name="connsiteY2" fmla="*/ 5965665 h 8604448"/>
              <a:gd name="connsiteX3" fmla="*/ 5667463 w 5667463"/>
              <a:gd name="connsiteY3" fmla="*/ 5965665 h 8604448"/>
              <a:gd name="connsiteX4" fmla="*/ 5667463 w 5667463"/>
              <a:gd name="connsiteY4" fmla="*/ 8604448 h 8604448"/>
              <a:gd name="connsiteX5" fmla="*/ 389897 w 5667463"/>
              <a:gd name="connsiteY5" fmla="*/ 8604448 h 8604448"/>
              <a:gd name="connsiteX6" fmla="*/ 393391 w 5667463"/>
              <a:gd name="connsiteY6" fmla="*/ 6154057 h 8604448"/>
              <a:gd name="connsiteX7" fmla="*/ 393391 w 5667463"/>
              <a:gd name="connsiteY7" fmla="*/ 3918857 h 8604448"/>
              <a:gd name="connsiteX8" fmla="*/ 393392 w 5667463"/>
              <a:gd name="connsiteY8" fmla="*/ 1886857 h 8604448"/>
              <a:gd name="connsiteX9" fmla="*/ 364363 w 5667463"/>
              <a:gd name="connsiteY9" fmla="*/ 566057 h 8604448"/>
              <a:gd name="connsiteX10" fmla="*/ 317326 w 5667463"/>
              <a:gd name="connsiteY10" fmla="*/ 0 h 8604448"/>
              <a:gd name="connsiteX0" fmla="*/ 317326 w 5667463"/>
              <a:gd name="connsiteY0" fmla="*/ 2893 h 8607341"/>
              <a:gd name="connsiteX1" fmla="*/ 3028680 w 5667463"/>
              <a:gd name="connsiteY1" fmla="*/ 2893 h 8607341"/>
              <a:gd name="connsiteX2" fmla="*/ 3028680 w 5667463"/>
              <a:gd name="connsiteY2" fmla="*/ 5968558 h 8607341"/>
              <a:gd name="connsiteX3" fmla="*/ 5667463 w 5667463"/>
              <a:gd name="connsiteY3" fmla="*/ 5968558 h 8607341"/>
              <a:gd name="connsiteX4" fmla="*/ 5667463 w 5667463"/>
              <a:gd name="connsiteY4" fmla="*/ 8607341 h 8607341"/>
              <a:gd name="connsiteX5" fmla="*/ 389897 w 5667463"/>
              <a:gd name="connsiteY5" fmla="*/ 8607341 h 8607341"/>
              <a:gd name="connsiteX6" fmla="*/ 393391 w 5667463"/>
              <a:gd name="connsiteY6" fmla="*/ 6156950 h 8607341"/>
              <a:gd name="connsiteX7" fmla="*/ 393391 w 5667463"/>
              <a:gd name="connsiteY7" fmla="*/ 3921750 h 8607341"/>
              <a:gd name="connsiteX8" fmla="*/ 393392 w 5667463"/>
              <a:gd name="connsiteY8" fmla="*/ 1889750 h 8607341"/>
              <a:gd name="connsiteX9" fmla="*/ 364363 w 5667463"/>
              <a:gd name="connsiteY9" fmla="*/ 568950 h 8607341"/>
              <a:gd name="connsiteX10" fmla="*/ 378877 w 5667463"/>
              <a:gd name="connsiteY10" fmla="*/ 60950 h 8607341"/>
              <a:gd name="connsiteX11" fmla="*/ 317326 w 5667463"/>
              <a:gd name="connsiteY11" fmla="*/ 2893 h 8607341"/>
              <a:gd name="connsiteX0" fmla="*/ 881878 w 6232015"/>
              <a:gd name="connsiteY0" fmla="*/ 2893 h 8607341"/>
              <a:gd name="connsiteX1" fmla="*/ 3593232 w 6232015"/>
              <a:gd name="connsiteY1" fmla="*/ 2893 h 8607341"/>
              <a:gd name="connsiteX2" fmla="*/ 3593232 w 6232015"/>
              <a:gd name="connsiteY2" fmla="*/ 5968558 h 8607341"/>
              <a:gd name="connsiteX3" fmla="*/ 6232015 w 6232015"/>
              <a:gd name="connsiteY3" fmla="*/ 5968558 h 8607341"/>
              <a:gd name="connsiteX4" fmla="*/ 6232015 w 6232015"/>
              <a:gd name="connsiteY4" fmla="*/ 8607341 h 8607341"/>
              <a:gd name="connsiteX5" fmla="*/ 954449 w 6232015"/>
              <a:gd name="connsiteY5" fmla="*/ 8607341 h 8607341"/>
              <a:gd name="connsiteX6" fmla="*/ 957943 w 6232015"/>
              <a:gd name="connsiteY6" fmla="*/ 6156950 h 8607341"/>
              <a:gd name="connsiteX7" fmla="*/ 0 w 6232015"/>
              <a:gd name="connsiteY7" fmla="*/ 4821636 h 8607341"/>
              <a:gd name="connsiteX8" fmla="*/ 957944 w 6232015"/>
              <a:gd name="connsiteY8" fmla="*/ 1889750 h 8607341"/>
              <a:gd name="connsiteX9" fmla="*/ 928915 w 6232015"/>
              <a:gd name="connsiteY9" fmla="*/ 568950 h 8607341"/>
              <a:gd name="connsiteX10" fmla="*/ 943429 w 6232015"/>
              <a:gd name="connsiteY10" fmla="*/ 60950 h 8607341"/>
              <a:gd name="connsiteX11" fmla="*/ 881878 w 6232015"/>
              <a:gd name="connsiteY11" fmla="*/ 2893 h 8607341"/>
              <a:gd name="connsiteX0" fmla="*/ 881878 w 6232015"/>
              <a:gd name="connsiteY0" fmla="*/ 2893 h 8607341"/>
              <a:gd name="connsiteX1" fmla="*/ 3593232 w 6232015"/>
              <a:gd name="connsiteY1" fmla="*/ 2893 h 8607341"/>
              <a:gd name="connsiteX2" fmla="*/ 3593232 w 6232015"/>
              <a:gd name="connsiteY2" fmla="*/ 5968558 h 8607341"/>
              <a:gd name="connsiteX3" fmla="*/ 6232015 w 6232015"/>
              <a:gd name="connsiteY3" fmla="*/ 5968558 h 8607341"/>
              <a:gd name="connsiteX4" fmla="*/ 6232015 w 6232015"/>
              <a:gd name="connsiteY4" fmla="*/ 8607341 h 8607341"/>
              <a:gd name="connsiteX5" fmla="*/ 954449 w 6232015"/>
              <a:gd name="connsiteY5" fmla="*/ 8607341 h 8607341"/>
              <a:gd name="connsiteX6" fmla="*/ 957943 w 6232015"/>
              <a:gd name="connsiteY6" fmla="*/ 6534321 h 8607341"/>
              <a:gd name="connsiteX7" fmla="*/ 0 w 6232015"/>
              <a:gd name="connsiteY7" fmla="*/ 4821636 h 8607341"/>
              <a:gd name="connsiteX8" fmla="*/ 957944 w 6232015"/>
              <a:gd name="connsiteY8" fmla="*/ 1889750 h 8607341"/>
              <a:gd name="connsiteX9" fmla="*/ 928915 w 6232015"/>
              <a:gd name="connsiteY9" fmla="*/ 568950 h 8607341"/>
              <a:gd name="connsiteX10" fmla="*/ 943429 w 6232015"/>
              <a:gd name="connsiteY10" fmla="*/ 60950 h 8607341"/>
              <a:gd name="connsiteX11" fmla="*/ 881878 w 6232015"/>
              <a:gd name="connsiteY11" fmla="*/ 2893 h 8607341"/>
              <a:gd name="connsiteX0" fmla="*/ 881878 w 6232015"/>
              <a:gd name="connsiteY0" fmla="*/ 2893 h 8607341"/>
              <a:gd name="connsiteX1" fmla="*/ 3593232 w 6232015"/>
              <a:gd name="connsiteY1" fmla="*/ 2893 h 8607341"/>
              <a:gd name="connsiteX2" fmla="*/ 3593232 w 6232015"/>
              <a:gd name="connsiteY2" fmla="*/ 5968558 h 8607341"/>
              <a:gd name="connsiteX3" fmla="*/ 6232015 w 6232015"/>
              <a:gd name="connsiteY3" fmla="*/ 5968558 h 8607341"/>
              <a:gd name="connsiteX4" fmla="*/ 6232015 w 6232015"/>
              <a:gd name="connsiteY4" fmla="*/ 8607341 h 8607341"/>
              <a:gd name="connsiteX5" fmla="*/ 954449 w 6232015"/>
              <a:gd name="connsiteY5" fmla="*/ 8607341 h 8607341"/>
              <a:gd name="connsiteX6" fmla="*/ 957943 w 6232015"/>
              <a:gd name="connsiteY6" fmla="*/ 6534321 h 8607341"/>
              <a:gd name="connsiteX7" fmla="*/ 0 w 6232015"/>
              <a:gd name="connsiteY7" fmla="*/ 4821636 h 8607341"/>
              <a:gd name="connsiteX8" fmla="*/ 957944 w 6232015"/>
              <a:gd name="connsiteY8" fmla="*/ 1889750 h 8607341"/>
              <a:gd name="connsiteX9" fmla="*/ 928915 w 6232015"/>
              <a:gd name="connsiteY9" fmla="*/ 568950 h 8607341"/>
              <a:gd name="connsiteX10" fmla="*/ 943429 w 6232015"/>
              <a:gd name="connsiteY10" fmla="*/ 60950 h 8607341"/>
              <a:gd name="connsiteX11" fmla="*/ 881878 w 6232015"/>
              <a:gd name="connsiteY11" fmla="*/ 2893 h 8607341"/>
              <a:gd name="connsiteX0" fmla="*/ 881878 w 6232015"/>
              <a:gd name="connsiteY0" fmla="*/ 2893 h 8607341"/>
              <a:gd name="connsiteX1" fmla="*/ 3593232 w 6232015"/>
              <a:gd name="connsiteY1" fmla="*/ 2893 h 8607341"/>
              <a:gd name="connsiteX2" fmla="*/ 3593232 w 6232015"/>
              <a:gd name="connsiteY2" fmla="*/ 5968558 h 8607341"/>
              <a:gd name="connsiteX3" fmla="*/ 6232015 w 6232015"/>
              <a:gd name="connsiteY3" fmla="*/ 5968558 h 8607341"/>
              <a:gd name="connsiteX4" fmla="*/ 6232015 w 6232015"/>
              <a:gd name="connsiteY4" fmla="*/ 8607341 h 8607341"/>
              <a:gd name="connsiteX5" fmla="*/ 954449 w 6232015"/>
              <a:gd name="connsiteY5" fmla="*/ 8607341 h 8607341"/>
              <a:gd name="connsiteX6" fmla="*/ 957943 w 6232015"/>
              <a:gd name="connsiteY6" fmla="*/ 6534321 h 8607341"/>
              <a:gd name="connsiteX7" fmla="*/ 0 w 6232015"/>
              <a:gd name="connsiteY7" fmla="*/ 4821636 h 8607341"/>
              <a:gd name="connsiteX8" fmla="*/ 957944 w 6232015"/>
              <a:gd name="connsiteY8" fmla="*/ 1889750 h 8607341"/>
              <a:gd name="connsiteX9" fmla="*/ 928915 w 6232015"/>
              <a:gd name="connsiteY9" fmla="*/ 568950 h 8607341"/>
              <a:gd name="connsiteX10" fmla="*/ 943429 w 6232015"/>
              <a:gd name="connsiteY10" fmla="*/ 60950 h 8607341"/>
              <a:gd name="connsiteX11" fmla="*/ 881878 w 6232015"/>
              <a:gd name="connsiteY11" fmla="*/ 2893 h 8607341"/>
              <a:gd name="connsiteX0" fmla="*/ 895184 w 6245321"/>
              <a:gd name="connsiteY0" fmla="*/ 2893 h 8607341"/>
              <a:gd name="connsiteX1" fmla="*/ 3606538 w 6245321"/>
              <a:gd name="connsiteY1" fmla="*/ 2893 h 8607341"/>
              <a:gd name="connsiteX2" fmla="*/ 3606538 w 6245321"/>
              <a:gd name="connsiteY2" fmla="*/ 5968558 h 8607341"/>
              <a:gd name="connsiteX3" fmla="*/ 6245321 w 6245321"/>
              <a:gd name="connsiteY3" fmla="*/ 5968558 h 8607341"/>
              <a:gd name="connsiteX4" fmla="*/ 6245321 w 6245321"/>
              <a:gd name="connsiteY4" fmla="*/ 8607341 h 8607341"/>
              <a:gd name="connsiteX5" fmla="*/ 967755 w 6245321"/>
              <a:gd name="connsiteY5" fmla="*/ 8607341 h 8607341"/>
              <a:gd name="connsiteX6" fmla="*/ 971249 w 6245321"/>
              <a:gd name="connsiteY6" fmla="*/ 6534321 h 8607341"/>
              <a:gd name="connsiteX7" fmla="*/ 13306 w 6245321"/>
              <a:gd name="connsiteY7" fmla="*/ 4821636 h 8607341"/>
              <a:gd name="connsiteX8" fmla="*/ 448734 w 6245321"/>
              <a:gd name="connsiteY8" fmla="*/ 3399237 h 8607341"/>
              <a:gd name="connsiteX9" fmla="*/ 971250 w 6245321"/>
              <a:gd name="connsiteY9" fmla="*/ 1889750 h 8607341"/>
              <a:gd name="connsiteX10" fmla="*/ 942221 w 6245321"/>
              <a:gd name="connsiteY10" fmla="*/ 568950 h 8607341"/>
              <a:gd name="connsiteX11" fmla="*/ 956735 w 6245321"/>
              <a:gd name="connsiteY11" fmla="*/ 60950 h 8607341"/>
              <a:gd name="connsiteX12" fmla="*/ 895184 w 6245321"/>
              <a:gd name="connsiteY12" fmla="*/ 2893 h 8607341"/>
              <a:gd name="connsiteX0" fmla="*/ 946107 w 6296244"/>
              <a:gd name="connsiteY0" fmla="*/ 2893 h 8607341"/>
              <a:gd name="connsiteX1" fmla="*/ 3657461 w 6296244"/>
              <a:gd name="connsiteY1" fmla="*/ 2893 h 8607341"/>
              <a:gd name="connsiteX2" fmla="*/ 3657461 w 6296244"/>
              <a:gd name="connsiteY2" fmla="*/ 5968558 h 8607341"/>
              <a:gd name="connsiteX3" fmla="*/ 6296244 w 6296244"/>
              <a:gd name="connsiteY3" fmla="*/ 5968558 h 8607341"/>
              <a:gd name="connsiteX4" fmla="*/ 6296244 w 6296244"/>
              <a:gd name="connsiteY4" fmla="*/ 8607341 h 8607341"/>
              <a:gd name="connsiteX5" fmla="*/ 1018678 w 6296244"/>
              <a:gd name="connsiteY5" fmla="*/ 8607341 h 8607341"/>
              <a:gd name="connsiteX6" fmla="*/ 1022172 w 6296244"/>
              <a:gd name="connsiteY6" fmla="*/ 6534321 h 8607341"/>
              <a:gd name="connsiteX7" fmla="*/ 64229 w 6296244"/>
              <a:gd name="connsiteY7" fmla="*/ 4821636 h 8607341"/>
              <a:gd name="connsiteX8" fmla="*/ 122286 w 6296244"/>
              <a:gd name="connsiteY8" fmla="*/ 3413751 h 8607341"/>
              <a:gd name="connsiteX9" fmla="*/ 1022173 w 6296244"/>
              <a:gd name="connsiteY9" fmla="*/ 1889750 h 8607341"/>
              <a:gd name="connsiteX10" fmla="*/ 993144 w 6296244"/>
              <a:gd name="connsiteY10" fmla="*/ 568950 h 8607341"/>
              <a:gd name="connsiteX11" fmla="*/ 1007658 w 6296244"/>
              <a:gd name="connsiteY11" fmla="*/ 60950 h 8607341"/>
              <a:gd name="connsiteX12" fmla="*/ 946107 w 6296244"/>
              <a:gd name="connsiteY12" fmla="*/ 2893 h 8607341"/>
              <a:gd name="connsiteX0" fmla="*/ 946107 w 6296244"/>
              <a:gd name="connsiteY0" fmla="*/ 2893 h 8607341"/>
              <a:gd name="connsiteX1" fmla="*/ 3657461 w 6296244"/>
              <a:gd name="connsiteY1" fmla="*/ 2893 h 8607341"/>
              <a:gd name="connsiteX2" fmla="*/ 2902718 w 6296244"/>
              <a:gd name="connsiteY2" fmla="*/ 5983073 h 8607341"/>
              <a:gd name="connsiteX3" fmla="*/ 6296244 w 6296244"/>
              <a:gd name="connsiteY3" fmla="*/ 5968558 h 8607341"/>
              <a:gd name="connsiteX4" fmla="*/ 6296244 w 6296244"/>
              <a:gd name="connsiteY4" fmla="*/ 8607341 h 8607341"/>
              <a:gd name="connsiteX5" fmla="*/ 1018678 w 6296244"/>
              <a:gd name="connsiteY5" fmla="*/ 8607341 h 8607341"/>
              <a:gd name="connsiteX6" fmla="*/ 1022172 w 6296244"/>
              <a:gd name="connsiteY6" fmla="*/ 6534321 h 8607341"/>
              <a:gd name="connsiteX7" fmla="*/ 64229 w 6296244"/>
              <a:gd name="connsiteY7" fmla="*/ 4821636 h 8607341"/>
              <a:gd name="connsiteX8" fmla="*/ 122286 w 6296244"/>
              <a:gd name="connsiteY8" fmla="*/ 3413751 h 8607341"/>
              <a:gd name="connsiteX9" fmla="*/ 1022173 w 6296244"/>
              <a:gd name="connsiteY9" fmla="*/ 1889750 h 8607341"/>
              <a:gd name="connsiteX10" fmla="*/ 993144 w 6296244"/>
              <a:gd name="connsiteY10" fmla="*/ 568950 h 8607341"/>
              <a:gd name="connsiteX11" fmla="*/ 1007658 w 6296244"/>
              <a:gd name="connsiteY11" fmla="*/ 60950 h 8607341"/>
              <a:gd name="connsiteX12" fmla="*/ 946107 w 6296244"/>
              <a:gd name="connsiteY12" fmla="*/ 2893 h 8607341"/>
              <a:gd name="connsiteX0" fmla="*/ 946107 w 6296244"/>
              <a:gd name="connsiteY0" fmla="*/ 14514 h 8618962"/>
              <a:gd name="connsiteX1" fmla="*/ 2946261 w 6296244"/>
              <a:gd name="connsiteY1" fmla="*/ 0 h 8618962"/>
              <a:gd name="connsiteX2" fmla="*/ 2902718 w 6296244"/>
              <a:gd name="connsiteY2" fmla="*/ 5994694 h 8618962"/>
              <a:gd name="connsiteX3" fmla="*/ 6296244 w 6296244"/>
              <a:gd name="connsiteY3" fmla="*/ 5980179 h 8618962"/>
              <a:gd name="connsiteX4" fmla="*/ 6296244 w 6296244"/>
              <a:gd name="connsiteY4" fmla="*/ 8618962 h 8618962"/>
              <a:gd name="connsiteX5" fmla="*/ 1018678 w 6296244"/>
              <a:gd name="connsiteY5" fmla="*/ 8618962 h 8618962"/>
              <a:gd name="connsiteX6" fmla="*/ 1022172 w 6296244"/>
              <a:gd name="connsiteY6" fmla="*/ 6545942 h 8618962"/>
              <a:gd name="connsiteX7" fmla="*/ 64229 w 6296244"/>
              <a:gd name="connsiteY7" fmla="*/ 4833257 h 8618962"/>
              <a:gd name="connsiteX8" fmla="*/ 122286 w 6296244"/>
              <a:gd name="connsiteY8" fmla="*/ 3425372 h 8618962"/>
              <a:gd name="connsiteX9" fmla="*/ 1022173 w 6296244"/>
              <a:gd name="connsiteY9" fmla="*/ 1901371 h 8618962"/>
              <a:gd name="connsiteX10" fmla="*/ 993144 w 6296244"/>
              <a:gd name="connsiteY10" fmla="*/ 580571 h 8618962"/>
              <a:gd name="connsiteX11" fmla="*/ 1007658 w 6296244"/>
              <a:gd name="connsiteY11" fmla="*/ 72571 h 8618962"/>
              <a:gd name="connsiteX12" fmla="*/ 946107 w 6296244"/>
              <a:gd name="connsiteY12" fmla="*/ 14514 h 861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96244" h="8618962">
                <a:moveTo>
                  <a:pt x="946107" y="14514"/>
                </a:moveTo>
                <a:lnTo>
                  <a:pt x="2946261" y="0"/>
                </a:lnTo>
                <a:lnTo>
                  <a:pt x="2902718" y="5994694"/>
                </a:lnTo>
                <a:lnTo>
                  <a:pt x="6296244" y="5980179"/>
                </a:lnTo>
                <a:lnTo>
                  <a:pt x="6296244" y="8618962"/>
                </a:lnTo>
                <a:lnTo>
                  <a:pt x="1018678" y="8618962"/>
                </a:lnTo>
                <a:cubicBezTo>
                  <a:pt x="1025037" y="7615479"/>
                  <a:pt x="1021590" y="7326874"/>
                  <a:pt x="1022172" y="6545942"/>
                </a:cubicBezTo>
                <a:cubicBezTo>
                  <a:pt x="1022754" y="5765010"/>
                  <a:pt x="151315" y="5355771"/>
                  <a:pt x="64229" y="4833257"/>
                </a:cubicBezTo>
                <a:cubicBezTo>
                  <a:pt x="-22857" y="4310743"/>
                  <a:pt x="-37371" y="3914020"/>
                  <a:pt x="122286" y="3425372"/>
                </a:cubicBezTo>
                <a:cubicBezTo>
                  <a:pt x="281943" y="2936724"/>
                  <a:pt x="939925" y="2373086"/>
                  <a:pt x="1022173" y="1901371"/>
                </a:cubicBezTo>
                <a:cubicBezTo>
                  <a:pt x="1104421" y="1429656"/>
                  <a:pt x="1005239" y="885371"/>
                  <a:pt x="993144" y="580571"/>
                </a:cubicBezTo>
                <a:cubicBezTo>
                  <a:pt x="981049" y="275771"/>
                  <a:pt x="1015497" y="166914"/>
                  <a:pt x="1007658" y="72571"/>
                </a:cubicBezTo>
                <a:cubicBezTo>
                  <a:pt x="999819" y="-21772"/>
                  <a:pt x="494797" y="24190"/>
                  <a:pt x="946107" y="1451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6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4071"/>
              </p:ext>
            </p:extLst>
          </p:nvPr>
        </p:nvGraphicFramePr>
        <p:xfrm>
          <a:off x="107504" y="332656"/>
          <a:ext cx="5472612" cy="914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0448"/>
                <a:gridCol w="501656"/>
                <a:gridCol w="501656"/>
                <a:gridCol w="501656"/>
                <a:gridCol w="501656"/>
                <a:gridCol w="501656"/>
                <a:gridCol w="501656"/>
                <a:gridCol w="501656"/>
                <a:gridCol w="501656"/>
                <a:gridCol w="501656"/>
                <a:gridCol w="547260"/>
              </a:tblGrid>
              <a:tr h="25202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А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25202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6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69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6296869" y="-936104"/>
            <a:ext cx="2232248" cy="936104"/>
            <a:chOff x="6228184" y="260648"/>
            <a:chExt cx="2232248" cy="936104"/>
          </a:xfrm>
        </p:grpSpPr>
        <p:sp>
          <p:nvSpPr>
            <p:cNvPr id="5" name="Трапеция 4"/>
            <p:cNvSpPr/>
            <p:nvPr/>
          </p:nvSpPr>
          <p:spPr>
            <a:xfrm rot="10800000">
              <a:off x="6228184" y="260648"/>
              <a:ext cx="2232248" cy="936104"/>
            </a:xfrm>
            <a:prstGeom prst="trapezoid">
              <a:avLst>
                <a:gd name="adj" fmla="val 3430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16217" y="359367"/>
              <a:ext cx="1210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1)   45</a:t>
              </a:r>
              <a:endPara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6300192" y="-963488"/>
            <a:ext cx="2232248" cy="936104"/>
            <a:chOff x="6228184" y="260648"/>
            <a:chExt cx="2232248" cy="936104"/>
          </a:xfrm>
        </p:grpSpPr>
        <p:sp>
          <p:nvSpPr>
            <p:cNvPr id="10" name="Трапеция 9"/>
            <p:cNvSpPr/>
            <p:nvPr/>
          </p:nvSpPr>
          <p:spPr>
            <a:xfrm rot="10800000">
              <a:off x="6228184" y="260648"/>
              <a:ext cx="2232248" cy="936104"/>
            </a:xfrm>
            <a:prstGeom prst="trapezoid">
              <a:avLst>
                <a:gd name="adj" fmla="val 3430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endParaRPr lang="ru-R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6217" y="359367"/>
              <a:ext cx="1210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2)   21</a:t>
              </a:r>
              <a:endPara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300192" y="-963488"/>
            <a:ext cx="2232248" cy="936104"/>
            <a:chOff x="6228184" y="260648"/>
            <a:chExt cx="2232248" cy="936104"/>
          </a:xfrm>
        </p:grpSpPr>
        <p:sp>
          <p:nvSpPr>
            <p:cNvPr id="14" name="Трапеция 13"/>
            <p:cNvSpPr/>
            <p:nvPr/>
          </p:nvSpPr>
          <p:spPr>
            <a:xfrm rot="10800000">
              <a:off x="6228184" y="260648"/>
              <a:ext cx="2232248" cy="936104"/>
            </a:xfrm>
            <a:prstGeom prst="trapezoid">
              <a:avLst>
                <a:gd name="adj" fmla="val 3430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16217" y="359367"/>
              <a:ext cx="1210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   56</a:t>
              </a:r>
              <a:endPara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Улыбающееся лицо 15"/>
          <p:cNvSpPr/>
          <p:nvPr/>
        </p:nvSpPr>
        <p:spPr>
          <a:xfrm>
            <a:off x="1243286" y="5424995"/>
            <a:ext cx="1008112" cy="8948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6300192" y="-963489"/>
            <a:ext cx="2232248" cy="936104"/>
            <a:chOff x="6156176" y="260648"/>
            <a:chExt cx="2232248" cy="936104"/>
          </a:xfrm>
        </p:grpSpPr>
        <p:sp>
          <p:nvSpPr>
            <p:cNvPr id="18" name="Трапеция 17"/>
            <p:cNvSpPr/>
            <p:nvPr/>
          </p:nvSpPr>
          <p:spPr>
            <a:xfrm rot="10800000">
              <a:off x="6156176" y="260648"/>
              <a:ext cx="2232248" cy="936104"/>
            </a:xfrm>
            <a:prstGeom prst="trapezoid">
              <a:avLst>
                <a:gd name="adj" fmla="val 3430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16217" y="359367"/>
              <a:ext cx="1210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4)   43</a:t>
              </a:r>
              <a:endPara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6300192" y="-963488"/>
            <a:ext cx="2232248" cy="936104"/>
            <a:chOff x="6156176" y="260648"/>
            <a:chExt cx="2232248" cy="936104"/>
          </a:xfrm>
        </p:grpSpPr>
        <p:sp>
          <p:nvSpPr>
            <p:cNvPr id="21" name="Трапеция 20"/>
            <p:cNvSpPr/>
            <p:nvPr/>
          </p:nvSpPr>
          <p:spPr>
            <a:xfrm rot="10800000">
              <a:off x="6156176" y="260648"/>
              <a:ext cx="2232248" cy="936104"/>
            </a:xfrm>
            <a:prstGeom prst="trapezoid">
              <a:avLst>
                <a:gd name="adj" fmla="val 3430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16217" y="359367"/>
              <a:ext cx="1210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r>
                <a:rPr 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   </a:t>
              </a: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r>
                <a:rPr 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300192" y="-963488"/>
            <a:ext cx="2232248" cy="936104"/>
            <a:chOff x="6156176" y="260648"/>
            <a:chExt cx="2232248" cy="936104"/>
          </a:xfrm>
        </p:grpSpPr>
        <p:sp>
          <p:nvSpPr>
            <p:cNvPr id="24" name="Трапеция 23"/>
            <p:cNvSpPr/>
            <p:nvPr/>
          </p:nvSpPr>
          <p:spPr>
            <a:xfrm rot="10800000">
              <a:off x="6156176" y="260648"/>
              <a:ext cx="2232248" cy="936104"/>
            </a:xfrm>
            <a:prstGeom prst="trapezoid">
              <a:avLst>
                <a:gd name="adj" fmla="val 3430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endParaRPr lang="ru-RU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6217" y="359367"/>
              <a:ext cx="1210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6)   56</a:t>
              </a:r>
              <a:endPara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6300192" y="-963488"/>
            <a:ext cx="2232248" cy="936104"/>
            <a:chOff x="6156176" y="260648"/>
            <a:chExt cx="2232248" cy="936104"/>
          </a:xfrm>
        </p:grpSpPr>
        <p:sp>
          <p:nvSpPr>
            <p:cNvPr id="27" name="Трапеция 26"/>
            <p:cNvSpPr/>
            <p:nvPr/>
          </p:nvSpPr>
          <p:spPr>
            <a:xfrm rot="10800000">
              <a:off x="6156176" y="260648"/>
              <a:ext cx="2232248" cy="936104"/>
            </a:xfrm>
            <a:prstGeom prst="trapezoid">
              <a:avLst>
                <a:gd name="adj" fmla="val 3430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endParaRPr lang="ru-RU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16217" y="359367"/>
              <a:ext cx="1210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r>
                <a:rPr 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   69</a:t>
              </a:r>
              <a:endPara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6300192" y="-963488"/>
            <a:ext cx="2232248" cy="936104"/>
            <a:chOff x="6156176" y="260648"/>
            <a:chExt cx="2232248" cy="936104"/>
          </a:xfrm>
        </p:grpSpPr>
        <p:sp>
          <p:nvSpPr>
            <p:cNvPr id="30" name="Трапеция 29"/>
            <p:cNvSpPr/>
            <p:nvPr/>
          </p:nvSpPr>
          <p:spPr>
            <a:xfrm rot="10800000">
              <a:off x="6156176" y="260648"/>
              <a:ext cx="2232248" cy="936104"/>
            </a:xfrm>
            <a:prstGeom prst="trapezoid">
              <a:avLst>
                <a:gd name="adj" fmla="val 3430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endParaRPr lang="ru-RU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16217" y="359367"/>
              <a:ext cx="1210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8)   34</a:t>
              </a:r>
              <a:endPara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6300192" y="-963488"/>
            <a:ext cx="2232248" cy="936104"/>
            <a:chOff x="6156176" y="260648"/>
            <a:chExt cx="2232248" cy="936104"/>
          </a:xfrm>
        </p:grpSpPr>
        <p:sp>
          <p:nvSpPr>
            <p:cNvPr id="33" name="Трапеция 32"/>
            <p:cNvSpPr/>
            <p:nvPr/>
          </p:nvSpPr>
          <p:spPr>
            <a:xfrm rot="10800000">
              <a:off x="6156176" y="260648"/>
              <a:ext cx="2232248" cy="936104"/>
            </a:xfrm>
            <a:prstGeom prst="trapezoid">
              <a:avLst>
                <a:gd name="adj" fmla="val 3430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endParaRPr lang="ru-RU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16217" y="359367"/>
              <a:ext cx="1210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9)   28</a:t>
              </a:r>
              <a:endPara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6300192" y="-963488"/>
            <a:ext cx="2232248" cy="936104"/>
            <a:chOff x="6156176" y="260648"/>
            <a:chExt cx="2232248" cy="936104"/>
          </a:xfrm>
        </p:grpSpPr>
        <p:sp>
          <p:nvSpPr>
            <p:cNvPr id="36" name="Трапеция 35"/>
            <p:cNvSpPr/>
            <p:nvPr/>
          </p:nvSpPr>
          <p:spPr>
            <a:xfrm rot="10800000">
              <a:off x="6156176" y="260648"/>
              <a:ext cx="2232248" cy="936104"/>
            </a:xfrm>
            <a:prstGeom prst="trapezoid">
              <a:avLst>
                <a:gd name="adj" fmla="val 3430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endParaRPr lang="ru-RU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16216" y="359367"/>
              <a:ext cx="16561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10)   15</a:t>
              </a:r>
              <a:endPara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78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6.2963E-6 C 0.00069 0.08519 0.00139 0.17038 0.00208 0.25556 C 0.00313 0.36991 -0.00885 0.41621 0.01458 0.50001 C 0.01389 0.55186 0.01372 0.60371 0.0125 0.65556 C 0.01215 0.67246 0.00816 0.68913 -0.00208 0.70001 C -0.01111 0.70973 -0.03663 0.70672 -0.04792 0.70834 C -0.09965 0.70603 -0.15694 0.70001 -0.21042 0.70001 " pathEditMode="relative" ptsTypes="ffffff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27 0.73056 C -0.22083 0.73125 -0.22725 0.73033 -0.23194 0.73264 C -0.23489 0.73426 -0.23159 0.73866 -0.23454 0.74051 C -0.23836 0.74283 -0.24375 0.7419 -0.24843 0.74259 C -0.26198 0.74746 -0.27257 0.75509 -0.28698 0.7588 C -0.30208 0.76968 -0.31284 0.77871 -0.32552 0.79097 C -0.33073 0.80625 -0.33333 0.8213 -0.33645 0.83727 C -0.33975 0.85371 -0.35017 0.86713 -0.35017 0.88357 " pathEditMode="relative" rAng="0" ptsTypes="fffffff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3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C 0.00156 0.13148 -0.00539 0.12639 0.00833 0.2 C 0.01024 0.27824 0.01336 0.34792 0.01458 0.42755 C 0.01389 0.47685 0.0158 0.52616 0.0125 0.57477 C 0.01093 0.59815 -0.00486 0.625 -0.01042 0.64699 C -0.01407 0.66158 -0.0132 0.67153 -0.02292 0.68056 C -0.02604 0.70162 -0.03542 0.71713 -0.04584 0.73333 C -0.04966 0.73912 -0.05313 0.74815 -0.05834 0.75255 C -0.06598 0.75949 -0.07917 0.75926 -0.0875 0.76389 C -0.09184 0.7662 -0.09549 0.77037 -0.1 0.77199 C -0.12032 0.78056 -0.15157 0.78056 -0.17084 0.7831 C -0.18611 0.78148 -0.20209 0.78426 -0.21667 0.77755 C -0.22084 0.77593 -0.21771 0.76505 -0.22084 0.76111 C -0.22223 0.75926 -0.22361 0.75718 -0.225 0.75556 " pathEditMode="relative" ptsTypes="fffffffffffff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 0.75556 C -0.32431 0.75417 -0.40382 0.74907 -0.49809 0.74444 C -0.54826 0.73889 -0.5974 0.73542 -0.64792 0.73333 C -0.71788 0.72523 -0.78854 0.72431 -0.85833 0.71389 C -0.88021 0.70417 -0.92049 0.70556 -0.94375 0.70556 " pathEditMode="relative" ptsTypes="ffffA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C 0.00069 0.0713 0.00087 0.14259 0.00208 0.21389 C 0.00226 0.21945 0.00399 0.225 0.00417 0.23056 C 0.00625 0.34352 0.00174 0.45509 0.01458 0.56667 C 0.01389 0.60463 0.0151 0.64283 0.0125 0.68056 C 0.01233 0.6838 0.00764 0.68334 0.00625 0.68611 C 0.00052 0.69746 0.00521 0.70324 -0.00625 0.70834 C -0.0184 0.72454 -0.01979 0.72246 -0.03958 0.725 C -0.08212 0.74769 -0.14479 0.73611 -0.18958 0.73611 " pathEditMode="relative" ptsTypes="ffffffffA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17 0.88357 C -0.3599 0.88033 -0.36753 0.87408 -0.37726 0.86968 C -0.37934 0.86875 -0.38351 0.8669 -0.38351 0.8669 C -0.39115 0.8588 -0.39722 0.84885 -0.40642 0.84468 C -0.41198 0.83357 -0.41979 0.83079 -0.42726 0.82246 C -0.44774 0.79977 -0.42135 0.82755 -0.43767 0.80579 C -0.4401 0.80255 -0.4434 0.8007 -0.44601 0.79746 C -0.45174 0.79028 -0.46267 0.77523 -0.46267 0.77523 C -0.46667 0.75926 -0.46146 0.77269 -0.47101 0.76412 C -0.47344 0.76204 -0.47483 0.7581 -0.47726 0.75579 C -0.47986 0.75348 -0.48281 0.75209 -0.48559 0.75023 C -0.51892 0.66135 -0.68212 0.70348 -0.70434 0.70301 C -0.76406 0.70394 -0.82378 0.70301 -0.88351 0.70579 C -0.88594 0.70579 -0.88733 0.71088 -0.88976 0.71135 C -0.90694 0.71459 -0.94184 0.7169 -0.94184 0.7169 " pathEditMode="relative" ptsTypes="ffffffffffffff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 0.75555 C -0.25018 0.75763 -0.25695 0.75856 -0.27709 0.76388 C -0.28629 0.77314 -0.29723 0.77847 -0.30834 0.78333 C -0.31979 0.7986 -0.32639 0.80902 -0.33959 0.81944 C -0.3441 0.82847 -0.3474 0.83842 -0.35209 0.84722 C -0.3625 0.86666 -0.35747 0.84097 -0.36667 0.87777 C -0.36806 0.88333 -0.36997 0.88865 -0.37084 0.89444 C -0.37153 0.89907 -0.37188 0.9037 -0.37292 0.90833 C -0.37726 0.928 -0.37709 0.91643 -0.37709 0.92499 " pathEditMode="relative" ptsTypes="ffffffff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3.33333E-6 C 0.0007 0.18796 0.00209 0.37593 0.00209 0.56389 C 0.00209 0.65394 0.0132 0.66875 -0.03124 0.70833 C -0.04097 0.72778 -0.02777 0.70579 -0.04583 0.71945 C -0.04808 0.72107 -0.04791 0.72593 -0.04999 0.72778 C -0.05416 0.73148 -0.05972 0.73125 -0.06458 0.73333 C -0.07708 0.73148 -0.08958 0.73033 -0.10208 0.72778 C -0.10781 0.72662 -0.11874 0.72222 -0.11874 0.72222 C -0.14635 0.69468 -0.18142 0.71945 -0.21458 0.71945 " pathEditMode="relative" ptsTypes="ffffffffA">
                                      <p:cBhvr>
                                        <p:cTn id="3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 0.75555 C -0.23246 0.75532 -0.36007 0.75648 -0.39791 0.74722 C -0.4276 0.74004 -0.45937 0.73148 -0.48958 0.73055 C -0.54861 0.72893 -0.60764 0.7287 -0.66666 0.72777 C -0.721 0.70972 -0.7184 0.71875 -0.81041 0.71666 C -0.81458 0.71296 -0.81805 0.7074 -0.82291 0.70555 C -0.83021 0.70277 -0.83819 0.70393 -0.84583 0.70277 C -0.85625 0.70115 -0.86666 0.69907 -0.87708 0.69722 C -0.9243 0.67615 -0.94791 0.67777 -1.00208 0.67777 " pathEditMode="relative" ptsTypes="ffffffffA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3.33333E-6 C 0.0007 0.18796 0.00209 0.37593 0.00209 0.56389 C 0.00209 0.65394 0.0132 0.66875 -0.03124 0.70833 C -0.04097 0.72778 -0.02777 0.70579 -0.04583 0.71945 C -0.04808 0.72107 -0.04791 0.72593 -0.04999 0.72778 C -0.05416 0.73148 -0.05972 0.73125 -0.06458 0.73333 C -0.07708 0.73148 -0.08958 0.73033 -0.10208 0.72778 C -0.10781 0.72662 -0.11874 0.72222 -0.11874 0.72222 C -0.14635 0.69468 -0.18142 0.71945 -0.21458 0.71945 " pathEditMode="relative" ptsTypes="ffffffffA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52 0.8875 C -0.35746 0.87361 -0.36354 0.8588 -0.37135 0.84583 C -0.37274 0.84352 -0.37586 0.84491 -0.3776 0.84306 C -0.3802 0.84005 -0.3809 0.83426 -0.38385 0.83195 C -0.39027 0.82662 -0.39843 0.82639 -0.40468 0.82083 C -0.40677 0.81898 -0.4085 0.8162 -0.41093 0.81528 C -0.4184 0.81227 -0.42638 0.81273 -0.43385 0.80972 C -0.44791 0.80417 -0.4618 0.79699 -0.47552 0.79028 C -0.49461 0.78079 -0.51336 0.76921 -0.53177 0.75695 C -0.53489 0.75486 -0.53871 0.75533 -0.54218 0.75417 C -0.5526 0.7507 -0.56302 0.74583 -0.57343 0.74306 C -0.5868 0.73958 -0.58663 0.74167 -0.59843 0.7375 C -0.6625 0.71505 -0.72812 0.69144 -0.79427 0.68472 C -0.82951 0.68565 -0.8651 0.68495 -0.90052 0.6875 C -0.90295 0.68773 -0.90434 0.6919 -0.90677 0.69306 C -0.91059 0.69491 -0.92968 0.69815 -0.93177 0.69861 C -0.94253 0.70718 -0.95416 0.71181 -0.96302 0.72361 " pathEditMode="relative" ptsTypes="ffffffffffffffffA"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 0.75555 C -0.24496 0.75833 -0.26458 0.76481 -0.2842 0.77199 C -0.29479 0.78495 -0.28125 0.77014 -0.29618 0.78032 C -0.30226 0.78449 -0.30746 0.79421 -0.31285 0.79977 C -0.31944 0.80648 -0.32691 0.81088 -0.33403 0.81342 C -0.34479 0.82338 -0.36024 0.83356 -0.36892 0.84953 C -0.38021 0.86991 -0.36719 0.85301 -0.37795 0.86597 C -0.38194 0.88842 -0.37951 0.87129 -0.37951 0.91875 " pathEditMode="relative" rAng="0" ptsTypes="fffffffA">
                                      <p:cBhvr>
                                        <p:cTn id="5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47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C 0.00069 0.16759 -0.03351 0.34375 0.00625 0.50278 C 0.00799 0.51967 0.00885 0.53472 0.01458 0.55 C 0.01528 0.55555 0.01667 0.56111 0.01667 0.56667 C 0.01667 0.6 0.01649 0.63333 0.01458 0.66667 C 0.01406 0.67685 0.00694 0.67569 0.00208 0.67778 C -0.01684 0.68611 -0.00035 0.67917 -0.01667 0.69167 C -0.02448 0.69768 -0.0375 0.69838 -0.04583 0.7 C -0.10139 0.72477 -0.11267 0.71991 -0.1875 0.72222 C -0.19306 0.72315 -0.19861 0.72384 -0.20417 0.725 C -0.20764 0.72569 -0.21458 0.72778 -0.21458 0.72778 " pathEditMode="relative" ptsTypes="ffffffffffA">
                                      <p:cBhvr>
                                        <p:cTn id="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 0.75555 C -0.32777 0.75115 -0.43038 0.74907 -0.53333 0.74722 C -0.56371 0.73911 -0.58889 0.73425 -0.62083 0.73055 C -0.68541 0.70902 -0.75243 0.70833 -0.81875 0.70555 C -0.84861 0.70161 -0.87847 0.69907 -0.90833 0.69444 C -0.9375 0.68472 -0.93159 0.68888 -0.98125 0.68888 " pathEditMode="relative" ptsTypes="fffffA">
                                      <p:cBhvr>
                                        <p:cTn id="6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C 0.00069 0.16759 -0.03351 0.34375 0.00625 0.50278 C 0.00799 0.51967 0.00885 0.53472 0.01458 0.55 C 0.01528 0.55555 0.01667 0.56111 0.01667 0.56667 C 0.01667 0.6 0.01649 0.63333 0.01458 0.66667 C 0.01406 0.67685 0.00694 0.67569 0.00208 0.67778 C -0.01684 0.68611 -0.00035 0.67917 -0.01667 0.69167 C -0.02448 0.69768 -0.0375 0.69838 -0.04583 0.7 C -0.10139 0.72477 -0.11267 0.71991 -0.1875 0.72222 C -0.19306 0.72315 -0.19861 0.72384 -0.20417 0.725 C -0.20764 0.72569 -0.21458 0.72778 -0.21458 0.72778 " pathEditMode="relative" ptsTypes="ffffffffffA">
                                      <p:cBhvr>
                                        <p:cTn id="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 0.75555 C -0.32777 0.75115 -0.43038 0.74907 -0.53333 0.74722 C -0.56371 0.73911 -0.58889 0.73425 -0.62083 0.73055 C -0.68541 0.70902 -0.75243 0.70833 -0.81875 0.70555 C -0.84861 0.70161 -0.87847 0.69907 -0.90833 0.69444 C -0.9375 0.68472 -0.93159 0.68888 -0.98125 0.68888 " pathEditMode="relative" ptsTypes="fffffA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C 0.00069 0.16759 -0.03351 0.34375 0.00625 0.50278 C 0.00799 0.51967 0.00885 0.53472 0.01458 0.55 C 0.01528 0.55555 0.01667 0.56111 0.01667 0.56667 C 0.01667 0.6 0.01649 0.63333 0.01458 0.66667 C 0.01406 0.67685 0.00694 0.67569 0.00208 0.67778 C -0.01684 0.68611 -0.00035 0.67917 -0.01667 0.69167 C -0.02448 0.69768 -0.0375 0.69838 -0.04583 0.7 C -0.10139 0.72477 -0.11267 0.71991 -0.1875 0.72222 C -0.19306 0.72315 -0.19861 0.72384 -0.20417 0.725 C -0.20764 0.72569 -0.21458 0.72778 -0.21458 0.72778 " pathEditMode="relative" ptsTypes="ffffffffffA">
                                      <p:cBhvr>
                                        <p:cTn id="7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 0.75555 C -0.32777 0.75115 -0.43038 0.74907 -0.53333 0.74722 C -0.56371 0.73911 -0.58889 0.73425 -0.62083 0.73055 C -0.68541 0.70902 -0.75243 0.70833 -0.81875 0.70555 C -0.84861 0.70161 -0.87847 0.69907 -0.90833 0.69444 C -0.9375 0.68472 -0.93159 0.68888 -0.98125 0.68888 " pathEditMode="relative" ptsTypes="fffffA">
                                      <p:cBhvr>
                                        <p:cTn id="7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C 0.00069 0.16759 -0.03351 0.34375 0.00625 0.50278 C 0.00799 0.51967 0.00885 0.53472 0.01458 0.55 C 0.01528 0.55555 0.01667 0.56111 0.01667 0.56667 C 0.01667 0.6 0.01649 0.63333 0.01458 0.66667 C 0.01406 0.67685 0.00694 0.67569 0.00208 0.67778 C -0.01684 0.68611 -0.00035 0.67917 -0.01667 0.69167 C -0.02448 0.69768 -0.0375 0.69838 -0.04583 0.7 C -0.10139 0.72477 -0.11267 0.71991 -0.1875 0.72222 C -0.19306 0.72315 -0.19861 0.72384 -0.20417 0.725 C -0.20764 0.72569 -0.21458 0.72778 -0.21458 0.72778 " pathEditMode="relative" ptsTypes="ffffffffffA">
                                      <p:cBhvr>
                                        <p:cTn id="8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 0.75555 C -0.32777 0.75115 -0.43038 0.74907 -0.53333 0.74722 C -0.56371 0.73911 -0.58889 0.73425 -0.62083 0.73055 C -0.68541 0.70902 -0.75243 0.70833 -0.81875 0.70555 C -0.84861 0.70161 -0.87847 0.69907 -0.90833 0.69444 C -0.9375 0.68472 -0.93159 0.68888 -0.98125 0.68888 " pathEditMode="relative" ptsTypes="fffffA">
                                      <p:cBhvr>
                                        <p:cTn id="8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C 0.00069 0.16759 -0.03351 0.34375 0.00625 0.50278 C 0.00799 0.51967 0.00885 0.53472 0.01458 0.55 C 0.01528 0.55555 0.01667 0.56111 0.01667 0.56667 C 0.01667 0.6 0.01649 0.63333 0.01458 0.66667 C 0.01406 0.67685 0.00694 0.67569 0.00208 0.67778 C -0.01684 0.68611 -0.00035 0.67917 -0.01667 0.69167 C -0.02448 0.69768 -0.0375 0.69838 -0.04583 0.7 C -0.10139 0.72477 -0.11267 0.71991 -0.1875 0.72222 C -0.19306 0.72315 -0.19861 0.72384 -0.20417 0.725 C -0.20764 0.72569 -0.21458 0.72778 -0.21458 0.72778 " pathEditMode="relative" ptsTypes="ffffffffffA">
                                      <p:cBhvr>
                                        <p:cTn id="9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 0.75555 C -0.32777 0.75115 -0.43038 0.74907 -0.53333 0.74722 C -0.56371 0.73911 -0.58889 0.73425 -0.62083 0.73055 C -0.68541 0.70902 -0.75243 0.70833 -0.81875 0.70555 C -0.84861 0.70161 -0.87847 0.69907 -0.90833 0.69444 C -0.9375 0.68472 -0.93159 0.68888 -0.98125 0.68888 " pathEditMode="relative" ptsTypes="fffffA">
                                      <p:cBhvr>
                                        <p:cTn id="9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51937"/>
            <a:ext cx="7088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наибольшего элемента массива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1052736"/>
            <a:ext cx="2519362" cy="857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Объявление массива</a:t>
            </a:r>
            <a:endParaRPr lang="ru-RU" sz="24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8313" y="2420888"/>
            <a:ext cx="2519362" cy="857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Заполнение массива</a:t>
            </a:r>
            <a:endParaRPr lang="ru-RU" sz="24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6725" y="5740102"/>
            <a:ext cx="2519362" cy="857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Вывод массива</a:t>
            </a:r>
            <a:endParaRPr lang="ru-RU" sz="24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" name="Стрелка вниз 5"/>
          <p:cNvSpPr/>
          <p:nvPr/>
        </p:nvSpPr>
        <p:spPr>
          <a:xfrm>
            <a:off x="1619250" y="1988840"/>
            <a:ext cx="214313" cy="35718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1617662" y="5304061"/>
            <a:ext cx="214313" cy="357187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121025" y="1085835"/>
            <a:ext cx="54006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ru-RU" sz="2400" dirty="0" smtClean="0">
                <a:latin typeface="Arial" charset="0"/>
              </a:rPr>
              <a:t>  </a:t>
            </a:r>
            <a:r>
              <a:rPr lang="ru-RU" altLang="ru-RU" sz="2400" b="1" dirty="0" err="1">
                <a:latin typeface="Arial" charset="0"/>
              </a:rPr>
              <a:t>var</a:t>
            </a:r>
            <a:r>
              <a:rPr lang="en-US" altLang="ru-RU" sz="2400" b="1" dirty="0">
                <a:latin typeface="Arial" charset="0"/>
              </a:rPr>
              <a:t> </a:t>
            </a:r>
            <a:r>
              <a:rPr lang="en-US" altLang="ru-RU" sz="2400" dirty="0">
                <a:latin typeface="Arial" charset="0"/>
              </a:rPr>
              <a:t>i: integer;</a:t>
            </a:r>
          </a:p>
          <a:p>
            <a:pPr algn="l"/>
            <a:r>
              <a:rPr lang="en-US" altLang="ru-RU" sz="2400" dirty="0">
                <a:latin typeface="Arial" charset="0"/>
              </a:rPr>
              <a:t>      </a:t>
            </a:r>
            <a:r>
              <a:rPr lang="ru-RU" altLang="ru-RU" sz="2400" dirty="0">
                <a:latin typeface="Arial" charset="0"/>
              </a:rPr>
              <a:t>a:</a:t>
            </a:r>
            <a:r>
              <a:rPr lang="en-US" altLang="ru-RU" sz="2400" dirty="0">
                <a:latin typeface="Arial" charset="0"/>
              </a:rPr>
              <a:t> array[1..10] </a:t>
            </a:r>
            <a:r>
              <a:rPr lang="en-US" altLang="ru-RU" sz="2400" b="1" dirty="0">
                <a:latin typeface="Arial" charset="0"/>
              </a:rPr>
              <a:t>of</a:t>
            </a:r>
            <a:r>
              <a:rPr lang="en-US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integer</a:t>
            </a:r>
            <a:r>
              <a:rPr lang="ru-RU" altLang="ru-RU" sz="2400" dirty="0">
                <a:latin typeface="Arial" charset="0"/>
              </a:rPr>
              <a:t>;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3132138" y="2132856"/>
            <a:ext cx="60118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ru-RU" sz="2400" b="1" dirty="0" smtClean="0">
                <a:latin typeface="Arial" charset="0"/>
              </a:rPr>
              <a:t>b</a:t>
            </a:r>
            <a:r>
              <a:rPr lang="ru-RU" altLang="ru-RU" sz="2400" b="1" dirty="0" err="1">
                <a:latin typeface="Arial" charset="0"/>
              </a:rPr>
              <a:t>egin</a:t>
            </a:r>
            <a:r>
              <a:rPr lang="ru-RU" altLang="ru-RU" sz="2400" b="1" dirty="0">
                <a:latin typeface="Arial" charset="0"/>
              </a:rPr>
              <a:t> </a:t>
            </a:r>
            <a:endParaRPr lang="ru-RU" altLang="ru-RU" sz="2400" b="1" dirty="0" smtClean="0">
              <a:latin typeface="Arial" charset="0"/>
            </a:endParaRPr>
          </a:p>
          <a:p>
            <a:r>
              <a:rPr lang="ru-RU" altLang="ru-RU" sz="2400" b="1" dirty="0">
                <a:latin typeface="Arial" charset="0"/>
              </a:rPr>
              <a:t> </a:t>
            </a:r>
            <a:r>
              <a:rPr lang="ru-RU" altLang="ru-RU" sz="2400" b="1" dirty="0" smtClean="0">
                <a:latin typeface="Arial" charset="0"/>
              </a:rPr>
              <a:t>  </a:t>
            </a:r>
            <a:r>
              <a:rPr lang="ru-RU" altLang="ru-RU" sz="2400" dirty="0" err="1">
                <a:latin typeface="Arial" charset="0"/>
              </a:rPr>
              <a:t>randomize</a:t>
            </a:r>
            <a:r>
              <a:rPr lang="ru-RU" altLang="ru-RU" sz="2400" dirty="0">
                <a:latin typeface="Arial" charset="0"/>
              </a:rPr>
              <a:t>;</a:t>
            </a:r>
          </a:p>
          <a:p>
            <a:pPr algn="l"/>
            <a:r>
              <a:rPr lang="en-US" altLang="ru-RU" sz="2400" dirty="0" smtClean="0">
                <a:latin typeface="Arial" charset="0"/>
              </a:rPr>
              <a:t>   </a:t>
            </a:r>
            <a:r>
              <a:rPr lang="ru-RU" altLang="ru-RU" sz="2400" b="1" dirty="0" err="1">
                <a:latin typeface="Arial" charset="0"/>
              </a:rPr>
              <a:t>for</a:t>
            </a:r>
            <a:r>
              <a:rPr lang="ru-RU" altLang="ru-RU" sz="2400" dirty="0">
                <a:latin typeface="Arial" charset="0"/>
              </a:rPr>
              <a:t> i:=1 </a:t>
            </a:r>
            <a:r>
              <a:rPr lang="ru-RU" altLang="ru-RU" sz="2400" dirty="0" err="1">
                <a:latin typeface="Arial" charset="0"/>
              </a:rPr>
              <a:t>to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en-US" altLang="ru-RU" sz="2400" dirty="0">
                <a:latin typeface="Arial" charset="0"/>
              </a:rPr>
              <a:t>10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b="1" dirty="0" err="1">
                <a:latin typeface="Arial" charset="0"/>
              </a:rPr>
              <a:t>do</a:t>
            </a:r>
            <a:r>
              <a:rPr lang="ru-RU" altLang="ru-RU" sz="2400" b="1" dirty="0">
                <a:latin typeface="Arial" charset="0"/>
              </a:rPr>
              <a:t> </a:t>
            </a:r>
            <a:r>
              <a:rPr lang="ru-RU" altLang="ru-RU" sz="2400" dirty="0">
                <a:latin typeface="Arial" charset="0"/>
              </a:rPr>
              <a:t>a[i]</a:t>
            </a:r>
            <a:r>
              <a:rPr lang="en-US" altLang="ru-RU" sz="2400" dirty="0">
                <a:latin typeface="Arial" charset="0"/>
              </a:rPr>
              <a:t>:=random(100)</a:t>
            </a:r>
            <a:r>
              <a:rPr lang="ru-RU" altLang="ru-RU" sz="2400" dirty="0">
                <a:latin typeface="Arial" charset="0"/>
              </a:rPr>
              <a:t>;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3095625" y="5720063"/>
            <a:ext cx="6372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ru-RU" sz="2400" b="1" dirty="0">
                <a:latin typeface="FangSong" pitchFamily="49" charset="-122"/>
              </a:rPr>
              <a:t>   </a:t>
            </a:r>
            <a:r>
              <a:rPr lang="ru-RU" altLang="ru-RU" sz="2400" b="1" dirty="0" err="1">
                <a:latin typeface="Arial" charset="0"/>
              </a:rPr>
              <a:t>for</a:t>
            </a:r>
            <a:r>
              <a:rPr lang="ru-RU" altLang="ru-RU" sz="2400" dirty="0">
                <a:latin typeface="Arial" charset="0"/>
              </a:rPr>
              <a:t> i:=1 </a:t>
            </a:r>
            <a:r>
              <a:rPr lang="ru-RU" altLang="ru-RU" sz="2400" b="1" dirty="0" err="1">
                <a:latin typeface="Arial" charset="0"/>
              </a:rPr>
              <a:t>to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en-US" altLang="ru-RU" sz="2400" dirty="0">
                <a:latin typeface="Arial" charset="0"/>
              </a:rPr>
              <a:t>10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b="1" dirty="0" err="1">
                <a:latin typeface="Arial" charset="0"/>
              </a:rPr>
              <a:t>do</a:t>
            </a:r>
            <a:r>
              <a:rPr lang="ru-RU" altLang="ru-RU" sz="2400" dirty="0">
                <a:latin typeface="Arial" charset="0"/>
              </a:rPr>
              <a:t> </a:t>
            </a:r>
            <a:r>
              <a:rPr lang="ru-RU" altLang="ru-RU" sz="2400" dirty="0" err="1">
                <a:latin typeface="Arial" charset="0"/>
              </a:rPr>
              <a:t>write</a:t>
            </a:r>
            <a:r>
              <a:rPr lang="ru-RU" altLang="ru-RU" sz="2400" dirty="0">
                <a:latin typeface="Arial" charset="0"/>
              </a:rPr>
              <a:t> (a[i]</a:t>
            </a:r>
            <a:r>
              <a:rPr lang="en-US" altLang="ru-RU" sz="2400" dirty="0" smtClean="0">
                <a:latin typeface="Arial" charset="0"/>
              </a:rPr>
              <a:t>,`</a:t>
            </a:r>
            <a:r>
              <a:rPr lang="ru-RU" altLang="ru-RU" sz="2400" dirty="0" smtClean="0">
                <a:latin typeface="Arial" charset="0"/>
              </a:rPr>
              <a:t>  </a:t>
            </a:r>
            <a:r>
              <a:rPr lang="en-US" altLang="ru-RU" sz="2400" dirty="0" smtClean="0">
                <a:latin typeface="Arial" charset="0"/>
              </a:rPr>
              <a:t> </a:t>
            </a:r>
            <a:r>
              <a:rPr lang="en-US" altLang="ru-RU" sz="2400" dirty="0">
                <a:latin typeface="Arial" charset="0"/>
              </a:rPr>
              <a:t>`)</a:t>
            </a:r>
            <a:r>
              <a:rPr lang="ru-RU" altLang="ru-RU" sz="2400" dirty="0">
                <a:latin typeface="Arial" charset="0"/>
              </a:rPr>
              <a:t>;  </a:t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b="1" dirty="0" err="1">
                <a:latin typeface="Arial" charset="0"/>
              </a:rPr>
              <a:t>end</a:t>
            </a:r>
            <a:r>
              <a:rPr lang="ru-RU" altLang="ru-RU" sz="2400" dirty="0" smtClean="0">
                <a:latin typeface="Arial" charset="0"/>
              </a:rPr>
              <a:t>.</a:t>
            </a:r>
            <a:endParaRPr lang="ru-RU" altLang="ru-RU" sz="2400" dirty="0">
              <a:latin typeface="Arial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65137" y="3892733"/>
            <a:ext cx="2519362" cy="1156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Поиск наибольшего элемента</a:t>
            </a:r>
            <a:endParaRPr lang="ru-RU" sz="24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1616074" y="3456692"/>
            <a:ext cx="214313" cy="357187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635896" y="3480037"/>
            <a:ext cx="288032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???</a:t>
            </a:r>
            <a:endParaRPr lang="ru-RU" sz="9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491805" y="1743199"/>
            <a:ext cx="5400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ru-RU" sz="2400" dirty="0" smtClean="0">
                <a:latin typeface="Arial" charset="0"/>
              </a:rPr>
              <a:t>  </a:t>
            </a:r>
            <a:r>
              <a:rPr lang="en-US" altLang="ru-RU" sz="2400" b="1" dirty="0" smtClean="0">
                <a:solidFill>
                  <a:srgbClr val="FF0000"/>
                </a:solidFill>
                <a:latin typeface="Arial" charset="0"/>
              </a:rPr>
              <a:t>max: integer;</a:t>
            </a:r>
            <a:endParaRPr lang="ru-RU" altLang="ru-RU" sz="24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132138" y="3813879"/>
            <a:ext cx="5400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ru-RU" sz="24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ru-RU" sz="2400" b="1" dirty="0" smtClean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altLang="ru-RU" sz="2400" b="1" dirty="0" err="1" smtClean="0">
                <a:solidFill>
                  <a:srgbClr val="FF0000"/>
                </a:solidFill>
                <a:latin typeface="Arial" charset="0"/>
              </a:rPr>
              <a:t>for</a:t>
            </a:r>
            <a:r>
              <a:rPr lang="ru-RU" altLang="ru-RU" sz="24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ru-RU" altLang="ru-RU" sz="2400" b="1" dirty="0">
                <a:solidFill>
                  <a:srgbClr val="FF0000"/>
                </a:solidFill>
                <a:latin typeface="Arial" charset="0"/>
              </a:rPr>
              <a:t>i:=1 </a:t>
            </a:r>
            <a:r>
              <a:rPr lang="ru-RU" altLang="ru-RU" sz="2400" b="1" dirty="0" err="1">
                <a:solidFill>
                  <a:srgbClr val="FF0000"/>
                </a:solidFill>
                <a:latin typeface="Arial" charset="0"/>
              </a:rPr>
              <a:t>to</a:t>
            </a:r>
            <a:r>
              <a:rPr lang="ru-RU" altLang="ru-RU" sz="24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ru-RU" sz="2400" b="1" dirty="0">
                <a:solidFill>
                  <a:srgbClr val="FF0000"/>
                </a:solidFill>
                <a:latin typeface="Arial" charset="0"/>
              </a:rPr>
              <a:t>10</a:t>
            </a:r>
            <a:r>
              <a:rPr lang="ru-RU" altLang="ru-RU" sz="24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ru-RU" altLang="ru-RU" sz="2400" b="1" dirty="0" err="1">
                <a:solidFill>
                  <a:srgbClr val="FF0000"/>
                </a:solidFill>
                <a:latin typeface="Arial" charset="0"/>
              </a:rPr>
              <a:t>do</a:t>
            </a:r>
            <a:endParaRPr lang="ru-RU" altLang="ru-RU" sz="24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203848" y="3404452"/>
            <a:ext cx="5400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ru-RU" sz="2400" dirty="0" smtClean="0">
                <a:latin typeface="Arial" charset="0"/>
              </a:rPr>
              <a:t>  </a:t>
            </a:r>
            <a:r>
              <a:rPr lang="en-US" altLang="ru-RU" sz="2400" b="1" dirty="0" smtClean="0">
                <a:solidFill>
                  <a:srgbClr val="FF0000"/>
                </a:solidFill>
                <a:latin typeface="Arial" charset="0"/>
              </a:rPr>
              <a:t>max: =a[1];</a:t>
            </a:r>
            <a:endParaRPr lang="ru-RU" altLang="ru-RU" sz="24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563813" y="4221088"/>
            <a:ext cx="5400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ru-RU" sz="2400" b="1" dirty="0" smtClean="0">
                <a:solidFill>
                  <a:srgbClr val="FF0000"/>
                </a:solidFill>
                <a:latin typeface="Arial" charset="0"/>
              </a:rPr>
              <a:t>  if a[i] &gt; max then max: =a[1];</a:t>
            </a:r>
            <a:endParaRPr lang="ru-RU" altLang="ru-RU" sz="24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2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2"/>
          <p:cNvSpPr>
            <a:spLocks/>
          </p:cNvSpPr>
          <p:nvPr/>
        </p:nvSpPr>
        <p:spPr bwMode="auto">
          <a:xfrm>
            <a:off x="395288" y="188913"/>
            <a:ext cx="51133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ru-RU" altLang="ru-RU" sz="3600" b="1">
                <a:solidFill>
                  <a:schemeClr val="tx2"/>
                </a:solidFill>
                <a:latin typeface="Calibri" pitchFamily="34" charset="0"/>
              </a:rPr>
              <a:t>Сортировка массива</a:t>
            </a:r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1187450" y="2060575"/>
            <a:ext cx="7634288" cy="720725"/>
          </a:xfrm>
          <a:prstGeom prst="roundRect">
            <a:avLst>
              <a:gd name="adj" fmla="val 16667"/>
            </a:avLst>
          </a:prstGeom>
          <a:solidFill>
            <a:srgbClr val="E8FAFC"/>
          </a:solidFill>
          <a:ln w="57150" cmpd="thickThin">
            <a:solidFill>
              <a:srgbClr val="005AB4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ru-RU" altLang="ru-RU" sz="2200" dirty="0"/>
              <a:t>1. В массиве выбирается максимальный элемент</a:t>
            </a:r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>
            <a:off x="1185863" y="2924175"/>
            <a:ext cx="7634287" cy="1008063"/>
          </a:xfrm>
          <a:prstGeom prst="roundRect">
            <a:avLst>
              <a:gd name="adj" fmla="val 16667"/>
            </a:avLst>
          </a:prstGeom>
          <a:solidFill>
            <a:srgbClr val="E8FAFC"/>
          </a:solidFill>
          <a:ln w="57150" cmpd="thickThin">
            <a:solidFill>
              <a:srgbClr val="005AB4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altLang="ru-RU" sz="2200" dirty="0"/>
              <a:t>2. Максимальный и первый элемент меняются местами</a:t>
            </a:r>
          </a:p>
          <a:p>
            <a:r>
              <a:rPr lang="ru-RU" altLang="ru-RU" sz="2200" dirty="0"/>
              <a:t>(первый элемент считается отсортированным)  </a:t>
            </a:r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1116013" y="4149725"/>
            <a:ext cx="7777162" cy="1223963"/>
          </a:xfrm>
          <a:prstGeom prst="roundRect">
            <a:avLst>
              <a:gd name="adj" fmla="val 16667"/>
            </a:avLst>
          </a:prstGeom>
          <a:solidFill>
            <a:srgbClr val="E8FAFC"/>
          </a:solidFill>
          <a:ln w="57150" cmpd="thickThin">
            <a:solidFill>
              <a:srgbClr val="005AB4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ru-RU" altLang="ru-RU" sz="2200"/>
              <a:t>3. В неотсортированной части массива снова выбирается</a:t>
            </a:r>
          </a:p>
          <a:p>
            <a:pPr algn="l"/>
            <a:r>
              <a:rPr lang="ru-RU" altLang="ru-RU" sz="2200"/>
              <a:t>максимальный элемент; он меняется местами с первым</a:t>
            </a:r>
          </a:p>
          <a:p>
            <a:pPr algn="l"/>
            <a:r>
              <a:rPr lang="ru-RU" altLang="ru-RU" sz="2200"/>
              <a:t>неотсортированным элементом массива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684213" y="1557338"/>
            <a:ext cx="0" cy="576262"/>
          </a:xfrm>
          <a:prstGeom prst="line">
            <a:avLst/>
          </a:prstGeom>
          <a:noFill/>
          <a:ln w="38100" cmpd="dbl">
            <a:solidFill>
              <a:srgbClr val="005A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684213" y="2565400"/>
            <a:ext cx="0" cy="936625"/>
          </a:xfrm>
          <a:prstGeom prst="line">
            <a:avLst/>
          </a:prstGeom>
          <a:noFill/>
          <a:ln w="38100" cmpd="dbl">
            <a:solidFill>
              <a:srgbClr val="005A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rot="-5400000">
            <a:off x="935832" y="1881981"/>
            <a:ext cx="0" cy="503237"/>
          </a:xfrm>
          <a:prstGeom prst="line">
            <a:avLst/>
          </a:prstGeom>
          <a:noFill/>
          <a:ln w="38100" cmpd="dbl">
            <a:solidFill>
              <a:srgbClr val="005AB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rot="-5400000">
            <a:off x="936626" y="2312987"/>
            <a:ext cx="0" cy="504825"/>
          </a:xfrm>
          <a:prstGeom prst="line">
            <a:avLst/>
          </a:prstGeom>
          <a:noFill/>
          <a:ln w="38100" cmpd="dbl">
            <a:solidFill>
              <a:srgbClr val="005A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rot="-5400000">
            <a:off x="936626" y="3249612"/>
            <a:ext cx="0" cy="504825"/>
          </a:xfrm>
          <a:prstGeom prst="line">
            <a:avLst/>
          </a:prstGeom>
          <a:noFill/>
          <a:ln w="38100" cmpd="dbl">
            <a:solidFill>
              <a:srgbClr val="005AB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468313" y="2349500"/>
            <a:ext cx="0" cy="2303463"/>
          </a:xfrm>
          <a:prstGeom prst="line">
            <a:avLst/>
          </a:prstGeom>
          <a:noFill/>
          <a:ln w="38100" cmpd="dbl">
            <a:solidFill>
              <a:srgbClr val="005A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rot="-5400000">
            <a:off x="792163" y="2025650"/>
            <a:ext cx="0" cy="647700"/>
          </a:xfrm>
          <a:prstGeom prst="line">
            <a:avLst/>
          </a:prstGeom>
          <a:noFill/>
          <a:ln w="38100" cmpd="dbl">
            <a:solidFill>
              <a:srgbClr val="005AB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rot="-5400000">
            <a:off x="755651" y="4365625"/>
            <a:ext cx="0" cy="574675"/>
          </a:xfrm>
          <a:prstGeom prst="line">
            <a:avLst/>
          </a:prstGeom>
          <a:noFill/>
          <a:ln w="38100" cmpd="dbl">
            <a:solidFill>
              <a:srgbClr val="005A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6" name="AutoShape 18"/>
          <p:cNvSpPr>
            <a:spLocks noChangeArrowheads="1"/>
          </p:cNvSpPr>
          <p:nvPr/>
        </p:nvSpPr>
        <p:spPr bwMode="auto">
          <a:xfrm>
            <a:off x="468313" y="5589588"/>
            <a:ext cx="8280400" cy="10525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cmpd="thickThin">
            <a:solidFill>
              <a:srgbClr val="005AB4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altLang="ru-RU" sz="2200" dirty="0"/>
              <a:t>Действия пункта 3 повторяются с неотсортированными </a:t>
            </a:r>
          </a:p>
          <a:p>
            <a:r>
              <a:rPr lang="ru-RU" altLang="ru-RU" sz="2200" dirty="0"/>
              <a:t>элементами массива, пока не останется один </a:t>
            </a:r>
          </a:p>
          <a:p>
            <a:r>
              <a:rPr lang="ru-RU" altLang="ru-RU" sz="2200" dirty="0"/>
              <a:t>неотсортированный элемент (минимальный)</a:t>
            </a:r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468313" y="908050"/>
            <a:ext cx="8353425" cy="936625"/>
          </a:xfrm>
          <a:prstGeom prst="roundRect">
            <a:avLst>
              <a:gd name="adj" fmla="val 16667"/>
            </a:avLst>
          </a:prstGeom>
          <a:solidFill>
            <a:srgbClr val="E8FAFC"/>
          </a:solidFill>
          <a:ln w="57150" cmpd="thickThin">
            <a:solidFill>
              <a:srgbClr val="005AB4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altLang="ru-RU" sz="2200"/>
              <a:t>Сортировка элементов массива по невозрастанию</a:t>
            </a:r>
          </a:p>
          <a:p>
            <a:r>
              <a:rPr lang="ru-RU" altLang="ru-RU" sz="2200"/>
              <a:t>выбором осуществляется следующим образом:</a:t>
            </a:r>
            <a:endParaRPr lang="ru-RU" altLang="ru-RU"/>
          </a:p>
        </p:txBody>
      </p:sp>
      <p:pic>
        <p:nvPicPr>
          <p:cNvPr id="20496" name="Рисунок 15" descr="MC900438167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8" y="0"/>
            <a:ext cx="684212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7" name="Рисунок 16" descr="MC900438167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14313"/>
            <a:ext cx="51593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8" name="Рисунок 17" descr="MC900438167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357188"/>
            <a:ext cx="40322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9" name="Рисунок 18" descr="MC900438167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357188"/>
            <a:ext cx="40322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Рисунок 19" descr="MC900438167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88" y="500063"/>
            <a:ext cx="2905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1" name="Рисунок 20" descr="MC900438167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571500"/>
            <a:ext cx="2333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46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  <p:bldP spid="27656" grpId="0" animBg="1"/>
      <p:bldP spid="27657" grpId="0" animBg="1"/>
      <p:bldP spid="27658" grpId="0" animBg="1"/>
      <p:bldP spid="27659" grpId="0" animBg="1"/>
      <p:bldP spid="27660" grpId="0" animBg="1"/>
      <p:bldP spid="27661" grpId="0" animBg="1"/>
      <p:bldP spid="27662" grpId="0" animBg="1"/>
      <p:bldP spid="27663" grpId="0" animBg="1"/>
      <p:bldP spid="27664" grpId="0" animBg="1"/>
      <p:bldP spid="27665" grpId="0" animBg="1"/>
      <p:bldP spid="27666" grpId="0" animBg="1"/>
      <p:bldP spid="276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2"/>
          <p:cNvSpPr>
            <a:spLocks/>
          </p:cNvSpPr>
          <p:nvPr/>
        </p:nvSpPr>
        <p:spPr bwMode="auto">
          <a:xfrm>
            <a:off x="3214688" y="214313"/>
            <a:ext cx="568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r>
              <a:rPr lang="ru-RU" altLang="ru-RU" sz="3600" b="1">
                <a:solidFill>
                  <a:schemeClr val="tx2"/>
                </a:solidFill>
              </a:rPr>
              <a:t>Сортировка массива</a:t>
            </a:r>
          </a:p>
        </p:txBody>
      </p:sp>
      <p:graphicFrame>
        <p:nvGraphicFramePr>
          <p:cNvPr id="36867" name="Group 3"/>
          <p:cNvGraphicFramePr>
            <a:graphicFrameLocks noGrp="1"/>
          </p:cNvGraphicFramePr>
          <p:nvPr/>
        </p:nvGraphicFramePr>
        <p:xfrm>
          <a:off x="468313" y="2133600"/>
          <a:ext cx="8281987" cy="4449920"/>
        </p:xfrm>
        <a:graphic>
          <a:graphicData uri="http://schemas.openxmlformats.org/drawingml/2006/table">
            <a:tbl>
              <a:tblPr/>
              <a:tblGrid>
                <a:gridCol w="936625"/>
                <a:gridCol w="863600"/>
                <a:gridCol w="684212"/>
                <a:gridCol w="828675"/>
                <a:gridCol w="828675"/>
                <a:gridCol w="827088"/>
                <a:gridCol w="828675"/>
                <a:gridCol w="828675"/>
                <a:gridCol w="827087"/>
                <a:gridCol w="828675"/>
              </a:tblGrid>
              <a:tr h="42668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Индекс</a:t>
                      </a:r>
                    </a:p>
                  </a:txBody>
                  <a:tcPr marT="45712" marB="45712" horzOverflow="overflow">
                    <a:lnL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8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Значение</a:t>
                      </a:r>
                    </a:p>
                  </a:txBody>
                  <a:tcPr marT="45712" marB="45712" horzOverflow="overflow">
                    <a:lnL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</a:tr>
              <a:tr h="457168">
                <a:tc row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Шаги</a:t>
                      </a:r>
                    </a:p>
                  </a:txBody>
                  <a:tcPr marT="45712" marB="45712" horzOverflow="overflow">
                    <a:lnL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</a:tr>
              <a:tr h="42668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</a:tr>
              <a:tr h="4571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</a:tr>
              <a:tr h="4571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</a:tr>
              <a:tr h="4571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</a:tr>
              <a:tr h="4571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</a:tr>
              <a:tr h="4571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F0F6"/>
                    </a:solidFill>
                  </a:tcPr>
                </a:tc>
              </a:tr>
              <a:tr h="42668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Итог: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1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sp>
        <p:nvSpPr>
          <p:cNvPr id="36982" name="Text Box 118"/>
          <p:cNvSpPr txBox="1">
            <a:spLocks noChangeArrowheads="1"/>
          </p:cNvSpPr>
          <p:nvPr/>
        </p:nvSpPr>
        <p:spPr bwMode="auto">
          <a:xfrm>
            <a:off x="3132138" y="34290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1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6983" name="Text Box 119"/>
          <p:cNvSpPr txBox="1">
            <a:spLocks noChangeArrowheads="1"/>
          </p:cNvSpPr>
          <p:nvPr/>
        </p:nvSpPr>
        <p:spPr bwMode="auto">
          <a:xfrm>
            <a:off x="7308850" y="34290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6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6984" name="Text Box 120"/>
          <p:cNvSpPr txBox="1">
            <a:spLocks noChangeArrowheads="1"/>
          </p:cNvSpPr>
          <p:nvPr/>
        </p:nvSpPr>
        <p:spPr bwMode="auto">
          <a:xfrm>
            <a:off x="3995738" y="29972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9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6985" name="Text Box 121"/>
          <p:cNvSpPr txBox="1">
            <a:spLocks noChangeArrowheads="1"/>
          </p:cNvSpPr>
          <p:nvPr/>
        </p:nvSpPr>
        <p:spPr bwMode="auto">
          <a:xfrm>
            <a:off x="2413000" y="29972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0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6986" name="Text Box 122"/>
          <p:cNvSpPr txBox="1">
            <a:spLocks noChangeArrowheads="1"/>
          </p:cNvSpPr>
          <p:nvPr/>
        </p:nvSpPr>
        <p:spPr bwMode="auto">
          <a:xfrm>
            <a:off x="8101013" y="47974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0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6987" name="Text Box 123"/>
          <p:cNvSpPr txBox="1">
            <a:spLocks noChangeArrowheads="1"/>
          </p:cNvSpPr>
          <p:nvPr/>
        </p:nvSpPr>
        <p:spPr bwMode="auto">
          <a:xfrm>
            <a:off x="4787900" y="43656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2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6988" name="Text Box 124"/>
          <p:cNvSpPr txBox="1">
            <a:spLocks noChangeArrowheads="1"/>
          </p:cNvSpPr>
          <p:nvPr/>
        </p:nvSpPr>
        <p:spPr bwMode="auto">
          <a:xfrm>
            <a:off x="8101013" y="38608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5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6989" name="Text Box 125"/>
          <p:cNvSpPr txBox="1">
            <a:spLocks noChangeArrowheads="1"/>
          </p:cNvSpPr>
          <p:nvPr/>
        </p:nvSpPr>
        <p:spPr bwMode="auto">
          <a:xfrm>
            <a:off x="3995738" y="38608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0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6990" name="Text Box 126"/>
          <p:cNvSpPr txBox="1">
            <a:spLocks noChangeArrowheads="1"/>
          </p:cNvSpPr>
          <p:nvPr/>
        </p:nvSpPr>
        <p:spPr bwMode="auto">
          <a:xfrm>
            <a:off x="5653088" y="43656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4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6991" name="Text Box 127"/>
          <p:cNvSpPr txBox="1">
            <a:spLocks noChangeArrowheads="1"/>
          </p:cNvSpPr>
          <p:nvPr/>
        </p:nvSpPr>
        <p:spPr bwMode="auto">
          <a:xfrm>
            <a:off x="5653088" y="61658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3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6992" name="Text Box 128"/>
          <p:cNvSpPr txBox="1">
            <a:spLocks noChangeArrowheads="1"/>
          </p:cNvSpPr>
          <p:nvPr/>
        </p:nvSpPr>
        <p:spPr bwMode="auto">
          <a:xfrm>
            <a:off x="6443663" y="47974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3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6993" name="Text Box 129"/>
          <p:cNvSpPr txBox="1">
            <a:spLocks noChangeArrowheads="1"/>
          </p:cNvSpPr>
          <p:nvPr/>
        </p:nvSpPr>
        <p:spPr bwMode="auto">
          <a:xfrm>
            <a:off x="5653088" y="47974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2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6994" name="Text Box 130"/>
          <p:cNvSpPr txBox="1">
            <a:spLocks noChangeArrowheads="1"/>
          </p:cNvSpPr>
          <p:nvPr/>
        </p:nvSpPr>
        <p:spPr bwMode="auto">
          <a:xfrm>
            <a:off x="6445250" y="52292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2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6995" name="Text Box 131"/>
          <p:cNvSpPr txBox="1">
            <a:spLocks noChangeArrowheads="1"/>
          </p:cNvSpPr>
          <p:nvPr/>
        </p:nvSpPr>
        <p:spPr bwMode="auto">
          <a:xfrm>
            <a:off x="7308850" y="52292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1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6996" name="Text Box 132"/>
          <p:cNvSpPr txBox="1">
            <a:spLocks noChangeArrowheads="1"/>
          </p:cNvSpPr>
          <p:nvPr/>
        </p:nvSpPr>
        <p:spPr bwMode="auto">
          <a:xfrm>
            <a:off x="7308850" y="57340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1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6997" name="Text Box 133"/>
          <p:cNvSpPr txBox="1">
            <a:spLocks noChangeArrowheads="1"/>
          </p:cNvSpPr>
          <p:nvPr/>
        </p:nvSpPr>
        <p:spPr bwMode="auto">
          <a:xfrm>
            <a:off x="8101013" y="57340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0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6998" name="Text Box 134"/>
          <p:cNvSpPr txBox="1">
            <a:spLocks noChangeArrowheads="1"/>
          </p:cNvSpPr>
          <p:nvPr/>
        </p:nvSpPr>
        <p:spPr bwMode="auto">
          <a:xfrm>
            <a:off x="3132138" y="29972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1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6999" name="Text Box 135"/>
          <p:cNvSpPr txBox="1">
            <a:spLocks noChangeArrowheads="1"/>
          </p:cNvSpPr>
          <p:nvPr/>
        </p:nvSpPr>
        <p:spPr bwMode="auto">
          <a:xfrm>
            <a:off x="4787900" y="29972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2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7000" name="Text Box 136"/>
          <p:cNvSpPr txBox="1">
            <a:spLocks noChangeArrowheads="1"/>
          </p:cNvSpPr>
          <p:nvPr/>
        </p:nvSpPr>
        <p:spPr bwMode="auto">
          <a:xfrm>
            <a:off x="5653088" y="29972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4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7001" name="Text Box 137"/>
          <p:cNvSpPr txBox="1">
            <a:spLocks noChangeArrowheads="1"/>
          </p:cNvSpPr>
          <p:nvPr/>
        </p:nvSpPr>
        <p:spPr bwMode="auto">
          <a:xfrm>
            <a:off x="6445250" y="29972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3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7002" name="Text Box 138"/>
          <p:cNvSpPr txBox="1">
            <a:spLocks noChangeArrowheads="1"/>
          </p:cNvSpPr>
          <p:nvPr/>
        </p:nvSpPr>
        <p:spPr bwMode="auto">
          <a:xfrm>
            <a:off x="7308850" y="29972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6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7003" name="Text Box 139"/>
          <p:cNvSpPr txBox="1">
            <a:spLocks noChangeArrowheads="1"/>
          </p:cNvSpPr>
          <p:nvPr/>
        </p:nvSpPr>
        <p:spPr bwMode="auto">
          <a:xfrm>
            <a:off x="8101013" y="29972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5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7118" name="Text Box 254"/>
          <p:cNvSpPr txBox="1">
            <a:spLocks noChangeArrowheads="1"/>
          </p:cNvSpPr>
          <p:nvPr/>
        </p:nvSpPr>
        <p:spPr bwMode="auto">
          <a:xfrm>
            <a:off x="2413000" y="61658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9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19" name="Text Box 255"/>
          <p:cNvSpPr txBox="1">
            <a:spLocks noChangeArrowheads="1"/>
          </p:cNvSpPr>
          <p:nvPr/>
        </p:nvSpPr>
        <p:spPr bwMode="auto">
          <a:xfrm>
            <a:off x="7308850" y="61658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1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20" name="Text Box 256"/>
          <p:cNvSpPr txBox="1">
            <a:spLocks noChangeArrowheads="1"/>
          </p:cNvSpPr>
          <p:nvPr/>
        </p:nvSpPr>
        <p:spPr bwMode="auto">
          <a:xfrm>
            <a:off x="4787900" y="61658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4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21" name="Text Box 257"/>
          <p:cNvSpPr txBox="1">
            <a:spLocks noChangeArrowheads="1"/>
          </p:cNvSpPr>
          <p:nvPr/>
        </p:nvSpPr>
        <p:spPr bwMode="auto">
          <a:xfrm>
            <a:off x="3995738" y="61658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5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22" name="Text Box 258"/>
          <p:cNvSpPr txBox="1">
            <a:spLocks noChangeArrowheads="1"/>
          </p:cNvSpPr>
          <p:nvPr/>
        </p:nvSpPr>
        <p:spPr bwMode="auto">
          <a:xfrm>
            <a:off x="6445250" y="61658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2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23" name="Text Box 259"/>
          <p:cNvSpPr txBox="1">
            <a:spLocks noChangeArrowheads="1"/>
          </p:cNvSpPr>
          <p:nvPr/>
        </p:nvSpPr>
        <p:spPr bwMode="auto">
          <a:xfrm>
            <a:off x="3132138" y="61658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6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24" name="Text Box 260"/>
          <p:cNvSpPr txBox="1">
            <a:spLocks noChangeArrowheads="1"/>
          </p:cNvSpPr>
          <p:nvPr/>
        </p:nvSpPr>
        <p:spPr bwMode="auto">
          <a:xfrm>
            <a:off x="2413000" y="34290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9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25" name="Text Box 261"/>
          <p:cNvSpPr txBox="1">
            <a:spLocks noChangeArrowheads="1"/>
          </p:cNvSpPr>
          <p:nvPr/>
        </p:nvSpPr>
        <p:spPr bwMode="auto">
          <a:xfrm>
            <a:off x="3995738" y="34290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0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7126" name="Text Box 262"/>
          <p:cNvSpPr txBox="1">
            <a:spLocks noChangeArrowheads="1"/>
          </p:cNvSpPr>
          <p:nvPr/>
        </p:nvSpPr>
        <p:spPr bwMode="auto">
          <a:xfrm>
            <a:off x="4787900" y="34290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2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7127" name="Text Box 263"/>
          <p:cNvSpPr txBox="1">
            <a:spLocks noChangeArrowheads="1"/>
          </p:cNvSpPr>
          <p:nvPr/>
        </p:nvSpPr>
        <p:spPr bwMode="auto">
          <a:xfrm>
            <a:off x="5653088" y="34290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4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7128" name="Text Box 264"/>
          <p:cNvSpPr txBox="1">
            <a:spLocks noChangeArrowheads="1"/>
          </p:cNvSpPr>
          <p:nvPr/>
        </p:nvSpPr>
        <p:spPr bwMode="auto">
          <a:xfrm>
            <a:off x="6445250" y="34290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3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7129" name="Text Box 265"/>
          <p:cNvSpPr txBox="1">
            <a:spLocks noChangeArrowheads="1"/>
          </p:cNvSpPr>
          <p:nvPr/>
        </p:nvSpPr>
        <p:spPr bwMode="auto">
          <a:xfrm>
            <a:off x="8101013" y="34290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5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7130" name="Text Box 266"/>
          <p:cNvSpPr txBox="1">
            <a:spLocks noChangeArrowheads="1"/>
          </p:cNvSpPr>
          <p:nvPr/>
        </p:nvSpPr>
        <p:spPr bwMode="auto">
          <a:xfrm>
            <a:off x="2413000" y="38608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9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31" name="Text Box 267"/>
          <p:cNvSpPr txBox="1">
            <a:spLocks noChangeArrowheads="1"/>
          </p:cNvSpPr>
          <p:nvPr/>
        </p:nvSpPr>
        <p:spPr bwMode="auto">
          <a:xfrm>
            <a:off x="3132138" y="38608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6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32" name="Text Box 268"/>
          <p:cNvSpPr txBox="1">
            <a:spLocks noChangeArrowheads="1"/>
          </p:cNvSpPr>
          <p:nvPr/>
        </p:nvSpPr>
        <p:spPr bwMode="auto">
          <a:xfrm>
            <a:off x="4787900" y="38608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2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7133" name="Text Box 269"/>
          <p:cNvSpPr txBox="1">
            <a:spLocks noChangeArrowheads="1"/>
          </p:cNvSpPr>
          <p:nvPr/>
        </p:nvSpPr>
        <p:spPr bwMode="auto">
          <a:xfrm>
            <a:off x="5653088" y="38608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4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7134" name="Text Box 270"/>
          <p:cNvSpPr txBox="1">
            <a:spLocks noChangeArrowheads="1"/>
          </p:cNvSpPr>
          <p:nvPr/>
        </p:nvSpPr>
        <p:spPr bwMode="auto">
          <a:xfrm>
            <a:off x="6445250" y="38608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3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7135" name="Text Box 271"/>
          <p:cNvSpPr txBox="1">
            <a:spLocks noChangeArrowheads="1"/>
          </p:cNvSpPr>
          <p:nvPr/>
        </p:nvSpPr>
        <p:spPr bwMode="auto">
          <a:xfrm>
            <a:off x="7308850" y="386080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1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7136" name="Text Box 272"/>
          <p:cNvSpPr txBox="1">
            <a:spLocks noChangeArrowheads="1"/>
          </p:cNvSpPr>
          <p:nvPr/>
        </p:nvSpPr>
        <p:spPr bwMode="auto">
          <a:xfrm>
            <a:off x="2413000" y="43656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9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37" name="Text Box 273"/>
          <p:cNvSpPr txBox="1">
            <a:spLocks noChangeArrowheads="1"/>
          </p:cNvSpPr>
          <p:nvPr/>
        </p:nvSpPr>
        <p:spPr bwMode="auto">
          <a:xfrm>
            <a:off x="3132138" y="43656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6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38" name="Text Box 274"/>
          <p:cNvSpPr txBox="1">
            <a:spLocks noChangeArrowheads="1"/>
          </p:cNvSpPr>
          <p:nvPr/>
        </p:nvSpPr>
        <p:spPr bwMode="auto">
          <a:xfrm>
            <a:off x="3995738" y="43656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5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39" name="Text Box 275"/>
          <p:cNvSpPr txBox="1">
            <a:spLocks noChangeArrowheads="1"/>
          </p:cNvSpPr>
          <p:nvPr/>
        </p:nvSpPr>
        <p:spPr bwMode="auto">
          <a:xfrm>
            <a:off x="6445250" y="43656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3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7140" name="Text Box 276"/>
          <p:cNvSpPr txBox="1">
            <a:spLocks noChangeArrowheads="1"/>
          </p:cNvSpPr>
          <p:nvPr/>
        </p:nvSpPr>
        <p:spPr bwMode="auto">
          <a:xfrm>
            <a:off x="7308850" y="43656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1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7141" name="Text Box 277"/>
          <p:cNvSpPr txBox="1">
            <a:spLocks noChangeArrowheads="1"/>
          </p:cNvSpPr>
          <p:nvPr/>
        </p:nvSpPr>
        <p:spPr bwMode="auto">
          <a:xfrm>
            <a:off x="8101013" y="43656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0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7142" name="Text Box 278"/>
          <p:cNvSpPr txBox="1">
            <a:spLocks noChangeArrowheads="1"/>
          </p:cNvSpPr>
          <p:nvPr/>
        </p:nvSpPr>
        <p:spPr bwMode="auto">
          <a:xfrm>
            <a:off x="2413000" y="47974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9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43" name="Text Box 279"/>
          <p:cNvSpPr txBox="1">
            <a:spLocks noChangeArrowheads="1"/>
          </p:cNvSpPr>
          <p:nvPr/>
        </p:nvSpPr>
        <p:spPr bwMode="auto">
          <a:xfrm>
            <a:off x="3132138" y="47974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6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44" name="Text Box 280"/>
          <p:cNvSpPr txBox="1">
            <a:spLocks noChangeArrowheads="1"/>
          </p:cNvSpPr>
          <p:nvPr/>
        </p:nvSpPr>
        <p:spPr bwMode="auto">
          <a:xfrm>
            <a:off x="3995738" y="47974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5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45" name="Text Box 281"/>
          <p:cNvSpPr txBox="1">
            <a:spLocks noChangeArrowheads="1"/>
          </p:cNvSpPr>
          <p:nvPr/>
        </p:nvSpPr>
        <p:spPr bwMode="auto">
          <a:xfrm>
            <a:off x="4787900" y="47974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4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46" name="Text Box 282"/>
          <p:cNvSpPr txBox="1">
            <a:spLocks noChangeArrowheads="1"/>
          </p:cNvSpPr>
          <p:nvPr/>
        </p:nvSpPr>
        <p:spPr bwMode="auto">
          <a:xfrm>
            <a:off x="7308850" y="47974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1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7147" name="Text Box 283"/>
          <p:cNvSpPr txBox="1">
            <a:spLocks noChangeArrowheads="1"/>
          </p:cNvSpPr>
          <p:nvPr/>
        </p:nvSpPr>
        <p:spPr bwMode="auto">
          <a:xfrm>
            <a:off x="2413000" y="52292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9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48" name="Text Box 284"/>
          <p:cNvSpPr txBox="1">
            <a:spLocks noChangeArrowheads="1"/>
          </p:cNvSpPr>
          <p:nvPr/>
        </p:nvSpPr>
        <p:spPr bwMode="auto">
          <a:xfrm>
            <a:off x="3132138" y="52292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6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49" name="Text Box 285"/>
          <p:cNvSpPr txBox="1">
            <a:spLocks noChangeArrowheads="1"/>
          </p:cNvSpPr>
          <p:nvPr/>
        </p:nvSpPr>
        <p:spPr bwMode="auto">
          <a:xfrm>
            <a:off x="3995738" y="52292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5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50" name="Text Box 286"/>
          <p:cNvSpPr txBox="1">
            <a:spLocks noChangeArrowheads="1"/>
          </p:cNvSpPr>
          <p:nvPr/>
        </p:nvSpPr>
        <p:spPr bwMode="auto">
          <a:xfrm>
            <a:off x="4787900" y="52292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4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51" name="Text Box 287"/>
          <p:cNvSpPr txBox="1">
            <a:spLocks noChangeArrowheads="1"/>
          </p:cNvSpPr>
          <p:nvPr/>
        </p:nvSpPr>
        <p:spPr bwMode="auto">
          <a:xfrm>
            <a:off x="5653088" y="52292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3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52" name="Text Box 288"/>
          <p:cNvSpPr txBox="1">
            <a:spLocks noChangeArrowheads="1"/>
          </p:cNvSpPr>
          <p:nvPr/>
        </p:nvSpPr>
        <p:spPr bwMode="auto">
          <a:xfrm>
            <a:off x="8101013" y="61658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0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53" name="Text Box 289"/>
          <p:cNvSpPr txBox="1">
            <a:spLocks noChangeArrowheads="1"/>
          </p:cNvSpPr>
          <p:nvPr/>
        </p:nvSpPr>
        <p:spPr bwMode="auto">
          <a:xfrm>
            <a:off x="8101013" y="5229225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>
                <a:latin typeface="Arial" charset="0"/>
              </a:rPr>
              <a:t>0</a:t>
            </a:r>
            <a:endParaRPr lang="ru-RU" altLang="ru-RU" sz="2200">
              <a:latin typeface="Arial" charset="0"/>
            </a:endParaRPr>
          </a:p>
        </p:txBody>
      </p:sp>
      <p:sp>
        <p:nvSpPr>
          <p:cNvPr id="37154" name="Text Box 290"/>
          <p:cNvSpPr txBox="1">
            <a:spLocks noChangeArrowheads="1"/>
          </p:cNvSpPr>
          <p:nvPr/>
        </p:nvSpPr>
        <p:spPr bwMode="auto">
          <a:xfrm>
            <a:off x="2413000" y="57340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9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55" name="Text Box 291"/>
          <p:cNvSpPr txBox="1">
            <a:spLocks noChangeArrowheads="1"/>
          </p:cNvSpPr>
          <p:nvPr/>
        </p:nvSpPr>
        <p:spPr bwMode="auto">
          <a:xfrm>
            <a:off x="3132138" y="57340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6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56" name="Text Box 292"/>
          <p:cNvSpPr txBox="1">
            <a:spLocks noChangeArrowheads="1"/>
          </p:cNvSpPr>
          <p:nvPr/>
        </p:nvSpPr>
        <p:spPr bwMode="auto">
          <a:xfrm>
            <a:off x="3995738" y="57340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5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57" name="Text Box 293"/>
          <p:cNvSpPr txBox="1">
            <a:spLocks noChangeArrowheads="1"/>
          </p:cNvSpPr>
          <p:nvPr/>
        </p:nvSpPr>
        <p:spPr bwMode="auto">
          <a:xfrm>
            <a:off x="4787900" y="57340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4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58" name="Text Box 294"/>
          <p:cNvSpPr txBox="1">
            <a:spLocks noChangeArrowheads="1"/>
          </p:cNvSpPr>
          <p:nvPr/>
        </p:nvSpPr>
        <p:spPr bwMode="auto">
          <a:xfrm>
            <a:off x="5653088" y="57340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3</a:t>
            </a:r>
            <a:endParaRPr lang="ru-RU" altLang="ru-RU" sz="2200" b="1">
              <a:latin typeface="Arial" charset="0"/>
            </a:endParaRPr>
          </a:p>
        </p:txBody>
      </p:sp>
      <p:sp>
        <p:nvSpPr>
          <p:cNvPr id="37159" name="Text Box 295"/>
          <p:cNvSpPr txBox="1">
            <a:spLocks noChangeArrowheads="1"/>
          </p:cNvSpPr>
          <p:nvPr/>
        </p:nvSpPr>
        <p:spPr bwMode="auto">
          <a:xfrm>
            <a:off x="6445250" y="5734050"/>
            <a:ext cx="43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2200" b="1">
                <a:latin typeface="Arial" charset="0"/>
              </a:rPr>
              <a:t>2</a:t>
            </a:r>
            <a:endParaRPr lang="ru-RU" altLang="ru-RU" sz="2200" b="1">
              <a:latin typeface="Arial" charset="0"/>
            </a:endParaRPr>
          </a:p>
        </p:txBody>
      </p:sp>
      <p:pic>
        <p:nvPicPr>
          <p:cNvPr id="37170" name="Picture 30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0350"/>
            <a:ext cx="3303587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581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" presetID="5" presetClass="emph" presetSubtype="1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698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3698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698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22222E-6 L -0.16528 0.0004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69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64" y="2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047 L 0.16528 0.0009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6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5" presetClass="emph" presetSubtype="1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698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698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698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45677 0.0004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369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47" y="23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046 L 0.45677 0.0009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29" presetID="5" presetClass="emph" presetSubtype="1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3698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3698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3698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3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6 L -0.44878 0.0004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36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48" y="23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46 L 0.44913 0.00093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36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4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171" presetID="5" presetClass="emph" presetSubtype="1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3699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3699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3699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17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0.09444 0.00047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36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23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46 L 0.09479 0.00093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36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295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213" presetID="5" presetClass="emph" presetSubtype="1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3699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3699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3699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21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046 L -0.07865 -0.00046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369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-46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07882 0.00046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369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32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335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 nodeType="afterGroup">
                            <p:stCondLst>
                              <p:cond delay="34000"/>
                            </p:stCondLst>
                            <p:childTnLst>
                              <p:par>
                                <p:cTn id="2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34500"/>
                            </p:stCondLst>
                            <p:childTnLst>
                              <p:par>
                                <p:cTn id="2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350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3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35500"/>
                            </p:stCondLst>
                            <p:childTnLst>
                              <p:par>
                                <p:cTn id="2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3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36000"/>
                            </p:stCondLst>
                            <p:childTnLst>
                              <p:par>
                                <p:cTn id="255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3699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3699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3699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36000"/>
                            </p:stCondLst>
                            <p:childTnLst>
                              <p:par>
                                <p:cTn id="2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3650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37000"/>
                            </p:stCondLst>
                            <p:childTnLst>
                              <p:par>
                                <p:cTn id="2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3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 nodeType="afterGroup">
                            <p:stCondLst>
                              <p:cond delay="37500"/>
                            </p:stCondLst>
                            <p:childTnLst>
                              <p:par>
                                <p:cTn id="2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38000"/>
                            </p:stCondLst>
                            <p:childTnLst>
                              <p:par>
                                <p:cTn id="2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3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38500"/>
                            </p:stCondLst>
                            <p:childTnLst>
                              <p:par>
                                <p:cTn id="2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3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39000"/>
                            </p:stCondLst>
                            <p:childTnLst>
                              <p:par>
                                <p:cTn id="2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3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39500"/>
                            </p:stCondLst>
                            <p:childTnLst>
                              <p:par>
                                <p:cTn id="2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40000"/>
                            </p:stCondLst>
                            <p:childTnLst>
                              <p:par>
                                <p:cTn id="292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3" dur="indefinite"/>
                                        <p:tgtEl>
                                          <p:spTgt spid="3699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4" dur="indefinite"/>
                                        <p:tgtEl>
                                          <p:spTgt spid="3699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5" dur="indefinite"/>
                                        <p:tgtEl>
                                          <p:spTgt spid="3699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40000"/>
                            </p:stCondLst>
                            <p:childTnLst>
                              <p:par>
                                <p:cTn id="2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3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40500"/>
                            </p:stCondLst>
                            <p:childTnLst>
                              <p:par>
                                <p:cTn id="3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3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41000"/>
                            </p:stCondLst>
                            <p:childTnLst>
                              <p:par>
                                <p:cTn id="3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 nodeType="afterGroup">
                            <p:stCondLst>
                              <p:cond delay="41500"/>
                            </p:stCondLst>
                            <p:childTnLst>
                              <p:par>
                                <p:cTn id="3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3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42000"/>
                            </p:stCondLst>
                            <p:childTnLst>
                              <p:par>
                                <p:cTn id="3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3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 nodeType="afterGroup">
                            <p:stCondLst>
                              <p:cond delay="425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3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 nodeType="afterGroup">
                            <p:stCondLst>
                              <p:cond delay="43000"/>
                            </p:stCondLst>
                            <p:childTnLst>
                              <p:par>
                                <p:cTn id="3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3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43500"/>
                            </p:stCondLst>
                            <p:childTnLst>
                              <p:par>
                                <p:cTn id="3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3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82" grpId="0"/>
      <p:bldP spid="36982" grpId="1"/>
      <p:bldP spid="36983" grpId="0"/>
      <p:bldP spid="36983" grpId="1"/>
      <p:bldP spid="36984" grpId="0"/>
      <p:bldP spid="36984" grpId="1"/>
      <p:bldP spid="36984" grpId="2"/>
      <p:bldP spid="36985" grpId="0"/>
      <p:bldP spid="36985" grpId="1"/>
      <p:bldP spid="36986" grpId="0"/>
      <p:bldP spid="36987" grpId="0"/>
      <p:bldP spid="36988" grpId="0"/>
      <p:bldP spid="36988" grpId="1"/>
      <p:bldP spid="36989" grpId="0"/>
      <p:bldP spid="36989" grpId="1"/>
      <p:bldP spid="36990" grpId="0"/>
      <p:bldP spid="36990" grpId="1"/>
      <p:bldP spid="36991" grpId="0"/>
      <p:bldP spid="36992" grpId="0"/>
      <p:bldP spid="36992" grpId="1"/>
      <p:bldP spid="36993" grpId="0"/>
      <p:bldP spid="36994" grpId="0"/>
      <p:bldP spid="36994" grpId="1"/>
      <p:bldP spid="36995" grpId="0"/>
      <p:bldP spid="36996" grpId="0"/>
      <p:bldP spid="36996" grpId="1"/>
      <p:bldP spid="36997" grpId="0"/>
      <p:bldP spid="36998" grpId="0"/>
      <p:bldP spid="36999" grpId="0"/>
      <p:bldP spid="37000" grpId="0"/>
      <p:bldP spid="37001" grpId="0"/>
      <p:bldP spid="37002" grpId="0"/>
      <p:bldP spid="37003" grpId="0"/>
      <p:bldP spid="37118" grpId="0"/>
      <p:bldP spid="37119" grpId="0"/>
      <p:bldP spid="37120" grpId="0"/>
      <p:bldP spid="37121" grpId="0"/>
      <p:bldP spid="37122" grpId="0"/>
      <p:bldP spid="37123" grpId="0"/>
      <p:bldP spid="37124" grpId="0"/>
      <p:bldP spid="37125" grpId="0"/>
      <p:bldP spid="37126" grpId="0"/>
      <p:bldP spid="37127" grpId="0"/>
      <p:bldP spid="37128" grpId="0"/>
      <p:bldP spid="37129" grpId="0"/>
      <p:bldP spid="37130" grpId="0"/>
      <p:bldP spid="37131" grpId="0"/>
      <p:bldP spid="37132" grpId="0"/>
      <p:bldP spid="37133" grpId="0"/>
      <p:bldP spid="37134" grpId="0"/>
      <p:bldP spid="37135" grpId="0"/>
      <p:bldP spid="37136" grpId="0"/>
      <p:bldP spid="37137" grpId="0"/>
      <p:bldP spid="37138" grpId="0"/>
      <p:bldP spid="37139" grpId="0"/>
      <p:bldP spid="37140" grpId="0"/>
      <p:bldP spid="37141" grpId="0"/>
      <p:bldP spid="37142" grpId="0"/>
      <p:bldP spid="37143" grpId="0"/>
      <p:bldP spid="37144" grpId="0"/>
      <p:bldP spid="37145" grpId="0"/>
      <p:bldP spid="37146" grpId="0"/>
      <p:bldP spid="37147" grpId="0"/>
      <p:bldP spid="37148" grpId="0"/>
      <p:bldP spid="37149" grpId="0"/>
      <p:bldP spid="37150" grpId="0"/>
      <p:bldP spid="37151" grpId="0"/>
      <p:bldP spid="37152" grpId="0"/>
      <p:bldP spid="37153" grpId="0"/>
      <p:bldP spid="37154" grpId="0"/>
      <p:bldP spid="37155" grpId="0"/>
      <p:bldP spid="37156" grpId="0"/>
      <p:bldP spid="37157" grpId="0"/>
      <p:bldP spid="37158" grpId="0"/>
      <p:bldP spid="371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2"/>
          <p:cNvSpPr>
            <a:spLocks/>
          </p:cNvSpPr>
          <p:nvPr/>
        </p:nvSpPr>
        <p:spPr bwMode="auto">
          <a:xfrm>
            <a:off x="539750" y="260350"/>
            <a:ext cx="80756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altLang="ru-RU" sz="3600" b="1">
                <a:solidFill>
                  <a:schemeClr val="tx2"/>
                </a:solidFill>
              </a:rPr>
              <a:t>Сортировка массива</a:t>
            </a: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2124075" y="4941888"/>
            <a:ext cx="6624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ru-RU" altLang="ru-RU" sz="1800">
              <a:latin typeface="Arial" charset="0"/>
            </a:endParaRP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39750" y="1196975"/>
            <a:ext cx="8135938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rost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n, i, j, x,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imax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a: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[1..10]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of integer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i:=1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do read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(a[i]);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i:=1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do write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(a[i], ' ');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i:=1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9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pPr indent="361950" algn="l">
              <a:lnSpc>
                <a:spcPct val="95000"/>
              </a:lnSpc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pPr indent="361950" algn="l">
              <a:lnSpc>
                <a:spcPct val="95000"/>
              </a:lnSpc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imax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:=i;</a:t>
            </a:r>
          </a:p>
          <a:p>
            <a:pPr indent="361950" algn="l">
              <a:lnSpc>
                <a:spcPct val="95000"/>
              </a:lnSpc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j:=i+1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if a[j]&gt;a[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imax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imax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:=j;</a:t>
            </a:r>
          </a:p>
          <a:p>
            <a:pPr indent="361950" algn="l">
              <a:lnSpc>
                <a:spcPct val="95000"/>
              </a:lnSpc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x:=a[i];</a:t>
            </a:r>
          </a:p>
          <a:p>
            <a:pPr indent="361950" algn="l">
              <a:lnSpc>
                <a:spcPct val="95000"/>
              </a:lnSpc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a[i]:=a[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imax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indent="361950" algn="l">
              <a:lnSpc>
                <a:spcPct val="95000"/>
              </a:lnSpc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a[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imax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]:=x</a:t>
            </a:r>
          </a:p>
          <a:p>
            <a:pPr indent="361950" algn="l">
              <a:lnSpc>
                <a:spcPct val="95000"/>
              </a:lnSpc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i:=1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do write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(a[i], ' ')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818" name="Group 290"/>
          <p:cNvGraphicFramePr>
            <a:graphicFrameLocks noGrp="1"/>
          </p:cNvGraphicFramePr>
          <p:nvPr/>
        </p:nvGraphicFramePr>
        <p:xfrm>
          <a:off x="1187450" y="692150"/>
          <a:ext cx="6481763" cy="576263"/>
        </p:xfrm>
        <a:graphic>
          <a:graphicData uri="http://schemas.openxmlformats.org/drawingml/2006/table">
            <a:tbl>
              <a:tblPr/>
              <a:tblGrid>
                <a:gridCol w="684213"/>
                <a:gridCol w="828675"/>
                <a:gridCol w="828675"/>
                <a:gridCol w="827087"/>
                <a:gridCol w="828675"/>
                <a:gridCol w="828675"/>
                <a:gridCol w="827088"/>
                <a:gridCol w="828675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10" name="Group 282"/>
          <p:cNvGraphicFramePr>
            <a:graphicFrameLocks noGrp="1"/>
          </p:cNvGraphicFramePr>
          <p:nvPr/>
        </p:nvGraphicFramePr>
        <p:xfrm>
          <a:off x="2051050" y="6092825"/>
          <a:ext cx="6481763" cy="517880"/>
        </p:xfrm>
        <a:graphic>
          <a:graphicData uri="http://schemas.openxmlformats.org/drawingml/2006/table">
            <a:tbl>
              <a:tblPr/>
              <a:tblGrid>
                <a:gridCol w="684213"/>
                <a:gridCol w="828675"/>
                <a:gridCol w="828675"/>
                <a:gridCol w="827087"/>
                <a:gridCol w="828675"/>
                <a:gridCol w="828675"/>
                <a:gridCol w="827088"/>
                <a:gridCol w="8286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T="45580" marB="45580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6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580" marB="45580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6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580" marB="45580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6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580" marB="45580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6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580" marB="45580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6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580" marB="45580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6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580" marB="45580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6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580" marB="45580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6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14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562</Words>
  <Application>Microsoft Office PowerPoint</Application>
  <PresentationFormat>Экран (4:3)</PresentationFormat>
  <Paragraphs>235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</cp:revision>
  <dcterms:created xsi:type="dcterms:W3CDTF">2017-01-23T17:20:49Z</dcterms:created>
  <dcterms:modified xsi:type="dcterms:W3CDTF">2017-01-23T18:21:26Z</dcterms:modified>
</cp:coreProperties>
</file>