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8" r:id="rId10"/>
    <p:sldId id="266" r:id="rId11"/>
    <p:sldId id="260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71" r:id="rId20"/>
    <p:sldId id="272" r:id="rId21"/>
    <p:sldId id="273" r:id="rId22"/>
    <p:sldId id="269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6" autoAdjust="0"/>
    <p:restoredTop sz="94648" autoAdjust="0"/>
  </p:normalViewPr>
  <p:slideViewPr>
    <p:cSldViewPr showGuides="1">
      <p:cViewPr varScale="1">
        <p:scale>
          <a:sx n="88" d="100"/>
          <a:sy n="88" d="100"/>
        </p:scale>
        <p:origin x="-801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068AD-DF3B-472B-A920-4ECBBE8CAD6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30F8A96-B388-4ED9-9F51-E703594924FB}">
      <dgm:prSet phldrT="[Text]" custT="1"/>
      <dgm:spPr>
        <a:solidFill>
          <a:schemeClr val="bg1"/>
        </a:solidFill>
        <a:ln w="57150" cmpd="dbl">
          <a:solidFill>
            <a:schemeClr val="tx1"/>
          </a:solidFill>
        </a:ln>
      </dgm:spPr>
      <dgm:t>
        <a:bodyPr/>
        <a:lstStyle/>
        <a:p>
          <a:r>
            <a:rPr lang="en-GB" sz="2800" dirty="0" smtClean="0">
              <a:solidFill>
                <a:schemeClr val="tx1"/>
              </a:solidFill>
            </a:rPr>
            <a:t>Variables</a:t>
          </a:r>
          <a:r>
            <a:rPr lang="en-GB" sz="4300" dirty="0" smtClean="0">
              <a:solidFill>
                <a:schemeClr val="tx1"/>
              </a:solidFill>
            </a:rPr>
            <a:t> </a:t>
          </a:r>
          <a:endParaRPr lang="en-GB" sz="4300" dirty="0">
            <a:solidFill>
              <a:schemeClr val="tx1"/>
            </a:solidFill>
          </a:endParaRPr>
        </a:p>
      </dgm:t>
    </dgm:pt>
    <dgm:pt modelId="{358C116F-D8C9-4E5B-AC5C-BD252E2A2E50}" type="parTrans" cxnId="{118118BA-BFE4-4C5D-B230-8844E8950197}">
      <dgm:prSet/>
      <dgm:spPr/>
      <dgm:t>
        <a:bodyPr/>
        <a:lstStyle/>
        <a:p>
          <a:endParaRPr lang="en-GB"/>
        </a:p>
      </dgm:t>
    </dgm:pt>
    <dgm:pt modelId="{E322E1C3-5A40-45B6-A8FC-BCD219072BD7}" type="sibTrans" cxnId="{118118BA-BFE4-4C5D-B230-8844E8950197}">
      <dgm:prSet/>
      <dgm:spPr/>
      <dgm:t>
        <a:bodyPr/>
        <a:lstStyle/>
        <a:p>
          <a:endParaRPr lang="en-GB"/>
        </a:p>
      </dgm:t>
    </dgm:pt>
    <dgm:pt modelId="{269216CD-AA51-495A-BE53-579E8458842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sz="2800" dirty="0" smtClean="0"/>
            <a:t>Scale</a:t>
          </a:r>
        </a:p>
        <a:p>
          <a:r>
            <a:rPr lang="en-GB" sz="1400" dirty="0" smtClean="0"/>
            <a:t>(Measurement of Counts)</a:t>
          </a:r>
          <a:endParaRPr lang="en-GB" sz="2800" dirty="0"/>
        </a:p>
      </dgm:t>
    </dgm:pt>
    <dgm:pt modelId="{4D6FB16D-E8E5-4D6F-85E7-417D29B75A77}" type="parTrans" cxnId="{8DAA08DB-1EFD-4E55-9E7C-D12C36D66463}">
      <dgm:prSet/>
      <dgm:spPr/>
      <dgm:t>
        <a:bodyPr/>
        <a:lstStyle/>
        <a:p>
          <a:endParaRPr lang="en-GB"/>
        </a:p>
      </dgm:t>
    </dgm:pt>
    <dgm:pt modelId="{5180F8C2-060D-4307-8B87-EB488C1AD89D}" type="sibTrans" cxnId="{8DAA08DB-1EFD-4E55-9E7C-D12C36D66463}">
      <dgm:prSet/>
      <dgm:spPr/>
      <dgm:t>
        <a:bodyPr/>
        <a:lstStyle/>
        <a:p>
          <a:endParaRPr lang="en-GB"/>
        </a:p>
      </dgm:t>
    </dgm:pt>
    <dgm:pt modelId="{7A480BF4-F9B0-4096-959F-5D9CC03867A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Nominal</a:t>
          </a:r>
        </a:p>
        <a:p>
          <a:r>
            <a:rPr lang="en-GB" sz="1400" dirty="0" smtClean="0">
              <a:solidFill>
                <a:schemeClr val="tx1"/>
              </a:solidFill>
            </a:rPr>
            <a:t>( No meaningful Order – Gender, Location)</a:t>
          </a:r>
          <a:endParaRPr lang="en-GB" sz="3400" dirty="0">
            <a:solidFill>
              <a:schemeClr val="tx1"/>
            </a:solidFill>
          </a:endParaRPr>
        </a:p>
      </dgm:t>
    </dgm:pt>
    <dgm:pt modelId="{40D6FED1-E595-454C-A162-D98889E399AD}" type="parTrans" cxnId="{6EB5F50C-AF75-429E-AFE4-0C379EAFFB34}">
      <dgm:prSet/>
      <dgm:spPr/>
      <dgm:t>
        <a:bodyPr/>
        <a:lstStyle/>
        <a:p>
          <a:endParaRPr lang="en-GB"/>
        </a:p>
      </dgm:t>
    </dgm:pt>
    <dgm:pt modelId="{7C7510F8-68E8-446A-A0E2-DDC505222691}" type="sibTrans" cxnId="{6EB5F50C-AF75-429E-AFE4-0C379EAFFB34}">
      <dgm:prSet/>
      <dgm:spPr/>
      <dgm:t>
        <a:bodyPr/>
        <a:lstStyle/>
        <a:p>
          <a:endParaRPr lang="en-GB"/>
        </a:p>
      </dgm:t>
    </dgm:pt>
    <dgm:pt modelId="{EECF8627-00AF-4D7A-B64B-6A989782A1FD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Ordinal</a:t>
          </a:r>
        </a:p>
        <a:p>
          <a:r>
            <a:rPr lang="en-GB" sz="1400" dirty="0" smtClean="0">
              <a:solidFill>
                <a:schemeClr val="tx1"/>
              </a:solidFill>
            </a:rPr>
            <a:t>(Obvious Order </a:t>
          </a:r>
          <a:r>
            <a:rPr lang="en-GB" sz="1400" dirty="0" err="1" smtClean="0">
              <a:solidFill>
                <a:schemeClr val="tx1"/>
              </a:solidFill>
            </a:rPr>
            <a:t>Likert</a:t>
          </a:r>
          <a:r>
            <a:rPr lang="en-GB" sz="1400" dirty="0" smtClean="0">
              <a:solidFill>
                <a:schemeClr val="tx1"/>
              </a:solidFill>
            </a:rPr>
            <a:t> Scale  performance )</a:t>
          </a:r>
          <a:endParaRPr lang="en-GB" sz="2000" dirty="0">
            <a:solidFill>
              <a:schemeClr val="tx1"/>
            </a:solidFill>
          </a:endParaRPr>
        </a:p>
      </dgm:t>
    </dgm:pt>
    <dgm:pt modelId="{DEF809B3-5628-49BE-8F65-310E73B71DE7}" type="parTrans" cxnId="{613DC400-59B5-4D85-B8F1-5928D2A136B1}">
      <dgm:prSet/>
      <dgm:spPr/>
      <dgm:t>
        <a:bodyPr/>
        <a:lstStyle/>
        <a:p>
          <a:endParaRPr lang="en-GB"/>
        </a:p>
      </dgm:t>
    </dgm:pt>
    <dgm:pt modelId="{9012FF23-6D30-485D-9BFC-F2A2756A543D}" type="sibTrans" cxnId="{613DC400-59B5-4D85-B8F1-5928D2A136B1}">
      <dgm:prSet/>
      <dgm:spPr/>
      <dgm:t>
        <a:bodyPr/>
        <a:lstStyle/>
        <a:p>
          <a:endParaRPr lang="en-GB"/>
        </a:p>
      </dgm:t>
    </dgm:pt>
    <dgm:pt modelId="{8F5F63ED-C59B-49E0-AFC6-9BDAC3A0400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2800" dirty="0" smtClean="0"/>
            <a:t>Categorical</a:t>
          </a:r>
        </a:p>
        <a:p>
          <a:r>
            <a:rPr lang="en-GB" sz="1600" dirty="0" smtClean="0"/>
            <a:t>( Tick box on Questionnaire)</a:t>
          </a:r>
          <a:endParaRPr lang="en-GB" sz="3500" dirty="0"/>
        </a:p>
      </dgm:t>
    </dgm:pt>
    <dgm:pt modelId="{A6C73391-ECA5-4E95-AA99-E31DA66AA288}" type="parTrans" cxnId="{916E80F2-9499-4081-AF2E-0603DE4D9520}">
      <dgm:prSet/>
      <dgm:spPr/>
      <dgm:t>
        <a:bodyPr/>
        <a:lstStyle/>
        <a:p>
          <a:endParaRPr lang="en-GB"/>
        </a:p>
      </dgm:t>
    </dgm:pt>
    <dgm:pt modelId="{9AE4D580-2BD4-47D8-9DBF-7F7C4AB48FC7}" type="sibTrans" cxnId="{916E80F2-9499-4081-AF2E-0603DE4D9520}">
      <dgm:prSet/>
      <dgm:spPr/>
      <dgm:t>
        <a:bodyPr/>
        <a:lstStyle/>
        <a:p>
          <a:endParaRPr lang="en-GB"/>
        </a:p>
      </dgm:t>
    </dgm:pt>
    <dgm:pt modelId="{81458787-B6F6-4619-B53E-470FB33C4F8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Discrete</a:t>
          </a:r>
        </a:p>
        <a:p>
          <a:r>
            <a:rPr lang="en-GB" sz="1400" dirty="0" smtClean="0">
              <a:solidFill>
                <a:schemeClr val="tx1"/>
              </a:solidFill>
            </a:rPr>
            <a:t>( No. Of children)</a:t>
          </a:r>
          <a:endParaRPr lang="en-GB" sz="1100" dirty="0">
            <a:solidFill>
              <a:schemeClr val="tx1"/>
            </a:solidFill>
          </a:endParaRPr>
        </a:p>
      </dgm:t>
    </dgm:pt>
    <dgm:pt modelId="{FB902EA7-BF4C-4A21-9C22-B98C02AD34F6}" type="parTrans" cxnId="{30E6954C-CF8B-4713-AE2F-1A98511B680E}">
      <dgm:prSet/>
      <dgm:spPr/>
      <dgm:t>
        <a:bodyPr/>
        <a:lstStyle/>
        <a:p>
          <a:endParaRPr lang="en-GB"/>
        </a:p>
      </dgm:t>
    </dgm:pt>
    <dgm:pt modelId="{B8CE14A5-CAEF-4BFB-9844-934D7BBCC34E}" type="sibTrans" cxnId="{30E6954C-CF8B-4713-AE2F-1A98511B680E}">
      <dgm:prSet/>
      <dgm:spPr/>
      <dgm:t>
        <a:bodyPr/>
        <a:lstStyle/>
        <a:p>
          <a:endParaRPr lang="en-GB"/>
        </a:p>
      </dgm:t>
    </dgm:pt>
    <dgm:pt modelId="{3DBF4714-65CD-4AA6-AD0E-FB1B9DCE1B4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Continuous</a:t>
          </a:r>
        </a:p>
        <a:p>
          <a:r>
            <a:rPr lang="en-GB" sz="1600" dirty="0" smtClean="0">
              <a:solidFill>
                <a:schemeClr val="tx1"/>
              </a:solidFill>
            </a:rPr>
            <a:t>( Takes any value)</a:t>
          </a:r>
          <a:endParaRPr lang="en-GB" sz="1600" dirty="0">
            <a:solidFill>
              <a:schemeClr val="tx1"/>
            </a:solidFill>
          </a:endParaRPr>
        </a:p>
      </dgm:t>
    </dgm:pt>
    <dgm:pt modelId="{C45CB7A1-99E8-46A2-8A3D-0EF57FAA83FE}" type="parTrans" cxnId="{C7774518-E607-47C3-BAC4-67D7242C5718}">
      <dgm:prSet/>
      <dgm:spPr/>
      <dgm:t>
        <a:bodyPr/>
        <a:lstStyle/>
        <a:p>
          <a:endParaRPr lang="en-GB"/>
        </a:p>
      </dgm:t>
    </dgm:pt>
    <dgm:pt modelId="{4B6F455F-8F5B-46D5-9384-C20E19518F9C}" type="sibTrans" cxnId="{C7774518-E607-47C3-BAC4-67D7242C5718}">
      <dgm:prSet/>
      <dgm:spPr/>
      <dgm:t>
        <a:bodyPr/>
        <a:lstStyle/>
        <a:p>
          <a:endParaRPr lang="en-GB"/>
        </a:p>
      </dgm:t>
    </dgm:pt>
    <dgm:pt modelId="{7CDE6B67-5CED-41C5-9DD1-AB9076DFCEBB}" type="pres">
      <dgm:prSet presAssocID="{1BD068AD-DF3B-472B-A920-4ECBBE8CAD6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9546A2F-57D9-4332-A8A7-997966963F38}" type="pres">
      <dgm:prSet presAssocID="{030F8A96-B388-4ED9-9F51-E703594924FB}" presName="root1" presStyleCnt="0"/>
      <dgm:spPr/>
    </dgm:pt>
    <dgm:pt modelId="{9ED46C3B-93D3-4C2B-82EB-AD71AD8199BE}" type="pres">
      <dgm:prSet presAssocID="{030F8A96-B388-4ED9-9F51-E703594924F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8FF892E-26E0-402B-9F3F-9C854062FB34}" type="pres">
      <dgm:prSet presAssocID="{030F8A96-B388-4ED9-9F51-E703594924FB}" presName="level2hierChild" presStyleCnt="0"/>
      <dgm:spPr/>
    </dgm:pt>
    <dgm:pt modelId="{58B06E30-C76C-46AF-91A7-B50951D08F5D}" type="pres">
      <dgm:prSet presAssocID="{4D6FB16D-E8E5-4D6F-85E7-417D29B75A77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A5ED45F2-1BBF-4611-AFFE-F57F5F5B9DA9}" type="pres">
      <dgm:prSet presAssocID="{4D6FB16D-E8E5-4D6F-85E7-417D29B75A77}" presName="connTx" presStyleLbl="parChTrans1D2" presStyleIdx="0" presStyleCnt="2"/>
      <dgm:spPr/>
      <dgm:t>
        <a:bodyPr/>
        <a:lstStyle/>
        <a:p>
          <a:endParaRPr lang="en-GB"/>
        </a:p>
      </dgm:t>
    </dgm:pt>
    <dgm:pt modelId="{D3719148-B7DE-4C06-A252-7F2575940BCF}" type="pres">
      <dgm:prSet presAssocID="{269216CD-AA51-495A-BE53-579E84588427}" presName="root2" presStyleCnt="0"/>
      <dgm:spPr/>
    </dgm:pt>
    <dgm:pt modelId="{250549A4-BD25-4828-A59D-405BD24512C5}" type="pres">
      <dgm:prSet presAssocID="{269216CD-AA51-495A-BE53-579E8458842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C117587-5068-46AA-A095-8E32ACDEAE84}" type="pres">
      <dgm:prSet presAssocID="{269216CD-AA51-495A-BE53-579E84588427}" presName="level3hierChild" presStyleCnt="0"/>
      <dgm:spPr/>
    </dgm:pt>
    <dgm:pt modelId="{697C2B89-CDF8-4D07-A09A-CD7F81EB951B}" type="pres">
      <dgm:prSet presAssocID="{40D6FED1-E595-454C-A162-D98889E399AD}" presName="conn2-1" presStyleLbl="parChTrans1D3" presStyleIdx="0" presStyleCnt="4"/>
      <dgm:spPr/>
      <dgm:t>
        <a:bodyPr/>
        <a:lstStyle/>
        <a:p>
          <a:endParaRPr lang="en-GB"/>
        </a:p>
      </dgm:t>
    </dgm:pt>
    <dgm:pt modelId="{4D68A6EF-91FF-4A0F-B379-69A244D72B4B}" type="pres">
      <dgm:prSet presAssocID="{40D6FED1-E595-454C-A162-D98889E399AD}" presName="connTx" presStyleLbl="parChTrans1D3" presStyleIdx="0" presStyleCnt="4"/>
      <dgm:spPr/>
      <dgm:t>
        <a:bodyPr/>
        <a:lstStyle/>
        <a:p>
          <a:endParaRPr lang="en-GB"/>
        </a:p>
      </dgm:t>
    </dgm:pt>
    <dgm:pt modelId="{9D7C981E-B0D9-42C9-832F-6198119C16B9}" type="pres">
      <dgm:prSet presAssocID="{7A480BF4-F9B0-4096-959F-5D9CC03867AA}" presName="root2" presStyleCnt="0"/>
      <dgm:spPr/>
    </dgm:pt>
    <dgm:pt modelId="{59D5EC79-E101-4C6D-A26C-199EA45D81B6}" type="pres">
      <dgm:prSet presAssocID="{7A480BF4-F9B0-4096-959F-5D9CC03867AA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FE329F-A49D-481F-AC9F-4D6CD15D39A9}" type="pres">
      <dgm:prSet presAssocID="{7A480BF4-F9B0-4096-959F-5D9CC03867AA}" presName="level3hierChild" presStyleCnt="0"/>
      <dgm:spPr/>
    </dgm:pt>
    <dgm:pt modelId="{8442AE0E-9905-4861-8849-66643A7908DC}" type="pres">
      <dgm:prSet presAssocID="{DEF809B3-5628-49BE-8F65-310E73B71DE7}" presName="conn2-1" presStyleLbl="parChTrans1D3" presStyleIdx="1" presStyleCnt="4"/>
      <dgm:spPr/>
      <dgm:t>
        <a:bodyPr/>
        <a:lstStyle/>
        <a:p>
          <a:endParaRPr lang="en-GB"/>
        </a:p>
      </dgm:t>
    </dgm:pt>
    <dgm:pt modelId="{71CC9E53-C3C7-41EA-9244-6EA6C1A08144}" type="pres">
      <dgm:prSet presAssocID="{DEF809B3-5628-49BE-8F65-310E73B71DE7}" presName="connTx" presStyleLbl="parChTrans1D3" presStyleIdx="1" presStyleCnt="4"/>
      <dgm:spPr/>
      <dgm:t>
        <a:bodyPr/>
        <a:lstStyle/>
        <a:p>
          <a:endParaRPr lang="en-GB"/>
        </a:p>
      </dgm:t>
    </dgm:pt>
    <dgm:pt modelId="{A05D91CC-8FFE-4292-9BD9-D81B0C16E9B6}" type="pres">
      <dgm:prSet presAssocID="{EECF8627-00AF-4D7A-B64B-6A989782A1FD}" presName="root2" presStyleCnt="0"/>
      <dgm:spPr/>
    </dgm:pt>
    <dgm:pt modelId="{A15DDF14-9E2D-451D-854C-1D6B9EC1874F}" type="pres">
      <dgm:prSet presAssocID="{EECF8627-00AF-4D7A-B64B-6A989782A1FD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017F187-B555-4F66-BE72-1D228D8FFA8D}" type="pres">
      <dgm:prSet presAssocID="{EECF8627-00AF-4D7A-B64B-6A989782A1FD}" presName="level3hierChild" presStyleCnt="0"/>
      <dgm:spPr/>
    </dgm:pt>
    <dgm:pt modelId="{558D4C36-64F4-4545-BE4E-37F3CCCFDE80}" type="pres">
      <dgm:prSet presAssocID="{A6C73391-ECA5-4E95-AA99-E31DA66AA288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0C95F487-90DB-432F-8EAB-3F076499ACEE}" type="pres">
      <dgm:prSet presAssocID="{A6C73391-ECA5-4E95-AA99-E31DA66AA288}" presName="connTx" presStyleLbl="parChTrans1D2" presStyleIdx="1" presStyleCnt="2"/>
      <dgm:spPr/>
      <dgm:t>
        <a:bodyPr/>
        <a:lstStyle/>
        <a:p>
          <a:endParaRPr lang="en-GB"/>
        </a:p>
      </dgm:t>
    </dgm:pt>
    <dgm:pt modelId="{81425C6F-5EED-4427-809C-538E37057D3C}" type="pres">
      <dgm:prSet presAssocID="{8F5F63ED-C59B-49E0-AFC6-9BDAC3A04002}" presName="root2" presStyleCnt="0"/>
      <dgm:spPr/>
    </dgm:pt>
    <dgm:pt modelId="{15DD6C3D-C735-4E03-A403-2CA8C7D84137}" type="pres">
      <dgm:prSet presAssocID="{8F5F63ED-C59B-49E0-AFC6-9BDAC3A0400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F8BB2EB-2FAF-4709-A691-4786424B0BEA}" type="pres">
      <dgm:prSet presAssocID="{8F5F63ED-C59B-49E0-AFC6-9BDAC3A04002}" presName="level3hierChild" presStyleCnt="0"/>
      <dgm:spPr/>
    </dgm:pt>
    <dgm:pt modelId="{1C081B0F-6379-4E73-8A3C-5EB0481CE6FE}" type="pres">
      <dgm:prSet presAssocID="{FB902EA7-BF4C-4A21-9C22-B98C02AD34F6}" presName="conn2-1" presStyleLbl="parChTrans1D3" presStyleIdx="2" presStyleCnt="4"/>
      <dgm:spPr/>
      <dgm:t>
        <a:bodyPr/>
        <a:lstStyle/>
        <a:p>
          <a:endParaRPr lang="en-GB"/>
        </a:p>
      </dgm:t>
    </dgm:pt>
    <dgm:pt modelId="{2D65E9A8-D4C3-4751-9231-988318DD89F2}" type="pres">
      <dgm:prSet presAssocID="{FB902EA7-BF4C-4A21-9C22-B98C02AD34F6}" presName="connTx" presStyleLbl="parChTrans1D3" presStyleIdx="2" presStyleCnt="4"/>
      <dgm:spPr/>
      <dgm:t>
        <a:bodyPr/>
        <a:lstStyle/>
        <a:p>
          <a:endParaRPr lang="en-GB"/>
        </a:p>
      </dgm:t>
    </dgm:pt>
    <dgm:pt modelId="{E120B30A-468A-4916-B291-74289C3954F6}" type="pres">
      <dgm:prSet presAssocID="{81458787-B6F6-4619-B53E-470FB33C4F85}" presName="root2" presStyleCnt="0"/>
      <dgm:spPr/>
    </dgm:pt>
    <dgm:pt modelId="{D81BCC28-E78B-4B1A-BA33-77F772B94A4E}" type="pres">
      <dgm:prSet presAssocID="{81458787-B6F6-4619-B53E-470FB33C4F85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28E9031-78F0-4481-9A0D-B9A41CAC1BB0}" type="pres">
      <dgm:prSet presAssocID="{81458787-B6F6-4619-B53E-470FB33C4F85}" presName="level3hierChild" presStyleCnt="0"/>
      <dgm:spPr/>
    </dgm:pt>
    <dgm:pt modelId="{631FB438-1BD0-4136-A069-D6BE563E7DD4}" type="pres">
      <dgm:prSet presAssocID="{C45CB7A1-99E8-46A2-8A3D-0EF57FAA83FE}" presName="conn2-1" presStyleLbl="parChTrans1D3" presStyleIdx="3" presStyleCnt="4"/>
      <dgm:spPr/>
      <dgm:t>
        <a:bodyPr/>
        <a:lstStyle/>
        <a:p>
          <a:endParaRPr lang="en-GB"/>
        </a:p>
      </dgm:t>
    </dgm:pt>
    <dgm:pt modelId="{1B12D988-E2D1-4692-9A1E-F13B0A1C85FC}" type="pres">
      <dgm:prSet presAssocID="{C45CB7A1-99E8-46A2-8A3D-0EF57FAA83FE}" presName="connTx" presStyleLbl="parChTrans1D3" presStyleIdx="3" presStyleCnt="4"/>
      <dgm:spPr/>
      <dgm:t>
        <a:bodyPr/>
        <a:lstStyle/>
        <a:p>
          <a:endParaRPr lang="en-GB"/>
        </a:p>
      </dgm:t>
    </dgm:pt>
    <dgm:pt modelId="{2A90A7ED-1994-49B9-9970-FEB008FEEB91}" type="pres">
      <dgm:prSet presAssocID="{3DBF4714-65CD-4AA6-AD0E-FB1B9DCE1B45}" presName="root2" presStyleCnt="0"/>
      <dgm:spPr/>
    </dgm:pt>
    <dgm:pt modelId="{491E2248-FCC4-43A2-BA18-B8E7A98E41D0}" type="pres">
      <dgm:prSet presAssocID="{3DBF4714-65CD-4AA6-AD0E-FB1B9DCE1B4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A3EA66E-8B54-414A-9063-B7B5595CAD10}" type="pres">
      <dgm:prSet presAssocID="{3DBF4714-65CD-4AA6-AD0E-FB1B9DCE1B45}" presName="level3hierChild" presStyleCnt="0"/>
      <dgm:spPr/>
    </dgm:pt>
  </dgm:ptLst>
  <dgm:cxnLst>
    <dgm:cxn modelId="{B92E14D5-608C-4288-A65D-8F33A88CC6F3}" type="presOf" srcId="{8F5F63ED-C59B-49E0-AFC6-9BDAC3A04002}" destId="{15DD6C3D-C735-4E03-A403-2CA8C7D84137}" srcOrd="0" destOrd="0" presId="urn:microsoft.com/office/officeart/2005/8/layout/hierarchy2"/>
    <dgm:cxn modelId="{B833D4FA-9168-40F2-9FBF-4526F41C3969}" type="presOf" srcId="{A6C73391-ECA5-4E95-AA99-E31DA66AA288}" destId="{0C95F487-90DB-432F-8EAB-3F076499ACEE}" srcOrd="1" destOrd="0" presId="urn:microsoft.com/office/officeart/2005/8/layout/hierarchy2"/>
    <dgm:cxn modelId="{465B765E-D368-4C8C-9087-B87FD40B70F5}" type="presOf" srcId="{269216CD-AA51-495A-BE53-579E84588427}" destId="{250549A4-BD25-4828-A59D-405BD24512C5}" srcOrd="0" destOrd="0" presId="urn:microsoft.com/office/officeart/2005/8/layout/hierarchy2"/>
    <dgm:cxn modelId="{4E6F111F-E93D-408F-90DB-5BC84C1A99D6}" type="presOf" srcId="{FB902EA7-BF4C-4A21-9C22-B98C02AD34F6}" destId="{2D65E9A8-D4C3-4751-9231-988318DD89F2}" srcOrd="1" destOrd="0" presId="urn:microsoft.com/office/officeart/2005/8/layout/hierarchy2"/>
    <dgm:cxn modelId="{48BF29D4-B3B4-49C7-B789-56D34BF1C2BE}" type="presOf" srcId="{81458787-B6F6-4619-B53E-470FB33C4F85}" destId="{D81BCC28-E78B-4B1A-BA33-77F772B94A4E}" srcOrd="0" destOrd="0" presId="urn:microsoft.com/office/officeart/2005/8/layout/hierarchy2"/>
    <dgm:cxn modelId="{472F6E43-D61E-4822-9B97-3F044C47F623}" type="presOf" srcId="{40D6FED1-E595-454C-A162-D98889E399AD}" destId="{4D68A6EF-91FF-4A0F-B379-69A244D72B4B}" srcOrd="1" destOrd="0" presId="urn:microsoft.com/office/officeart/2005/8/layout/hierarchy2"/>
    <dgm:cxn modelId="{FE54CE84-AD91-4674-8267-EBA3C971BF86}" type="presOf" srcId="{C45CB7A1-99E8-46A2-8A3D-0EF57FAA83FE}" destId="{1B12D988-E2D1-4692-9A1E-F13B0A1C85FC}" srcOrd="1" destOrd="0" presId="urn:microsoft.com/office/officeart/2005/8/layout/hierarchy2"/>
    <dgm:cxn modelId="{1FE2AFC4-94E9-45B5-8C69-F6532205CCF3}" type="presOf" srcId="{7A480BF4-F9B0-4096-959F-5D9CC03867AA}" destId="{59D5EC79-E101-4C6D-A26C-199EA45D81B6}" srcOrd="0" destOrd="0" presId="urn:microsoft.com/office/officeart/2005/8/layout/hierarchy2"/>
    <dgm:cxn modelId="{916E80F2-9499-4081-AF2E-0603DE4D9520}" srcId="{030F8A96-B388-4ED9-9F51-E703594924FB}" destId="{8F5F63ED-C59B-49E0-AFC6-9BDAC3A04002}" srcOrd="1" destOrd="0" parTransId="{A6C73391-ECA5-4E95-AA99-E31DA66AA288}" sibTransId="{9AE4D580-2BD4-47D8-9DBF-7F7C4AB48FC7}"/>
    <dgm:cxn modelId="{FF06DBF7-FBC8-4556-935A-BE203658E88D}" type="presOf" srcId="{C45CB7A1-99E8-46A2-8A3D-0EF57FAA83FE}" destId="{631FB438-1BD0-4136-A069-D6BE563E7DD4}" srcOrd="0" destOrd="0" presId="urn:microsoft.com/office/officeart/2005/8/layout/hierarchy2"/>
    <dgm:cxn modelId="{1E4DFC08-5DAF-42FB-A84B-4AF59488B252}" type="presOf" srcId="{DEF809B3-5628-49BE-8F65-310E73B71DE7}" destId="{8442AE0E-9905-4861-8849-66643A7908DC}" srcOrd="0" destOrd="0" presId="urn:microsoft.com/office/officeart/2005/8/layout/hierarchy2"/>
    <dgm:cxn modelId="{CD7ADAE1-E4D2-431E-8A57-5247126547A7}" type="presOf" srcId="{030F8A96-B388-4ED9-9F51-E703594924FB}" destId="{9ED46C3B-93D3-4C2B-82EB-AD71AD8199BE}" srcOrd="0" destOrd="0" presId="urn:microsoft.com/office/officeart/2005/8/layout/hierarchy2"/>
    <dgm:cxn modelId="{184ECB5E-9DA5-4CFA-8BCE-916ED975F5DE}" type="presOf" srcId="{FB902EA7-BF4C-4A21-9C22-B98C02AD34F6}" destId="{1C081B0F-6379-4E73-8A3C-5EB0481CE6FE}" srcOrd="0" destOrd="0" presId="urn:microsoft.com/office/officeart/2005/8/layout/hierarchy2"/>
    <dgm:cxn modelId="{613DC400-59B5-4D85-B8F1-5928D2A136B1}" srcId="{269216CD-AA51-495A-BE53-579E84588427}" destId="{EECF8627-00AF-4D7A-B64B-6A989782A1FD}" srcOrd="1" destOrd="0" parTransId="{DEF809B3-5628-49BE-8F65-310E73B71DE7}" sibTransId="{9012FF23-6D30-485D-9BFC-F2A2756A543D}"/>
    <dgm:cxn modelId="{30E6954C-CF8B-4713-AE2F-1A98511B680E}" srcId="{8F5F63ED-C59B-49E0-AFC6-9BDAC3A04002}" destId="{81458787-B6F6-4619-B53E-470FB33C4F85}" srcOrd="0" destOrd="0" parTransId="{FB902EA7-BF4C-4A21-9C22-B98C02AD34F6}" sibTransId="{B8CE14A5-CAEF-4BFB-9844-934D7BBCC34E}"/>
    <dgm:cxn modelId="{E258EE85-9054-4E85-870A-5E8705C5DFE9}" type="presOf" srcId="{4D6FB16D-E8E5-4D6F-85E7-417D29B75A77}" destId="{58B06E30-C76C-46AF-91A7-B50951D08F5D}" srcOrd="0" destOrd="0" presId="urn:microsoft.com/office/officeart/2005/8/layout/hierarchy2"/>
    <dgm:cxn modelId="{8DAA08DB-1EFD-4E55-9E7C-D12C36D66463}" srcId="{030F8A96-B388-4ED9-9F51-E703594924FB}" destId="{269216CD-AA51-495A-BE53-579E84588427}" srcOrd="0" destOrd="0" parTransId="{4D6FB16D-E8E5-4D6F-85E7-417D29B75A77}" sibTransId="{5180F8C2-060D-4307-8B87-EB488C1AD89D}"/>
    <dgm:cxn modelId="{C7774518-E607-47C3-BAC4-67D7242C5718}" srcId="{8F5F63ED-C59B-49E0-AFC6-9BDAC3A04002}" destId="{3DBF4714-65CD-4AA6-AD0E-FB1B9DCE1B45}" srcOrd="1" destOrd="0" parTransId="{C45CB7A1-99E8-46A2-8A3D-0EF57FAA83FE}" sibTransId="{4B6F455F-8F5B-46D5-9384-C20E19518F9C}"/>
    <dgm:cxn modelId="{6EB5F50C-AF75-429E-AFE4-0C379EAFFB34}" srcId="{269216CD-AA51-495A-BE53-579E84588427}" destId="{7A480BF4-F9B0-4096-959F-5D9CC03867AA}" srcOrd="0" destOrd="0" parTransId="{40D6FED1-E595-454C-A162-D98889E399AD}" sibTransId="{7C7510F8-68E8-446A-A0E2-DDC505222691}"/>
    <dgm:cxn modelId="{DB7D2404-3C38-4650-9E7F-FEBF5DDF1ED8}" type="presOf" srcId="{40D6FED1-E595-454C-A162-D98889E399AD}" destId="{697C2B89-CDF8-4D07-A09A-CD7F81EB951B}" srcOrd="0" destOrd="0" presId="urn:microsoft.com/office/officeart/2005/8/layout/hierarchy2"/>
    <dgm:cxn modelId="{B3926A2C-F325-420C-A27B-D26F11490EDA}" type="presOf" srcId="{4D6FB16D-E8E5-4D6F-85E7-417D29B75A77}" destId="{A5ED45F2-1BBF-4611-AFFE-F57F5F5B9DA9}" srcOrd="1" destOrd="0" presId="urn:microsoft.com/office/officeart/2005/8/layout/hierarchy2"/>
    <dgm:cxn modelId="{A2816D7F-C79D-4243-9AFB-E2E31DA6EB2B}" type="presOf" srcId="{A6C73391-ECA5-4E95-AA99-E31DA66AA288}" destId="{558D4C36-64F4-4545-BE4E-37F3CCCFDE80}" srcOrd="0" destOrd="0" presId="urn:microsoft.com/office/officeart/2005/8/layout/hierarchy2"/>
    <dgm:cxn modelId="{9F73C6DB-85E9-4CDB-8AF0-84C99E3562DF}" type="presOf" srcId="{1BD068AD-DF3B-472B-A920-4ECBBE8CAD62}" destId="{7CDE6B67-5CED-41C5-9DD1-AB9076DFCEBB}" srcOrd="0" destOrd="0" presId="urn:microsoft.com/office/officeart/2005/8/layout/hierarchy2"/>
    <dgm:cxn modelId="{56B618E3-9F74-4584-B2FD-BC0E5BC2E85A}" type="presOf" srcId="{DEF809B3-5628-49BE-8F65-310E73B71DE7}" destId="{71CC9E53-C3C7-41EA-9244-6EA6C1A08144}" srcOrd="1" destOrd="0" presId="urn:microsoft.com/office/officeart/2005/8/layout/hierarchy2"/>
    <dgm:cxn modelId="{CCA7CE6F-9DD2-4323-8C96-D4DF506ABC8A}" type="presOf" srcId="{EECF8627-00AF-4D7A-B64B-6A989782A1FD}" destId="{A15DDF14-9E2D-451D-854C-1D6B9EC1874F}" srcOrd="0" destOrd="0" presId="urn:microsoft.com/office/officeart/2005/8/layout/hierarchy2"/>
    <dgm:cxn modelId="{118118BA-BFE4-4C5D-B230-8844E8950197}" srcId="{1BD068AD-DF3B-472B-A920-4ECBBE8CAD62}" destId="{030F8A96-B388-4ED9-9F51-E703594924FB}" srcOrd="0" destOrd="0" parTransId="{358C116F-D8C9-4E5B-AC5C-BD252E2A2E50}" sibTransId="{E322E1C3-5A40-45B6-A8FC-BCD219072BD7}"/>
    <dgm:cxn modelId="{3BA67996-0EA5-45A3-AEA8-63CD16277A27}" type="presOf" srcId="{3DBF4714-65CD-4AA6-AD0E-FB1B9DCE1B45}" destId="{491E2248-FCC4-43A2-BA18-B8E7A98E41D0}" srcOrd="0" destOrd="0" presId="urn:microsoft.com/office/officeart/2005/8/layout/hierarchy2"/>
    <dgm:cxn modelId="{797127EC-8AF5-4011-88C5-79592F479ECA}" type="presParOf" srcId="{7CDE6B67-5CED-41C5-9DD1-AB9076DFCEBB}" destId="{D9546A2F-57D9-4332-A8A7-997966963F38}" srcOrd="0" destOrd="0" presId="urn:microsoft.com/office/officeart/2005/8/layout/hierarchy2"/>
    <dgm:cxn modelId="{33F9FD16-6542-4A91-A241-E517C6A2DB10}" type="presParOf" srcId="{D9546A2F-57D9-4332-A8A7-997966963F38}" destId="{9ED46C3B-93D3-4C2B-82EB-AD71AD8199BE}" srcOrd="0" destOrd="0" presId="urn:microsoft.com/office/officeart/2005/8/layout/hierarchy2"/>
    <dgm:cxn modelId="{EFEA446E-83CC-4118-B6D6-7CA429FEB6B9}" type="presParOf" srcId="{D9546A2F-57D9-4332-A8A7-997966963F38}" destId="{08FF892E-26E0-402B-9F3F-9C854062FB34}" srcOrd="1" destOrd="0" presId="urn:microsoft.com/office/officeart/2005/8/layout/hierarchy2"/>
    <dgm:cxn modelId="{615E22E7-1B49-44E8-A446-5F7B43769136}" type="presParOf" srcId="{08FF892E-26E0-402B-9F3F-9C854062FB34}" destId="{58B06E30-C76C-46AF-91A7-B50951D08F5D}" srcOrd="0" destOrd="0" presId="urn:microsoft.com/office/officeart/2005/8/layout/hierarchy2"/>
    <dgm:cxn modelId="{8D0AF175-7D4F-4336-9FF0-11C52AAEAD52}" type="presParOf" srcId="{58B06E30-C76C-46AF-91A7-B50951D08F5D}" destId="{A5ED45F2-1BBF-4611-AFFE-F57F5F5B9DA9}" srcOrd="0" destOrd="0" presId="urn:microsoft.com/office/officeart/2005/8/layout/hierarchy2"/>
    <dgm:cxn modelId="{9A7B2483-B0AC-4C98-BBEF-81E506CCFE74}" type="presParOf" srcId="{08FF892E-26E0-402B-9F3F-9C854062FB34}" destId="{D3719148-B7DE-4C06-A252-7F2575940BCF}" srcOrd="1" destOrd="0" presId="urn:microsoft.com/office/officeart/2005/8/layout/hierarchy2"/>
    <dgm:cxn modelId="{78531EAF-88F4-4A30-9C1F-5EB1D4A5E39B}" type="presParOf" srcId="{D3719148-B7DE-4C06-A252-7F2575940BCF}" destId="{250549A4-BD25-4828-A59D-405BD24512C5}" srcOrd="0" destOrd="0" presId="urn:microsoft.com/office/officeart/2005/8/layout/hierarchy2"/>
    <dgm:cxn modelId="{DF47379A-4D85-42EA-8538-C8B4572355E2}" type="presParOf" srcId="{D3719148-B7DE-4C06-A252-7F2575940BCF}" destId="{2C117587-5068-46AA-A095-8E32ACDEAE84}" srcOrd="1" destOrd="0" presId="urn:microsoft.com/office/officeart/2005/8/layout/hierarchy2"/>
    <dgm:cxn modelId="{858CB8BE-479D-4596-805F-B1C23CACFA4C}" type="presParOf" srcId="{2C117587-5068-46AA-A095-8E32ACDEAE84}" destId="{697C2B89-CDF8-4D07-A09A-CD7F81EB951B}" srcOrd="0" destOrd="0" presId="urn:microsoft.com/office/officeart/2005/8/layout/hierarchy2"/>
    <dgm:cxn modelId="{7F8AAD44-9DD3-4727-9FA6-0C73417BB9C1}" type="presParOf" srcId="{697C2B89-CDF8-4D07-A09A-CD7F81EB951B}" destId="{4D68A6EF-91FF-4A0F-B379-69A244D72B4B}" srcOrd="0" destOrd="0" presId="urn:microsoft.com/office/officeart/2005/8/layout/hierarchy2"/>
    <dgm:cxn modelId="{91749210-0A8D-465E-B979-564C525B2643}" type="presParOf" srcId="{2C117587-5068-46AA-A095-8E32ACDEAE84}" destId="{9D7C981E-B0D9-42C9-832F-6198119C16B9}" srcOrd="1" destOrd="0" presId="urn:microsoft.com/office/officeart/2005/8/layout/hierarchy2"/>
    <dgm:cxn modelId="{C99118C5-AD5E-4BE4-8C9A-E6E5EEBDC01E}" type="presParOf" srcId="{9D7C981E-B0D9-42C9-832F-6198119C16B9}" destId="{59D5EC79-E101-4C6D-A26C-199EA45D81B6}" srcOrd="0" destOrd="0" presId="urn:microsoft.com/office/officeart/2005/8/layout/hierarchy2"/>
    <dgm:cxn modelId="{C2B1D8CD-8779-4DDE-9DC9-A6145C5F7FD9}" type="presParOf" srcId="{9D7C981E-B0D9-42C9-832F-6198119C16B9}" destId="{25FE329F-A49D-481F-AC9F-4D6CD15D39A9}" srcOrd="1" destOrd="0" presId="urn:microsoft.com/office/officeart/2005/8/layout/hierarchy2"/>
    <dgm:cxn modelId="{1FBC3644-4B70-4F2B-81B7-E45C6FCDA0B1}" type="presParOf" srcId="{2C117587-5068-46AA-A095-8E32ACDEAE84}" destId="{8442AE0E-9905-4861-8849-66643A7908DC}" srcOrd="2" destOrd="0" presId="urn:microsoft.com/office/officeart/2005/8/layout/hierarchy2"/>
    <dgm:cxn modelId="{BCC575F8-089B-4E86-8BB3-EF571DB7F5CB}" type="presParOf" srcId="{8442AE0E-9905-4861-8849-66643A7908DC}" destId="{71CC9E53-C3C7-41EA-9244-6EA6C1A08144}" srcOrd="0" destOrd="0" presId="urn:microsoft.com/office/officeart/2005/8/layout/hierarchy2"/>
    <dgm:cxn modelId="{BC435567-6722-4649-8E33-EFED5FDD375D}" type="presParOf" srcId="{2C117587-5068-46AA-A095-8E32ACDEAE84}" destId="{A05D91CC-8FFE-4292-9BD9-D81B0C16E9B6}" srcOrd="3" destOrd="0" presId="urn:microsoft.com/office/officeart/2005/8/layout/hierarchy2"/>
    <dgm:cxn modelId="{DEBF68CD-0E3F-486E-9F28-3D816C600F3E}" type="presParOf" srcId="{A05D91CC-8FFE-4292-9BD9-D81B0C16E9B6}" destId="{A15DDF14-9E2D-451D-854C-1D6B9EC1874F}" srcOrd="0" destOrd="0" presId="urn:microsoft.com/office/officeart/2005/8/layout/hierarchy2"/>
    <dgm:cxn modelId="{88072289-BA2E-43DE-8FE6-6DEDCDB620DD}" type="presParOf" srcId="{A05D91CC-8FFE-4292-9BD9-D81B0C16E9B6}" destId="{6017F187-B555-4F66-BE72-1D228D8FFA8D}" srcOrd="1" destOrd="0" presId="urn:microsoft.com/office/officeart/2005/8/layout/hierarchy2"/>
    <dgm:cxn modelId="{571A9916-051F-4155-918A-D1D69C47AEB7}" type="presParOf" srcId="{08FF892E-26E0-402B-9F3F-9C854062FB34}" destId="{558D4C36-64F4-4545-BE4E-37F3CCCFDE80}" srcOrd="2" destOrd="0" presId="urn:microsoft.com/office/officeart/2005/8/layout/hierarchy2"/>
    <dgm:cxn modelId="{A3FBBBE5-FBD3-4FE3-ABFC-A1B5288F8E30}" type="presParOf" srcId="{558D4C36-64F4-4545-BE4E-37F3CCCFDE80}" destId="{0C95F487-90DB-432F-8EAB-3F076499ACEE}" srcOrd="0" destOrd="0" presId="urn:microsoft.com/office/officeart/2005/8/layout/hierarchy2"/>
    <dgm:cxn modelId="{6FACC121-4FF5-4524-9630-CF8DF300A3FA}" type="presParOf" srcId="{08FF892E-26E0-402B-9F3F-9C854062FB34}" destId="{81425C6F-5EED-4427-809C-538E37057D3C}" srcOrd="3" destOrd="0" presId="urn:microsoft.com/office/officeart/2005/8/layout/hierarchy2"/>
    <dgm:cxn modelId="{20073EA2-9E17-4E0C-A925-01F39D3127AB}" type="presParOf" srcId="{81425C6F-5EED-4427-809C-538E37057D3C}" destId="{15DD6C3D-C735-4E03-A403-2CA8C7D84137}" srcOrd="0" destOrd="0" presId="urn:microsoft.com/office/officeart/2005/8/layout/hierarchy2"/>
    <dgm:cxn modelId="{61F3ABF8-9E92-4CDB-A499-A532C3C65CCF}" type="presParOf" srcId="{81425C6F-5EED-4427-809C-538E37057D3C}" destId="{1F8BB2EB-2FAF-4709-A691-4786424B0BEA}" srcOrd="1" destOrd="0" presId="urn:microsoft.com/office/officeart/2005/8/layout/hierarchy2"/>
    <dgm:cxn modelId="{F9CD6049-92AE-4CB5-9993-EE713E13459D}" type="presParOf" srcId="{1F8BB2EB-2FAF-4709-A691-4786424B0BEA}" destId="{1C081B0F-6379-4E73-8A3C-5EB0481CE6FE}" srcOrd="0" destOrd="0" presId="urn:microsoft.com/office/officeart/2005/8/layout/hierarchy2"/>
    <dgm:cxn modelId="{78A89E63-EA5B-440A-A350-21F1DA8C2D59}" type="presParOf" srcId="{1C081B0F-6379-4E73-8A3C-5EB0481CE6FE}" destId="{2D65E9A8-D4C3-4751-9231-988318DD89F2}" srcOrd="0" destOrd="0" presId="urn:microsoft.com/office/officeart/2005/8/layout/hierarchy2"/>
    <dgm:cxn modelId="{F2FDFF7C-EA4B-4EF6-9E04-C9DA529234AB}" type="presParOf" srcId="{1F8BB2EB-2FAF-4709-A691-4786424B0BEA}" destId="{E120B30A-468A-4916-B291-74289C3954F6}" srcOrd="1" destOrd="0" presId="urn:microsoft.com/office/officeart/2005/8/layout/hierarchy2"/>
    <dgm:cxn modelId="{F3AF52BA-3F0B-4008-95D4-C34E5E6CD3CC}" type="presParOf" srcId="{E120B30A-468A-4916-B291-74289C3954F6}" destId="{D81BCC28-E78B-4B1A-BA33-77F772B94A4E}" srcOrd="0" destOrd="0" presId="urn:microsoft.com/office/officeart/2005/8/layout/hierarchy2"/>
    <dgm:cxn modelId="{ABB42EE1-99AD-4A31-9FDD-04C27CF03353}" type="presParOf" srcId="{E120B30A-468A-4916-B291-74289C3954F6}" destId="{A28E9031-78F0-4481-9A0D-B9A41CAC1BB0}" srcOrd="1" destOrd="0" presId="urn:microsoft.com/office/officeart/2005/8/layout/hierarchy2"/>
    <dgm:cxn modelId="{7D62BB4C-75F9-4ED2-871A-841A8068DB01}" type="presParOf" srcId="{1F8BB2EB-2FAF-4709-A691-4786424B0BEA}" destId="{631FB438-1BD0-4136-A069-D6BE563E7DD4}" srcOrd="2" destOrd="0" presId="urn:microsoft.com/office/officeart/2005/8/layout/hierarchy2"/>
    <dgm:cxn modelId="{5B91FC45-DE0A-4213-AECE-EC84E3D60F90}" type="presParOf" srcId="{631FB438-1BD0-4136-A069-D6BE563E7DD4}" destId="{1B12D988-E2D1-4692-9A1E-F13B0A1C85FC}" srcOrd="0" destOrd="0" presId="urn:microsoft.com/office/officeart/2005/8/layout/hierarchy2"/>
    <dgm:cxn modelId="{4192E1D9-0B68-44C7-B329-BF9A0C458F06}" type="presParOf" srcId="{1F8BB2EB-2FAF-4709-A691-4786424B0BEA}" destId="{2A90A7ED-1994-49B9-9970-FEB008FEEB91}" srcOrd="3" destOrd="0" presId="urn:microsoft.com/office/officeart/2005/8/layout/hierarchy2"/>
    <dgm:cxn modelId="{01A94CFE-94C5-45E4-A330-48DE2C18D753}" type="presParOf" srcId="{2A90A7ED-1994-49B9-9970-FEB008FEEB91}" destId="{491E2248-FCC4-43A2-BA18-B8E7A98E41D0}" srcOrd="0" destOrd="0" presId="urn:microsoft.com/office/officeart/2005/8/layout/hierarchy2"/>
    <dgm:cxn modelId="{D95E0F2C-951C-48E0-9802-22DBD90AC55F}" type="presParOf" srcId="{2A90A7ED-1994-49B9-9970-FEB008FEEB91}" destId="{7A3EA66E-8B54-414A-9063-B7B5595CAD10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D068AD-DF3B-472B-A920-4ECBBE8CAD6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30F8A96-B388-4ED9-9F51-E703594924FB}">
      <dgm:prSet phldrT="[Text]" custT="1"/>
      <dgm:spPr>
        <a:solidFill>
          <a:schemeClr val="bg1"/>
        </a:solidFill>
        <a:ln w="57150" cmpd="dbl">
          <a:solidFill>
            <a:schemeClr val="tx1"/>
          </a:solidFill>
        </a:ln>
      </dgm:spPr>
      <dgm:t>
        <a:bodyPr/>
        <a:lstStyle/>
        <a:p>
          <a:r>
            <a:rPr lang="en-GB" sz="2000" dirty="0" smtClean="0">
              <a:solidFill>
                <a:schemeClr val="tx1"/>
              </a:solidFill>
            </a:rPr>
            <a:t>Which average measure of Spread</a:t>
          </a:r>
          <a:r>
            <a:rPr lang="en-GB" sz="3600" dirty="0" smtClean="0">
              <a:solidFill>
                <a:schemeClr val="tx1"/>
              </a:solidFill>
            </a:rPr>
            <a:t> </a:t>
          </a:r>
          <a:endParaRPr lang="en-GB" sz="3600" dirty="0">
            <a:solidFill>
              <a:schemeClr val="tx1"/>
            </a:solidFill>
          </a:endParaRPr>
        </a:p>
      </dgm:t>
    </dgm:pt>
    <dgm:pt modelId="{358C116F-D8C9-4E5B-AC5C-BD252E2A2E50}" type="parTrans" cxnId="{118118BA-BFE4-4C5D-B230-8844E8950197}">
      <dgm:prSet/>
      <dgm:spPr/>
      <dgm:t>
        <a:bodyPr/>
        <a:lstStyle/>
        <a:p>
          <a:endParaRPr lang="en-GB"/>
        </a:p>
      </dgm:t>
    </dgm:pt>
    <dgm:pt modelId="{E322E1C3-5A40-45B6-A8FC-BCD219072BD7}" type="sibTrans" cxnId="{118118BA-BFE4-4C5D-B230-8844E8950197}">
      <dgm:prSet/>
      <dgm:spPr/>
      <dgm:t>
        <a:bodyPr/>
        <a:lstStyle/>
        <a:p>
          <a:endParaRPr lang="en-GB"/>
        </a:p>
      </dgm:t>
    </dgm:pt>
    <dgm:pt modelId="{269216CD-AA51-495A-BE53-579E8458842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sz="2800" dirty="0" smtClean="0"/>
            <a:t>Scale</a:t>
          </a:r>
        </a:p>
        <a:p>
          <a:r>
            <a:rPr lang="en-GB" sz="1400" dirty="0" smtClean="0"/>
            <a:t>(Measurement of Counts)</a:t>
          </a:r>
          <a:endParaRPr lang="en-GB" sz="2800" dirty="0"/>
        </a:p>
      </dgm:t>
    </dgm:pt>
    <dgm:pt modelId="{4D6FB16D-E8E5-4D6F-85E7-417D29B75A77}" type="parTrans" cxnId="{8DAA08DB-1EFD-4E55-9E7C-D12C36D66463}">
      <dgm:prSet/>
      <dgm:spPr/>
      <dgm:t>
        <a:bodyPr/>
        <a:lstStyle/>
        <a:p>
          <a:endParaRPr lang="en-GB"/>
        </a:p>
      </dgm:t>
    </dgm:pt>
    <dgm:pt modelId="{5180F8C2-060D-4307-8B87-EB488C1AD89D}" type="sibTrans" cxnId="{8DAA08DB-1EFD-4E55-9E7C-D12C36D66463}">
      <dgm:prSet/>
      <dgm:spPr/>
      <dgm:t>
        <a:bodyPr/>
        <a:lstStyle/>
        <a:p>
          <a:endParaRPr lang="en-GB"/>
        </a:p>
      </dgm:t>
    </dgm:pt>
    <dgm:pt modelId="{7A480BF4-F9B0-4096-959F-5D9CC03867A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Nominal</a:t>
          </a:r>
        </a:p>
        <a:p>
          <a:r>
            <a:rPr lang="en-GB" sz="1600" dirty="0" smtClean="0">
              <a:solidFill>
                <a:schemeClr val="tx1"/>
              </a:solidFill>
            </a:rPr>
            <a:t>( Mode)</a:t>
          </a:r>
        </a:p>
      </dgm:t>
    </dgm:pt>
    <dgm:pt modelId="{40D6FED1-E595-454C-A162-D98889E399AD}" type="parTrans" cxnId="{6EB5F50C-AF75-429E-AFE4-0C379EAFFB34}">
      <dgm:prSet/>
      <dgm:spPr/>
      <dgm:t>
        <a:bodyPr/>
        <a:lstStyle/>
        <a:p>
          <a:endParaRPr lang="en-GB"/>
        </a:p>
      </dgm:t>
    </dgm:pt>
    <dgm:pt modelId="{7C7510F8-68E8-446A-A0E2-DDC505222691}" type="sibTrans" cxnId="{6EB5F50C-AF75-429E-AFE4-0C379EAFFB34}">
      <dgm:prSet/>
      <dgm:spPr/>
      <dgm:t>
        <a:bodyPr/>
        <a:lstStyle/>
        <a:p>
          <a:endParaRPr lang="en-GB"/>
        </a:p>
      </dgm:t>
    </dgm:pt>
    <dgm:pt modelId="{EECF8627-00AF-4D7A-B64B-6A989782A1FD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Ordinal</a:t>
          </a:r>
        </a:p>
        <a:p>
          <a:r>
            <a:rPr lang="en-GB" sz="1400" dirty="0" smtClean="0">
              <a:solidFill>
                <a:schemeClr val="tx1"/>
              </a:solidFill>
            </a:rPr>
            <a:t>(</a:t>
          </a:r>
          <a:r>
            <a:rPr lang="en-GB" sz="1600" dirty="0" smtClean="0">
              <a:solidFill>
                <a:schemeClr val="tx1"/>
              </a:solidFill>
            </a:rPr>
            <a:t>Median , </a:t>
          </a:r>
          <a:r>
            <a:rPr lang="en-GB" sz="1600" dirty="0" err="1" smtClean="0">
              <a:solidFill>
                <a:schemeClr val="tx1"/>
              </a:solidFill>
            </a:rPr>
            <a:t>Interquartile</a:t>
          </a:r>
          <a:r>
            <a:rPr lang="en-GB" sz="1600" dirty="0" smtClean="0">
              <a:solidFill>
                <a:schemeClr val="tx1"/>
              </a:solidFill>
            </a:rPr>
            <a:t> range)</a:t>
          </a:r>
        </a:p>
      </dgm:t>
    </dgm:pt>
    <dgm:pt modelId="{DEF809B3-5628-49BE-8F65-310E73B71DE7}" type="parTrans" cxnId="{613DC400-59B5-4D85-B8F1-5928D2A136B1}">
      <dgm:prSet/>
      <dgm:spPr/>
      <dgm:t>
        <a:bodyPr/>
        <a:lstStyle/>
        <a:p>
          <a:endParaRPr lang="en-GB"/>
        </a:p>
      </dgm:t>
    </dgm:pt>
    <dgm:pt modelId="{9012FF23-6D30-485D-9BFC-F2A2756A543D}" type="sibTrans" cxnId="{613DC400-59B5-4D85-B8F1-5928D2A136B1}">
      <dgm:prSet/>
      <dgm:spPr/>
      <dgm:t>
        <a:bodyPr/>
        <a:lstStyle/>
        <a:p>
          <a:endParaRPr lang="en-GB"/>
        </a:p>
      </dgm:t>
    </dgm:pt>
    <dgm:pt modelId="{8F5F63ED-C59B-49E0-AFC6-9BDAC3A0400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2800" dirty="0" smtClean="0"/>
            <a:t>Categorical</a:t>
          </a:r>
        </a:p>
        <a:p>
          <a:r>
            <a:rPr lang="en-GB" sz="1600" dirty="0" smtClean="0"/>
            <a:t>( Tick box on Questionnaire)</a:t>
          </a:r>
          <a:endParaRPr lang="en-GB" sz="3500" dirty="0"/>
        </a:p>
      </dgm:t>
    </dgm:pt>
    <dgm:pt modelId="{A6C73391-ECA5-4E95-AA99-E31DA66AA288}" type="parTrans" cxnId="{916E80F2-9499-4081-AF2E-0603DE4D9520}">
      <dgm:prSet/>
      <dgm:spPr/>
      <dgm:t>
        <a:bodyPr/>
        <a:lstStyle/>
        <a:p>
          <a:endParaRPr lang="en-GB"/>
        </a:p>
      </dgm:t>
    </dgm:pt>
    <dgm:pt modelId="{9AE4D580-2BD4-47D8-9DBF-7F7C4AB48FC7}" type="sibTrans" cxnId="{916E80F2-9499-4081-AF2E-0603DE4D9520}">
      <dgm:prSet/>
      <dgm:spPr/>
      <dgm:t>
        <a:bodyPr/>
        <a:lstStyle/>
        <a:p>
          <a:endParaRPr lang="en-GB"/>
        </a:p>
      </dgm:t>
    </dgm:pt>
    <dgm:pt modelId="{81458787-B6F6-4619-B53E-470FB33C4F8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Skewed Data</a:t>
          </a:r>
        </a:p>
        <a:p>
          <a:r>
            <a:rPr lang="en-GB" sz="1400" dirty="0" smtClean="0">
              <a:solidFill>
                <a:schemeClr val="tx1"/>
              </a:solidFill>
            </a:rPr>
            <a:t>(</a:t>
          </a:r>
          <a:r>
            <a:rPr lang="en-GB" sz="1600" dirty="0" smtClean="0">
              <a:solidFill>
                <a:schemeClr val="tx1"/>
              </a:solidFill>
            </a:rPr>
            <a:t>Median , </a:t>
          </a:r>
          <a:r>
            <a:rPr lang="en-GB" sz="1600" dirty="0" err="1" smtClean="0">
              <a:solidFill>
                <a:schemeClr val="tx1"/>
              </a:solidFill>
            </a:rPr>
            <a:t>Interquartile</a:t>
          </a:r>
          <a:r>
            <a:rPr lang="en-GB" sz="1600" dirty="0" smtClean="0">
              <a:solidFill>
                <a:schemeClr val="tx1"/>
              </a:solidFill>
            </a:rPr>
            <a:t> range)</a:t>
          </a:r>
        </a:p>
      </dgm:t>
    </dgm:pt>
    <dgm:pt modelId="{FB902EA7-BF4C-4A21-9C22-B98C02AD34F6}" type="parTrans" cxnId="{30E6954C-CF8B-4713-AE2F-1A98511B680E}">
      <dgm:prSet/>
      <dgm:spPr/>
      <dgm:t>
        <a:bodyPr/>
        <a:lstStyle/>
        <a:p>
          <a:endParaRPr lang="en-GB"/>
        </a:p>
      </dgm:t>
    </dgm:pt>
    <dgm:pt modelId="{B8CE14A5-CAEF-4BFB-9844-934D7BBCC34E}" type="sibTrans" cxnId="{30E6954C-CF8B-4713-AE2F-1A98511B680E}">
      <dgm:prSet/>
      <dgm:spPr/>
      <dgm:t>
        <a:bodyPr/>
        <a:lstStyle/>
        <a:p>
          <a:endParaRPr lang="en-GB"/>
        </a:p>
      </dgm:t>
    </dgm:pt>
    <dgm:pt modelId="{3DBF4714-65CD-4AA6-AD0E-FB1B9DCE1B4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Normally Distributed</a:t>
          </a:r>
        </a:p>
        <a:p>
          <a:r>
            <a:rPr lang="en-GB" sz="1600" dirty="0" smtClean="0">
              <a:solidFill>
                <a:schemeClr val="tx1"/>
              </a:solidFill>
            </a:rPr>
            <a:t>(Mean, Std Deviation)</a:t>
          </a:r>
          <a:endParaRPr lang="en-GB" sz="1600" dirty="0">
            <a:solidFill>
              <a:schemeClr val="tx1"/>
            </a:solidFill>
          </a:endParaRPr>
        </a:p>
      </dgm:t>
    </dgm:pt>
    <dgm:pt modelId="{C45CB7A1-99E8-46A2-8A3D-0EF57FAA83FE}" type="parTrans" cxnId="{C7774518-E607-47C3-BAC4-67D7242C5718}">
      <dgm:prSet/>
      <dgm:spPr/>
      <dgm:t>
        <a:bodyPr/>
        <a:lstStyle/>
        <a:p>
          <a:endParaRPr lang="en-GB"/>
        </a:p>
      </dgm:t>
    </dgm:pt>
    <dgm:pt modelId="{4B6F455F-8F5B-46D5-9384-C20E19518F9C}" type="sibTrans" cxnId="{C7774518-E607-47C3-BAC4-67D7242C5718}">
      <dgm:prSet/>
      <dgm:spPr/>
      <dgm:t>
        <a:bodyPr/>
        <a:lstStyle/>
        <a:p>
          <a:endParaRPr lang="en-GB"/>
        </a:p>
      </dgm:t>
    </dgm:pt>
    <dgm:pt modelId="{7CDE6B67-5CED-41C5-9DD1-AB9076DFCEBB}" type="pres">
      <dgm:prSet presAssocID="{1BD068AD-DF3B-472B-A920-4ECBBE8CAD6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9546A2F-57D9-4332-A8A7-997966963F38}" type="pres">
      <dgm:prSet presAssocID="{030F8A96-B388-4ED9-9F51-E703594924FB}" presName="root1" presStyleCnt="0"/>
      <dgm:spPr/>
    </dgm:pt>
    <dgm:pt modelId="{9ED46C3B-93D3-4C2B-82EB-AD71AD8199BE}" type="pres">
      <dgm:prSet presAssocID="{030F8A96-B388-4ED9-9F51-E703594924F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8FF892E-26E0-402B-9F3F-9C854062FB34}" type="pres">
      <dgm:prSet presAssocID="{030F8A96-B388-4ED9-9F51-E703594924FB}" presName="level2hierChild" presStyleCnt="0"/>
      <dgm:spPr/>
    </dgm:pt>
    <dgm:pt modelId="{58B06E30-C76C-46AF-91A7-B50951D08F5D}" type="pres">
      <dgm:prSet presAssocID="{4D6FB16D-E8E5-4D6F-85E7-417D29B75A77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A5ED45F2-1BBF-4611-AFFE-F57F5F5B9DA9}" type="pres">
      <dgm:prSet presAssocID="{4D6FB16D-E8E5-4D6F-85E7-417D29B75A77}" presName="connTx" presStyleLbl="parChTrans1D2" presStyleIdx="0" presStyleCnt="2"/>
      <dgm:spPr/>
      <dgm:t>
        <a:bodyPr/>
        <a:lstStyle/>
        <a:p>
          <a:endParaRPr lang="en-GB"/>
        </a:p>
      </dgm:t>
    </dgm:pt>
    <dgm:pt modelId="{D3719148-B7DE-4C06-A252-7F2575940BCF}" type="pres">
      <dgm:prSet presAssocID="{269216CD-AA51-495A-BE53-579E84588427}" presName="root2" presStyleCnt="0"/>
      <dgm:spPr/>
    </dgm:pt>
    <dgm:pt modelId="{250549A4-BD25-4828-A59D-405BD24512C5}" type="pres">
      <dgm:prSet presAssocID="{269216CD-AA51-495A-BE53-579E8458842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C117587-5068-46AA-A095-8E32ACDEAE84}" type="pres">
      <dgm:prSet presAssocID="{269216CD-AA51-495A-BE53-579E84588427}" presName="level3hierChild" presStyleCnt="0"/>
      <dgm:spPr/>
    </dgm:pt>
    <dgm:pt modelId="{697C2B89-CDF8-4D07-A09A-CD7F81EB951B}" type="pres">
      <dgm:prSet presAssocID="{40D6FED1-E595-454C-A162-D98889E399AD}" presName="conn2-1" presStyleLbl="parChTrans1D3" presStyleIdx="0" presStyleCnt="4"/>
      <dgm:spPr/>
      <dgm:t>
        <a:bodyPr/>
        <a:lstStyle/>
        <a:p>
          <a:endParaRPr lang="en-GB"/>
        </a:p>
      </dgm:t>
    </dgm:pt>
    <dgm:pt modelId="{4D68A6EF-91FF-4A0F-B379-69A244D72B4B}" type="pres">
      <dgm:prSet presAssocID="{40D6FED1-E595-454C-A162-D98889E399AD}" presName="connTx" presStyleLbl="parChTrans1D3" presStyleIdx="0" presStyleCnt="4"/>
      <dgm:spPr/>
      <dgm:t>
        <a:bodyPr/>
        <a:lstStyle/>
        <a:p>
          <a:endParaRPr lang="en-GB"/>
        </a:p>
      </dgm:t>
    </dgm:pt>
    <dgm:pt modelId="{9D7C981E-B0D9-42C9-832F-6198119C16B9}" type="pres">
      <dgm:prSet presAssocID="{7A480BF4-F9B0-4096-959F-5D9CC03867AA}" presName="root2" presStyleCnt="0"/>
      <dgm:spPr/>
    </dgm:pt>
    <dgm:pt modelId="{59D5EC79-E101-4C6D-A26C-199EA45D81B6}" type="pres">
      <dgm:prSet presAssocID="{7A480BF4-F9B0-4096-959F-5D9CC03867AA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FE329F-A49D-481F-AC9F-4D6CD15D39A9}" type="pres">
      <dgm:prSet presAssocID="{7A480BF4-F9B0-4096-959F-5D9CC03867AA}" presName="level3hierChild" presStyleCnt="0"/>
      <dgm:spPr/>
    </dgm:pt>
    <dgm:pt modelId="{8442AE0E-9905-4861-8849-66643A7908DC}" type="pres">
      <dgm:prSet presAssocID="{DEF809B3-5628-49BE-8F65-310E73B71DE7}" presName="conn2-1" presStyleLbl="parChTrans1D3" presStyleIdx="1" presStyleCnt="4"/>
      <dgm:spPr/>
      <dgm:t>
        <a:bodyPr/>
        <a:lstStyle/>
        <a:p>
          <a:endParaRPr lang="en-GB"/>
        </a:p>
      </dgm:t>
    </dgm:pt>
    <dgm:pt modelId="{71CC9E53-C3C7-41EA-9244-6EA6C1A08144}" type="pres">
      <dgm:prSet presAssocID="{DEF809B3-5628-49BE-8F65-310E73B71DE7}" presName="connTx" presStyleLbl="parChTrans1D3" presStyleIdx="1" presStyleCnt="4"/>
      <dgm:spPr/>
      <dgm:t>
        <a:bodyPr/>
        <a:lstStyle/>
        <a:p>
          <a:endParaRPr lang="en-GB"/>
        </a:p>
      </dgm:t>
    </dgm:pt>
    <dgm:pt modelId="{A05D91CC-8FFE-4292-9BD9-D81B0C16E9B6}" type="pres">
      <dgm:prSet presAssocID="{EECF8627-00AF-4D7A-B64B-6A989782A1FD}" presName="root2" presStyleCnt="0"/>
      <dgm:spPr/>
    </dgm:pt>
    <dgm:pt modelId="{A15DDF14-9E2D-451D-854C-1D6B9EC1874F}" type="pres">
      <dgm:prSet presAssocID="{EECF8627-00AF-4D7A-B64B-6A989782A1FD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017F187-B555-4F66-BE72-1D228D8FFA8D}" type="pres">
      <dgm:prSet presAssocID="{EECF8627-00AF-4D7A-B64B-6A989782A1FD}" presName="level3hierChild" presStyleCnt="0"/>
      <dgm:spPr/>
    </dgm:pt>
    <dgm:pt modelId="{558D4C36-64F4-4545-BE4E-37F3CCCFDE80}" type="pres">
      <dgm:prSet presAssocID="{A6C73391-ECA5-4E95-AA99-E31DA66AA288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0C95F487-90DB-432F-8EAB-3F076499ACEE}" type="pres">
      <dgm:prSet presAssocID="{A6C73391-ECA5-4E95-AA99-E31DA66AA288}" presName="connTx" presStyleLbl="parChTrans1D2" presStyleIdx="1" presStyleCnt="2"/>
      <dgm:spPr/>
      <dgm:t>
        <a:bodyPr/>
        <a:lstStyle/>
        <a:p>
          <a:endParaRPr lang="en-GB"/>
        </a:p>
      </dgm:t>
    </dgm:pt>
    <dgm:pt modelId="{81425C6F-5EED-4427-809C-538E37057D3C}" type="pres">
      <dgm:prSet presAssocID="{8F5F63ED-C59B-49E0-AFC6-9BDAC3A04002}" presName="root2" presStyleCnt="0"/>
      <dgm:spPr/>
    </dgm:pt>
    <dgm:pt modelId="{15DD6C3D-C735-4E03-A403-2CA8C7D84137}" type="pres">
      <dgm:prSet presAssocID="{8F5F63ED-C59B-49E0-AFC6-9BDAC3A0400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F8BB2EB-2FAF-4709-A691-4786424B0BEA}" type="pres">
      <dgm:prSet presAssocID="{8F5F63ED-C59B-49E0-AFC6-9BDAC3A04002}" presName="level3hierChild" presStyleCnt="0"/>
      <dgm:spPr/>
    </dgm:pt>
    <dgm:pt modelId="{1C081B0F-6379-4E73-8A3C-5EB0481CE6FE}" type="pres">
      <dgm:prSet presAssocID="{FB902EA7-BF4C-4A21-9C22-B98C02AD34F6}" presName="conn2-1" presStyleLbl="parChTrans1D3" presStyleIdx="2" presStyleCnt="4"/>
      <dgm:spPr/>
      <dgm:t>
        <a:bodyPr/>
        <a:lstStyle/>
        <a:p>
          <a:endParaRPr lang="en-GB"/>
        </a:p>
      </dgm:t>
    </dgm:pt>
    <dgm:pt modelId="{2D65E9A8-D4C3-4751-9231-988318DD89F2}" type="pres">
      <dgm:prSet presAssocID="{FB902EA7-BF4C-4A21-9C22-B98C02AD34F6}" presName="connTx" presStyleLbl="parChTrans1D3" presStyleIdx="2" presStyleCnt="4"/>
      <dgm:spPr/>
      <dgm:t>
        <a:bodyPr/>
        <a:lstStyle/>
        <a:p>
          <a:endParaRPr lang="en-GB"/>
        </a:p>
      </dgm:t>
    </dgm:pt>
    <dgm:pt modelId="{E120B30A-468A-4916-B291-74289C3954F6}" type="pres">
      <dgm:prSet presAssocID="{81458787-B6F6-4619-B53E-470FB33C4F85}" presName="root2" presStyleCnt="0"/>
      <dgm:spPr/>
    </dgm:pt>
    <dgm:pt modelId="{D81BCC28-E78B-4B1A-BA33-77F772B94A4E}" type="pres">
      <dgm:prSet presAssocID="{81458787-B6F6-4619-B53E-470FB33C4F85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28E9031-78F0-4481-9A0D-B9A41CAC1BB0}" type="pres">
      <dgm:prSet presAssocID="{81458787-B6F6-4619-B53E-470FB33C4F85}" presName="level3hierChild" presStyleCnt="0"/>
      <dgm:spPr/>
    </dgm:pt>
    <dgm:pt modelId="{631FB438-1BD0-4136-A069-D6BE563E7DD4}" type="pres">
      <dgm:prSet presAssocID="{C45CB7A1-99E8-46A2-8A3D-0EF57FAA83FE}" presName="conn2-1" presStyleLbl="parChTrans1D3" presStyleIdx="3" presStyleCnt="4"/>
      <dgm:spPr/>
      <dgm:t>
        <a:bodyPr/>
        <a:lstStyle/>
        <a:p>
          <a:endParaRPr lang="en-GB"/>
        </a:p>
      </dgm:t>
    </dgm:pt>
    <dgm:pt modelId="{1B12D988-E2D1-4692-9A1E-F13B0A1C85FC}" type="pres">
      <dgm:prSet presAssocID="{C45CB7A1-99E8-46A2-8A3D-0EF57FAA83FE}" presName="connTx" presStyleLbl="parChTrans1D3" presStyleIdx="3" presStyleCnt="4"/>
      <dgm:spPr/>
      <dgm:t>
        <a:bodyPr/>
        <a:lstStyle/>
        <a:p>
          <a:endParaRPr lang="en-GB"/>
        </a:p>
      </dgm:t>
    </dgm:pt>
    <dgm:pt modelId="{2A90A7ED-1994-49B9-9970-FEB008FEEB91}" type="pres">
      <dgm:prSet presAssocID="{3DBF4714-65CD-4AA6-AD0E-FB1B9DCE1B45}" presName="root2" presStyleCnt="0"/>
      <dgm:spPr/>
    </dgm:pt>
    <dgm:pt modelId="{491E2248-FCC4-43A2-BA18-B8E7A98E41D0}" type="pres">
      <dgm:prSet presAssocID="{3DBF4714-65CD-4AA6-AD0E-FB1B9DCE1B4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A3EA66E-8B54-414A-9063-B7B5595CAD10}" type="pres">
      <dgm:prSet presAssocID="{3DBF4714-65CD-4AA6-AD0E-FB1B9DCE1B45}" presName="level3hierChild" presStyleCnt="0"/>
      <dgm:spPr/>
    </dgm:pt>
  </dgm:ptLst>
  <dgm:cxnLst>
    <dgm:cxn modelId="{527C621E-0197-4D27-A662-A07EC9E4CB8C}" type="presOf" srcId="{40D6FED1-E595-454C-A162-D98889E399AD}" destId="{697C2B89-CDF8-4D07-A09A-CD7F81EB951B}" srcOrd="0" destOrd="0" presId="urn:microsoft.com/office/officeart/2005/8/layout/hierarchy2"/>
    <dgm:cxn modelId="{0A5FDFCE-73AA-439D-92B0-4D250182FBC0}" type="presOf" srcId="{1BD068AD-DF3B-472B-A920-4ECBBE8CAD62}" destId="{7CDE6B67-5CED-41C5-9DD1-AB9076DFCEBB}" srcOrd="0" destOrd="0" presId="urn:microsoft.com/office/officeart/2005/8/layout/hierarchy2"/>
    <dgm:cxn modelId="{E8131E1C-A0F2-4AD2-BFCD-B6170F88D2FD}" type="presOf" srcId="{DEF809B3-5628-49BE-8F65-310E73B71DE7}" destId="{71CC9E53-C3C7-41EA-9244-6EA6C1A08144}" srcOrd="1" destOrd="0" presId="urn:microsoft.com/office/officeart/2005/8/layout/hierarchy2"/>
    <dgm:cxn modelId="{AE7C89A4-3479-4A6B-B776-5BB957BB0003}" type="presOf" srcId="{EECF8627-00AF-4D7A-B64B-6A989782A1FD}" destId="{A15DDF14-9E2D-451D-854C-1D6B9EC1874F}" srcOrd="0" destOrd="0" presId="urn:microsoft.com/office/officeart/2005/8/layout/hierarchy2"/>
    <dgm:cxn modelId="{3CC6AFAA-4FCF-43B0-9C4F-467581B3E69A}" type="presOf" srcId="{4D6FB16D-E8E5-4D6F-85E7-417D29B75A77}" destId="{A5ED45F2-1BBF-4611-AFFE-F57F5F5B9DA9}" srcOrd="1" destOrd="0" presId="urn:microsoft.com/office/officeart/2005/8/layout/hierarchy2"/>
    <dgm:cxn modelId="{5FAD81BE-F0DF-4346-9FE6-78122761A666}" type="presOf" srcId="{A6C73391-ECA5-4E95-AA99-E31DA66AA288}" destId="{0C95F487-90DB-432F-8EAB-3F076499ACEE}" srcOrd="1" destOrd="0" presId="urn:microsoft.com/office/officeart/2005/8/layout/hierarchy2"/>
    <dgm:cxn modelId="{160497E2-758C-47A9-A0BB-CA60F3B460C4}" type="presOf" srcId="{8F5F63ED-C59B-49E0-AFC6-9BDAC3A04002}" destId="{15DD6C3D-C735-4E03-A403-2CA8C7D84137}" srcOrd="0" destOrd="0" presId="urn:microsoft.com/office/officeart/2005/8/layout/hierarchy2"/>
    <dgm:cxn modelId="{453DFF86-D9B5-4EE4-B3EB-DC2586C42722}" type="presOf" srcId="{81458787-B6F6-4619-B53E-470FB33C4F85}" destId="{D81BCC28-E78B-4B1A-BA33-77F772B94A4E}" srcOrd="0" destOrd="0" presId="urn:microsoft.com/office/officeart/2005/8/layout/hierarchy2"/>
    <dgm:cxn modelId="{916E80F2-9499-4081-AF2E-0603DE4D9520}" srcId="{030F8A96-B388-4ED9-9F51-E703594924FB}" destId="{8F5F63ED-C59B-49E0-AFC6-9BDAC3A04002}" srcOrd="1" destOrd="0" parTransId="{A6C73391-ECA5-4E95-AA99-E31DA66AA288}" sibTransId="{9AE4D580-2BD4-47D8-9DBF-7F7C4AB48FC7}"/>
    <dgm:cxn modelId="{4E781DD6-44F0-4D21-9BDF-84E1FFF4815F}" type="presOf" srcId="{C45CB7A1-99E8-46A2-8A3D-0EF57FAA83FE}" destId="{1B12D988-E2D1-4692-9A1E-F13B0A1C85FC}" srcOrd="1" destOrd="0" presId="urn:microsoft.com/office/officeart/2005/8/layout/hierarchy2"/>
    <dgm:cxn modelId="{261CE33A-1B6D-4422-AC0E-4967267CB409}" type="presOf" srcId="{FB902EA7-BF4C-4A21-9C22-B98C02AD34F6}" destId="{1C081B0F-6379-4E73-8A3C-5EB0481CE6FE}" srcOrd="0" destOrd="0" presId="urn:microsoft.com/office/officeart/2005/8/layout/hierarchy2"/>
    <dgm:cxn modelId="{C94B7A87-FDA1-46BB-9E13-5DED4D72A837}" type="presOf" srcId="{FB902EA7-BF4C-4A21-9C22-B98C02AD34F6}" destId="{2D65E9A8-D4C3-4751-9231-988318DD89F2}" srcOrd="1" destOrd="0" presId="urn:microsoft.com/office/officeart/2005/8/layout/hierarchy2"/>
    <dgm:cxn modelId="{CA01D820-650D-4549-9D6C-2C4775920D57}" type="presOf" srcId="{269216CD-AA51-495A-BE53-579E84588427}" destId="{250549A4-BD25-4828-A59D-405BD24512C5}" srcOrd="0" destOrd="0" presId="urn:microsoft.com/office/officeart/2005/8/layout/hierarchy2"/>
    <dgm:cxn modelId="{613DC400-59B5-4D85-B8F1-5928D2A136B1}" srcId="{269216CD-AA51-495A-BE53-579E84588427}" destId="{EECF8627-00AF-4D7A-B64B-6A989782A1FD}" srcOrd="1" destOrd="0" parTransId="{DEF809B3-5628-49BE-8F65-310E73B71DE7}" sibTransId="{9012FF23-6D30-485D-9BFC-F2A2756A543D}"/>
    <dgm:cxn modelId="{30E6954C-CF8B-4713-AE2F-1A98511B680E}" srcId="{8F5F63ED-C59B-49E0-AFC6-9BDAC3A04002}" destId="{81458787-B6F6-4619-B53E-470FB33C4F85}" srcOrd="0" destOrd="0" parTransId="{FB902EA7-BF4C-4A21-9C22-B98C02AD34F6}" sibTransId="{B8CE14A5-CAEF-4BFB-9844-934D7BBCC34E}"/>
    <dgm:cxn modelId="{8DAA08DB-1EFD-4E55-9E7C-D12C36D66463}" srcId="{030F8A96-B388-4ED9-9F51-E703594924FB}" destId="{269216CD-AA51-495A-BE53-579E84588427}" srcOrd="0" destOrd="0" parTransId="{4D6FB16D-E8E5-4D6F-85E7-417D29B75A77}" sibTransId="{5180F8C2-060D-4307-8B87-EB488C1AD89D}"/>
    <dgm:cxn modelId="{C7774518-E607-47C3-BAC4-67D7242C5718}" srcId="{8F5F63ED-C59B-49E0-AFC6-9BDAC3A04002}" destId="{3DBF4714-65CD-4AA6-AD0E-FB1B9DCE1B45}" srcOrd="1" destOrd="0" parTransId="{C45CB7A1-99E8-46A2-8A3D-0EF57FAA83FE}" sibTransId="{4B6F455F-8F5B-46D5-9384-C20E19518F9C}"/>
    <dgm:cxn modelId="{6EB5F50C-AF75-429E-AFE4-0C379EAFFB34}" srcId="{269216CD-AA51-495A-BE53-579E84588427}" destId="{7A480BF4-F9B0-4096-959F-5D9CC03867AA}" srcOrd="0" destOrd="0" parTransId="{40D6FED1-E595-454C-A162-D98889E399AD}" sibTransId="{7C7510F8-68E8-446A-A0E2-DDC505222691}"/>
    <dgm:cxn modelId="{C7EE4D3B-A018-4442-86A8-3498113323CF}" type="presOf" srcId="{40D6FED1-E595-454C-A162-D98889E399AD}" destId="{4D68A6EF-91FF-4A0F-B379-69A244D72B4B}" srcOrd="1" destOrd="0" presId="urn:microsoft.com/office/officeart/2005/8/layout/hierarchy2"/>
    <dgm:cxn modelId="{D1C2466D-2597-47E1-9615-64160B710FE2}" type="presOf" srcId="{4D6FB16D-E8E5-4D6F-85E7-417D29B75A77}" destId="{58B06E30-C76C-46AF-91A7-B50951D08F5D}" srcOrd="0" destOrd="0" presId="urn:microsoft.com/office/officeart/2005/8/layout/hierarchy2"/>
    <dgm:cxn modelId="{5CB9AC66-5D10-4F2C-8415-B5D37C65D983}" type="presOf" srcId="{C45CB7A1-99E8-46A2-8A3D-0EF57FAA83FE}" destId="{631FB438-1BD0-4136-A069-D6BE563E7DD4}" srcOrd="0" destOrd="0" presId="urn:microsoft.com/office/officeart/2005/8/layout/hierarchy2"/>
    <dgm:cxn modelId="{BEECF967-B9BB-4EA0-A3EC-3D67EBA44AB5}" type="presOf" srcId="{3DBF4714-65CD-4AA6-AD0E-FB1B9DCE1B45}" destId="{491E2248-FCC4-43A2-BA18-B8E7A98E41D0}" srcOrd="0" destOrd="0" presId="urn:microsoft.com/office/officeart/2005/8/layout/hierarchy2"/>
    <dgm:cxn modelId="{A0B300C9-05F8-48AF-AAF2-CB3244DDA94F}" type="presOf" srcId="{A6C73391-ECA5-4E95-AA99-E31DA66AA288}" destId="{558D4C36-64F4-4545-BE4E-37F3CCCFDE80}" srcOrd="0" destOrd="0" presId="urn:microsoft.com/office/officeart/2005/8/layout/hierarchy2"/>
    <dgm:cxn modelId="{5FD850ED-4A80-498A-A03C-507B8286AD50}" type="presOf" srcId="{7A480BF4-F9B0-4096-959F-5D9CC03867AA}" destId="{59D5EC79-E101-4C6D-A26C-199EA45D81B6}" srcOrd="0" destOrd="0" presId="urn:microsoft.com/office/officeart/2005/8/layout/hierarchy2"/>
    <dgm:cxn modelId="{F8023211-5F36-4DBA-9094-02913D882F6D}" type="presOf" srcId="{DEF809B3-5628-49BE-8F65-310E73B71DE7}" destId="{8442AE0E-9905-4861-8849-66643A7908DC}" srcOrd="0" destOrd="0" presId="urn:microsoft.com/office/officeart/2005/8/layout/hierarchy2"/>
    <dgm:cxn modelId="{FABECE27-E502-4B7A-8230-E4990A30CC4F}" type="presOf" srcId="{030F8A96-B388-4ED9-9F51-E703594924FB}" destId="{9ED46C3B-93D3-4C2B-82EB-AD71AD8199BE}" srcOrd="0" destOrd="0" presId="urn:microsoft.com/office/officeart/2005/8/layout/hierarchy2"/>
    <dgm:cxn modelId="{118118BA-BFE4-4C5D-B230-8844E8950197}" srcId="{1BD068AD-DF3B-472B-A920-4ECBBE8CAD62}" destId="{030F8A96-B388-4ED9-9F51-E703594924FB}" srcOrd="0" destOrd="0" parTransId="{358C116F-D8C9-4E5B-AC5C-BD252E2A2E50}" sibTransId="{E322E1C3-5A40-45B6-A8FC-BCD219072BD7}"/>
    <dgm:cxn modelId="{BD9EFB68-D10F-440E-8647-92F24CED4B84}" type="presParOf" srcId="{7CDE6B67-5CED-41C5-9DD1-AB9076DFCEBB}" destId="{D9546A2F-57D9-4332-A8A7-997966963F38}" srcOrd="0" destOrd="0" presId="urn:microsoft.com/office/officeart/2005/8/layout/hierarchy2"/>
    <dgm:cxn modelId="{6F28EAD5-5267-466C-81A0-24262DE46A4F}" type="presParOf" srcId="{D9546A2F-57D9-4332-A8A7-997966963F38}" destId="{9ED46C3B-93D3-4C2B-82EB-AD71AD8199BE}" srcOrd="0" destOrd="0" presId="urn:microsoft.com/office/officeart/2005/8/layout/hierarchy2"/>
    <dgm:cxn modelId="{797D7B79-55F8-4CD3-B583-2F8D6C47C2B8}" type="presParOf" srcId="{D9546A2F-57D9-4332-A8A7-997966963F38}" destId="{08FF892E-26E0-402B-9F3F-9C854062FB34}" srcOrd="1" destOrd="0" presId="urn:microsoft.com/office/officeart/2005/8/layout/hierarchy2"/>
    <dgm:cxn modelId="{F790EAB0-4A8F-4AF9-BC14-5EF38D34F4E9}" type="presParOf" srcId="{08FF892E-26E0-402B-9F3F-9C854062FB34}" destId="{58B06E30-C76C-46AF-91A7-B50951D08F5D}" srcOrd="0" destOrd="0" presId="urn:microsoft.com/office/officeart/2005/8/layout/hierarchy2"/>
    <dgm:cxn modelId="{F7334781-5800-4341-810E-2AAD2A68BB7A}" type="presParOf" srcId="{58B06E30-C76C-46AF-91A7-B50951D08F5D}" destId="{A5ED45F2-1BBF-4611-AFFE-F57F5F5B9DA9}" srcOrd="0" destOrd="0" presId="urn:microsoft.com/office/officeart/2005/8/layout/hierarchy2"/>
    <dgm:cxn modelId="{355E13B4-3561-4922-8FFC-57F34714C36F}" type="presParOf" srcId="{08FF892E-26E0-402B-9F3F-9C854062FB34}" destId="{D3719148-B7DE-4C06-A252-7F2575940BCF}" srcOrd="1" destOrd="0" presId="urn:microsoft.com/office/officeart/2005/8/layout/hierarchy2"/>
    <dgm:cxn modelId="{CAE0BAAC-35E5-442F-89BB-EC04F798C02B}" type="presParOf" srcId="{D3719148-B7DE-4C06-A252-7F2575940BCF}" destId="{250549A4-BD25-4828-A59D-405BD24512C5}" srcOrd="0" destOrd="0" presId="urn:microsoft.com/office/officeart/2005/8/layout/hierarchy2"/>
    <dgm:cxn modelId="{2C6ED443-A185-48E4-9153-D45C8D476910}" type="presParOf" srcId="{D3719148-B7DE-4C06-A252-7F2575940BCF}" destId="{2C117587-5068-46AA-A095-8E32ACDEAE84}" srcOrd="1" destOrd="0" presId="urn:microsoft.com/office/officeart/2005/8/layout/hierarchy2"/>
    <dgm:cxn modelId="{BF2BAD27-2325-4D1A-8599-0D8648CBE0C0}" type="presParOf" srcId="{2C117587-5068-46AA-A095-8E32ACDEAE84}" destId="{697C2B89-CDF8-4D07-A09A-CD7F81EB951B}" srcOrd="0" destOrd="0" presId="urn:microsoft.com/office/officeart/2005/8/layout/hierarchy2"/>
    <dgm:cxn modelId="{2DBDA8A7-9969-4CA0-8153-AB3998C832AB}" type="presParOf" srcId="{697C2B89-CDF8-4D07-A09A-CD7F81EB951B}" destId="{4D68A6EF-91FF-4A0F-B379-69A244D72B4B}" srcOrd="0" destOrd="0" presId="urn:microsoft.com/office/officeart/2005/8/layout/hierarchy2"/>
    <dgm:cxn modelId="{F0987C02-848B-458B-9D69-1D1D29148570}" type="presParOf" srcId="{2C117587-5068-46AA-A095-8E32ACDEAE84}" destId="{9D7C981E-B0D9-42C9-832F-6198119C16B9}" srcOrd="1" destOrd="0" presId="urn:microsoft.com/office/officeart/2005/8/layout/hierarchy2"/>
    <dgm:cxn modelId="{0BF8BDE7-955F-411C-A73C-5370F6EAA651}" type="presParOf" srcId="{9D7C981E-B0D9-42C9-832F-6198119C16B9}" destId="{59D5EC79-E101-4C6D-A26C-199EA45D81B6}" srcOrd="0" destOrd="0" presId="urn:microsoft.com/office/officeart/2005/8/layout/hierarchy2"/>
    <dgm:cxn modelId="{8A4DE48A-3A67-4885-930B-51E94EFF6FA4}" type="presParOf" srcId="{9D7C981E-B0D9-42C9-832F-6198119C16B9}" destId="{25FE329F-A49D-481F-AC9F-4D6CD15D39A9}" srcOrd="1" destOrd="0" presId="urn:microsoft.com/office/officeart/2005/8/layout/hierarchy2"/>
    <dgm:cxn modelId="{67D1356D-F06B-4C10-B95B-6C746FC42B08}" type="presParOf" srcId="{2C117587-5068-46AA-A095-8E32ACDEAE84}" destId="{8442AE0E-9905-4861-8849-66643A7908DC}" srcOrd="2" destOrd="0" presId="urn:microsoft.com/office/officeart/2005/8/layout/hierarchy2"/>
    <dgm:cxn modelId="{31E68659-A08F-4292-B2A2-26A6416316A4}" type="presParOf" srcId="{8442AE0E-9905-4861-8849-66643A7908DC}" destId="{71CC9E53-C3C7-41EA-9244-6EA6C1A08144}" srcOrd="0" destOrd="0" presId="urn:microsoft.com/office/officeart/2005/8/layout/hierarchy2"/>
    <dgm:cxn modelId="{AC73ABF3-DAD9-4AD5-97B2-4945A3DA1FFC}" type="presParOf" srcId="{2C117587-5068-46AA-A095-8E32ACDEAE84}" destId="{A05D91CC-8FFE-4292-9BD9-D81B0C16E9B6}" srcOrd="3" destOrd="0" presId="urn:microsoft.com/office/officeart/2005/8/layout/hierarchy2"/>
    <dgm:cxn modelId="{676E65C2-06AD-4651-881B-CB25ABD73333}" type="presParOf" srcId="{A05D91CC-8FFE-4292-9BD9-D81B0C16E9B6}" destId="{A15DDF14-9E2D-451D-854C-1D6B9EC1874F}" srcOrd="0" destOrd="0" presId="urn:microsoft.com/office/officeart/2005/8/layout/hierarchy2"/>
    <dgm:cxn modelId="{E25A3AED-1A7A-4DCB-BC92-B02C1526B7B0}" type="presParOf" srcId="{A05D91CC-8FFE-4292-9BD9-D81B0C16E9B6}" destId="{6017F187-B555-4F66-BE72-1D228D8FFA8D}" srcOrd="1" destOrd="0" presId="urn:microsoft.com/office/officeart/2005/8/layout/hierarchy2"/>
    <dgm:cxn modelId="{C3F8C3C9-8694-41EE-93BE-2FF00A3EB45E}" type="presParOf" srcId="{08FF892E-26E0-402B-9F3F-9C854062FB34}" destId="{558D4C36-64F4-4545-BE4E-37F3CCCFDE80}" srcOrd="2" destOrd="0" presId="urn:microsoft.com/office/officeart/2005/8/layout/hierarchy2"/>
    <dgm:cxn modelId="{81A8022B-A15E-4B54-BAFA-076D80C024AF}" type="presParOf" srcId="{558D4C36-64F4-4545-BE4E-37F3CCCFDE80}" destId="{0C95F487-90DB-432F-8EAB-3F076499ACEE}" srcOrd="0" destOrd="0" presId="urn:microsoft.com/office/officeart/2005/8/layout/hierarchy2"/>
    <dgm:cxn modelId="{21C5D12B-1DB0-4B4F-86B7-55230F5D61D7}" type="presParOf" srcId="{08FF892E-26E0-402B-9F3F-9C854062FB34}" destId="{81425C6F-5EED-4427-809C-538E37057D3C}" srcOrd="3" destOrd="0" presId="urn:microsoft.com/office/officeart/2005/8/layout/hierarchy2"/>
    <dgm:cxn modelId="{8833754B-4092-4F20-95A4-3529CBFA8E21}" type="presParOf" srcId="{81425C6F-5EED-4427-809C-538E37057D3C}" destId="{15DD6C3D-C735-4E03-A403-2CA8C7D84137}" srcOrd="0" destOrd="0" presId="urn:microsoft.com/office/officeart/2005/8/layout/hierarchy2"/>
    <dgm:cxn modelId="{283BD458-0F52-4B58-8B65-947EF9142001}" type="presParOf" srcId="{81425C6F-5EED-4427-809C-538E37057D3C}" destId="{1F8BB2EB-2FAF-4709-A691-4786424B0BEA}" srcOrd="1" destOrd="0" presId="urn:microsoft.com/office/officeart/2005/8/layout/hierarchy2"/>
    <dgm:cxn modelId="{A4C448DE-1866-47E0-BE5F-E613634565EC}" type="presParOf" srcId="{1F8BB2EB-2FAF-4709-A691-4786424B0BEA}" destId="{1C081B0F-6379-4E73-8A3C-5EB0481CE6FE}" srcOrd="0" destOrd="0" presId="urn:microsoft.com/office/officeart/2005/8/layout/hierarchy2"/>
    <dgm:cxn modelId="{93B3E023-87EB-43B9-9C90-30EEE8B8C072}" type="presParOf" srcId="{1C081B0F-6379-4E73-8A3C-5EB0481CE6FE}" destId="{2D65E9A8-D4C3-4751-9231-988318DD89F2}" srcOrd="0" destOrd="0" presId="urn:microsoft.com/office/officeart/2005/8/layout/hierarchy2"/>
    <dgm:cxn modelId="{BEF98CF8-C889-494B-897D-95852C47F34B}" type="presParOf" srcId="{1F8BB2EB-2FAF-4709-A691-4786424B0BEA}" destId="{E120B30A-468A-4916-B291-74289C3954F6}" srcOrd="1" destOrd="0" presId="urn:microsoft.com/office/officeart/2005/8/layout/hierarchy2"/>
    <dgm:cxn modelId="{7710DA01-1A29-4B70-8D8D-909B02985672}" type="presParOf" srcId="{E120B30A-468A-4916-B291-74289C3954F6}" destId="{D81BCC28-E78B-4B1A-BA33-77F772B94A4E}" srcOrd="0" destOrd="0" presId="urn:microsoft.com/office/officeart/2005/8/layout/hierarchy2"/>
    <dgm:cxn modelId="{FA37AF30-875D-4DFB-88F0-6F06A8D59216}" type="presParOf" srcId="{E120B30A-468A-4916-B291-74289C3954F6}" destId="{A28E9031-78F0-4481-9A0D-B9A41CAC1BB0}" srcOrd="1" destOrd="0" presId="urn:microsoft.com/office/officeart/2005/8/layout/hierarchy2"/>
    <dgm:cxn modelId="{CC1407C7-BF8C-4ABD-B14E-32E67A0CC64A}" type="presParOf" srcId="{1F8BB2EB-2FAF-4709-A691-4786424B0BEA}" destId="{631FB438-1BD0-4136-A069-D6BE563E7DD4}" srcOrd="2" destOrd="0" presId="urn:microsoft.com/office/officeart/2005/8/layout/hierarchy2"/>
    <dgm:cxn modelId="{5DDCA945-BA0A-4165-86D3-E996CC9D1B6A}" type="presParOf" srcId="{631FB438-1BD0-4136-A069-D6BE563E7DD4}" destId="{1B12D988-E2D1-4692-9A1E-F13B0A1C85FC}" srcOrd="0" destOrd="0" presId="urn:microsoft.com/office/officeart/2005/8/layout/hierarchy2"/>
    <dgm:cxn modelId="{35A9B195-0ECD-4A09-8387-8F8DE2A00FA7}" type="presParOf" srcId="{1F8BB2EB-2FAF-4709-A691-4786424B0BEA}" destId="{2A90A7ED-1994-49B9-9970-FEB008FEEB91}" srcOrd="3" destOrd="0" presId="urn:microsoft.com/office/officeart/2005/8/layout/hierarchy2"/>
    <dgm:cxn modelId="{0756AACE-3627-4223-A6BA-C5EF67CF3B7E}" type="presParOf" srcId="{2A90A7ED-1994-49B9-9970-FEB008FEEB91}" destId="{491E2248-FCC4-43A2-BA18-B8E7A98E41D0}" srcOrd="0" destOrd="0" presId="urn:microsoft.com/office/officeart/2005/8/layout/hierarchy2"/>
    <dgm:cxn modelId="{A932EBFF-BC27-4E84-8F4B-FAAC025997CF}" type="presParOf" srcId="{2A90A7ED-1994-49B9-9970-FEB008FEEB91}" destId="{7A3EA66E-8B54-414A-9063-B7B5595CAD10}" srcOrd="1" destOrd="0" presId="urn:microsoft.com/office/officeart/2005/8/layout/hierarchy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D068AD-DF3B-472B-A920-4ECBBE8CAD6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30F8A96-B388-4ED9-9F51-E703594924FB}">
      <dgm:prSet phldrT="[Text]" custT="1"/>
      <dgm:spPr>
        <a:solidFill>
          <a:schemeClr val="bg1"/>
        </a:solidFill>
        <a:ln w="57150" cmpd="dbl">
          <a:solidFill>
            <a:schemeClr val="tx1"/>
          </a:solidFill>
        </a:ln>
      </dgm:spPr>
      <dgm:t>
        <a:bodyPr/>
        <a:lstStyle/>
        <a:p>
          <a:r>
            <a:rPr lang="en-GB" sz="2000" dirty="0" smtClean="0">
              <a:solidFill>
                <a:schemeClr val="tx1"/>
              </a:solidFill>
            </a:rPr>
            <a:t>Dependant</a:t>
          </a:r>
          <a:r>
            <a:rPr lang="en-GB" sz="3600" dirty="0" smtClean="0">
              <a:solidFill>
                <a:schemeClr val="tx1"/>
              </a:solidFill>
            </a:rPr>
            <a:t> </a:t>
          </a:r>
          <a:endParaRPr lang="en-GB" sz="3600" dirty="0">
            <a:solidFill>
              <a:schemeClr val="tx1"/>
            </a:solidFill>
          </a:endParaRPr>
        </a:p>
      </dgm:t>
    </dgm:pt>
    <dgm:pt modelId="{358C116F-D8C9-4E5B-AC5C-BD252E2A2E50}" type="parTrans" cxnId="{118118BA-BFE4-4C5D-B230-8844E8950197}">
      <dgm:prSet/>
      <dgm:spPr/>
      <dgm:t>
        <a:bodyPr/>
        <a:lstStyle/>
        <a:p>
          <a:endParaRPr lang="en-GB"/>
        </a:p>
      </dgm:t>
    </dgm:pt>
    <dgm:pt modelId="{E322E1C3-5A40-45B6-A8FC-BCD219072BD7}" type="sibTrans" cxnId="{118118BA-BFE4-4C5D-B230-8844E8950197}">
      <dgm:prSet/>
      <dgm:spPr/>
      <dgm:t>
        <a:bodyPr/>
        <a:lstStyle/>
        <a:p>
          <a:endParaRPr lang="en-GB"/>
        </a:p>
      </dgm:t>
    </dgm:pt>
    <dgm:pt modelId="{269216CD-AA51-495A-BE53-579E8458842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sz="2800" dirty="0" smtClean="0"/>
            <a:t>Scale</a:t>
          </a:r>
        </a:p>
        <a:p>
          <a:r>
            <a:rPr lang="en-GB" sz="1400" dirty="0" smtClean="0"/>
            <a:t>(Measurement of Counts)</a:t>
          </a:r>
          <a:endParaRPr lang="en-GB" sz="2800" dirty="0"/>
        </a:p>
      </dgm:t>
    </dgm:pt>
    <dgm:pt modelId="{4D6FB16D-E8E5-4D6F-85E7-417D29B75A77}" type="parTrans" cxnId="{8DAA08DB-1EFD-4E55-9E7C-D12C36D66463}">
      <dgm:prSet/>
      <dgm:spPr/>
      <dgm:t>
        <a:bodyPr/>
        <a:lstStyle/>
        <a:p>
          <a:endParaRPr lang="en-GB"/>
        </a:p>
      </dgm:t>
    </dgm:pt>
    <dgm:pt modelId="{5180F8C2-060D-4307-8B87-EB488C1AD89D}" type="sibTrans" cxnId="{8DAA08DB-1EFD-4E55-9E7C-D12C36D66463}">
      <dgm:prSet/>
      <dgm:spPr/>
      <dgm:t>
        <a:bodyPr/>
        <a:lstStyle/>
        <a:p>
          <a:endParaRPr lang="en-GB"/>
        </a:p>
      </dgm:t>
    </dgm:pt>
    <dgm:pt modelId="{7A480BF4-F9B0-4096-959F-5D9CC03867A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Nominal</a:t>
          </a:r>
        </a:p>
        <a:p>
          <a:r>
            <a:rPr lang="en-GB" sz="1600" dirty="0" smtClean="0">
              <a:solidFill>
                <a:schemeClr val="tx1"/>
              </a:solidFill>
            </a:rPr>
            <a:t>( Chi-Squared)</a:t>
          </a:r>
        </a:p>
      </dgm:t>
    </dgm:pt>
    <dgm:pt modelId="{40D6FED1-E595-454C-A162-D98889E399AD}" type="parTrans" cxnId="{6EB5F50C-AF75-429E-AFE4-0C379EAFFB34}">
      <dgm:prSet/>
      <dgm:spPr/>
      <dgm:t>
        <a:bodyPr/>
        <a:lstStyle/>
        <a:p>
          <a:endParaRPr lang="en-GB"/>
        </a:p>
      </dgm:t>
    </dgm:pt>
    <dgm:pt modelId="{7C7510F8-68E8-446A-A0E2-DDC505222691}" type="sibTrans" cxnId="{6EB5F50C-AF75-429E-AFE4-0C379EAFFB34}">
      <dgm:prSet/>
      <dgm:spPr/>
      <dgm:t>
        <a:bodyPr/>
        <a:lstStyle/>
        <a:p>
          <a:endParaRPr lang="en-GB"/>
        </a:p>
      </dgm:t>
    </dgm:pt>
    <dgm:pt modelId="{EECF8627-00AF-4D7A-B64B-6A989782A1FD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Ordinal</a:t>
          </a:r>
        </a:p>
        <a:p>
          <a:r>
            <a:rPr lang="en-GB" sz="1400" dirty="0" smtClean="0">
              <a:solidFill>
                <a:schemeClr val="tx1"/>
              </a:solidFill>
            </a:rPr>
            <a:t>(</a:t>
          </a:r>
          <a:r>
            <a:rPr lang="en-GB" sz="1600" dirty="0" smtClean="0">
              <a:solidFill>
                <a:schemeClr val="tx1"/>
              </a:solidFill>
            </a:rPr>
            <a:t>Non Parametric)</a:t>
          </a:r>
        </a:p>
      </dgm:t>
    </dgm:pt>
    <dgm:pt modelId="{DEF809B3-5628-49BE-8F65-310E73B71DE7}" type="parTrans" cxnId="{613DC400-59B5-4D85-B8F1-5928D2A136B1}">
      <dgm:prSet/>
      <dgm:spPr/>
      <dgm:t>
        <a:bodyPr/>
        <a:lstStyle/>
        <a:p>
          <a:endParaRPr lang="en-GB"/>
        </a:p>
      </dgm:t>
    </dgm:pt>
    <dgm:pt modelId="{9012FF23-6D30-485D-9BFC-F2A2756A543D}" type="sibTrans" cxnId="{613DC400-59B5-4D85-B8F1-5928D2A136B1}">
      <dgm:prSet/>
      <dgm:spPr/>
      <dgm:t>
        <a:bodyPr/>
        <a:lstStyle/>
        <a:p>
          <a:endParaRPr lang="en-GB"/>
        </a:p>
      </dgm:t>
    </dgm:pt>
    <dgm:pt modelId="{8F5F63ED-C59B-49E0-AFC6-9BDAC3A0400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2800" dirty="0" smtClean="0"/>
            <a:t>Categorical</a:t>
          </a:r>
        </a:p>
        <a:p>
          <a:r>
            <a:rPr lang="en-GB" sz="1600" dirty="0" smtClean="0"/>
            <a:t>( Tick box on Questionnaire)</a:t>
          </a:r>
          <a:endParaRPr lang="en-GB" sz="3500" dirty="0"/>
        </a:p>
      </dgm:t>
    </dgm:pt>
    <dgm:pt modelId="{A6C73391-ECA5-4E95-AA99-E31DA66AA288}" type="parTrans" cxnId="{916E80F2-9499-4081-AF2E-0603DE4D9520}">
      <dgm:prSet/>
      <dgm:spPr/>
      <dgm:t>
        <a:bodyPr/>
        <a:lstStyle/>
        <a:p>
          <a:endParaRPr lang="en-GB"/>
        </a:p>
      </dgm:t>
    </dgm:pt>
    <dgm:pt modelId="{9AE4D580-2BD4-47D8-9DBF-7F7C4AB48FC7}" type="sibTrans" cxnId="{916E80F2-9499-4081-AF2E-0603DE4D9520}">
      <dgm:prSet/>
      <dgm:spPr/>
      <dgm:t>
        <a:bodyPr/>
        <a:lstStyle/>
        <a:p>
          <a:endParaRPr lang="en-GB"/>
        </a:p>
      </dgm:t>
    </dgm:pt>
    <dgm:pt modelId="{81458787-B6F6-4619-B53E-470FB33C4F8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Skewed Data</a:t>
          </a:r>
        </a:p>
        <a:p>
          <a:r>
            <a:rPr lang="en-GB" sz="1400" dirty="0" smtClean="0">
              <a:solidFill>
                <a:schemeClr val="tx1"/>
              </a:solidFill>
            </a:rPr>
            <a:t>(</a:t>
          </a:r>
          <a:r>
            <a:rPr lang="en-GB" sz="1600" dirty="0" smtClean="0">
              <a:solidFill>
                <a:schemeClr val="tx1"/>
              </a:solidFill>
            </a:rPr>
            <a:t>Non-Parametric)</a:t>
          </a:r>
        </a:p>
      </dgm:t>
    </dgm:pt>
    <dgm:pt modelId="{FB902EA7-BF4C-4A21-9C22-B98C02AD34F6}" type="parTrans" cxnId="{30E6954C-CF8B-4713-AE2F-1A98511B680E}">
      <dgm:prSet/>
      <dgm:spPr/>
      <dgm:t>
        <a:bodyPr/>
        <a:lstStyle/>
        <a:p>
          <a:endParaRPr lang="en-GB"/>
        </a:p>
      </dgm:t>
    </dgm:pt>
    <dgm:pt modelId="{B8CE14A5-CAEF-4BFB-9844-934D7BBCC34E}" type="sibTrans" cxnId="{30E6954C-CF8B-4713-AE2F-1A98511B680E}">
      <dgm:prSet/>
      <dgm:spPr/>
      <dgm:t>
        <a:bodyPr/>
        <a:lstStyle/>
        <a:p>
          <a:endParaRPr lang="en-GB"/>
        </a:p>
      </dgm:t>
    </dgm:pt>
    <dgm:pt modelId="{3DBF4714-65CD-4AA6-AD0E-FB1B9DCE1B4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Normally Distributed</a:t>
          </a:r>
        </a:p>
        <a:p>
          <a:r>
            <a:rPr lang="en-GB" sz="1600" dirty="0" smtClean="0">
              <a:solidFill>
                <a:schemeClr val="tx1"/>
              </a:solidFill>
            </a:rPr>
            <a:t>(Parametric)</a:t>
          </a:r>
          <a:endParaRPr lang="en-GB" sz="1600" dirty="0">
            <a:solidFill>
              <a:schemeClr val="tx1"/>
            </a:solidFill>
          </a:endParaRPr>
        </a:p>
      </dgm:t>
    </dgm:pt>
    <dgm:pt modelId="{C45CB7A1-99E8-46A2-8A3D-0EF57FAA83FE}" type="parTrans" cxnId="{C7774518-E607-47C3-BAC4-67D7242C5718}">
      <dgm:prSet/>
      <dgm:spPr/>
      <dgm:t>
        <a:bodyPr/>
        <a:lstStyle/>
        <a:p>
          <a:endParaRPr lang="en-GB"/>
        </a:p>
      </dgm:t>
    </dgm:pt>
    <dgm:pt modelId="{4B6F455F-8F5B-46D5-9384-C20E19518F9C}" type="sibTrans" cxnId="{C7774518-E607-47C3-BAC4-67D7242C5718}">
      <dgm:prSet/>
      <dgm:spPr/>
      <dgm:t>
        <a:bodyPr/>
        <a:lstStyle/>
        <a:p>
          <a:endParaRPr lang="en-GB"/>
        </a:p>
      </dgm:t>
    </dgm:pt>
    <dgm:pt modelId="{7CDE6B67-5CED-41C5-9DD1-AB9076DFCEBB}" type="pres">
      <dgm:prSet presAssocID="{1BD068AD-DF3B-472B-A920-4ECBBE8CAD6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9546A2F-57D9-4332-A8A7-997966963F38}" type="pres">
      <dgm:prSet presAssocID="{030F8A96-B388-4ED9-9F51-E703594924FB}" presName="root1" presStyleCnt="0"/>
      <dgm:spPr/>
    </dgm:pt>
    <dgm:pt modelId="{9ED46C3B-93D3-4C2B-82EB-AD71AD8199BE}" type="pres">
      <dgm:prSet presAssocID="{030F8A96-B388-4ED9-9F51-E703594924F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8FF892E-26E0-402B-9F3F-9C854062FB34}" type="pres">
      <dgm:prSet presAssocID="{030F8A96-B388-4ED9-9F51-E703594924FB}" presName="level2hierChild" presStyleCnt="0"/>
      <dgm:spPr/>
    </dgm:pt>
    <dgm:pt modelId="{58B06E30-C76C-46AF-91A7-B50951D08F5D}" type="pres">
      <dgm:prSet presAssocID="{4D6FB16D-E8E5-4D6F-85E7-417D29B75A77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A5ED45F2-1BBF-4611-AFFE-F57F5F5B9DA9}" type="pres">
      <dgm:prSet presAssocID="{4D6FB16D-E8E5-4D6F-85E7-417D29B75A77}" presName="connTx" presStyleLbl="parChTrans1D2" presStyleIdx="0" presStyleCnt="2"/>
      <dgm:spPr/>
      <dgm:t>
        <a:bodyPr/>
        <a:lstStyle/>
        <a:p>
          <a:endParaRPr lang="en-GB"/>
        </a:p>
      </dgm:t>
    </dgm:pt>
    <dgm:pt modelId="{D3719148-B7DE-4C06-A252-7F2575940BCF}" type="pres">
      <dgm:prSet presAssocID="{269216CD-AA51-495A-BE53-579E84588427}" presName="root2" presStyleCnt="0"/>
      <dgm:spPr/>
    </dgm:pt>
    <dgm:pt modelId="{250549A4-BD25-4828-A59D-405BD24512C5}" type="pres">
      <dgm:prSet presAssocID="{269216CD-AA51-495A-BE53-579E8458842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C117587-5068-46AA-A095-8E32ACDEAE84}" type="pres">
      <dgm:prSet presAssocID="{269216CD-AA51-495A-BE53-579E84588427}" presName="level3hierChild" presStyleCnt="0"/>
      <dgm:spPr/>
    </dgm:pt>
    <dgm:pt modelId="{697C2B89-CDF8-4D07-A09A-CD7F81EB951B}" type="pres">
      <dgm:prSet presAssocID="{40D6FED1-E595-454C-A162-D98889E399AD}" presName="conn2-1" presStyleLbl="parChTrans1D3" presStyleIdx="0" presStyleCnt="4"/>
      <dgm:spPr/>
      <dgm:t>
        <a:bodyPr/>
        <a:lstStyle/>
        <a:p>
          <a:endParaRPr lang="en-GB"/>
        </a:p>
      </dgm:t>
    </dgm:pt>
    <dgm:pt modelId="{4D68A6EF-91FF-4A0F-B379-69A244D72B4B}" type="pres">
      <dgm:prSet presAssocID="{40D6FED1-E595-454C-A162-D98889E399AD}" presName="connTx" presStyleLbl="parChTrans1D3" presStyleIdx="0" presStyleCnt="4"/>
      <dgm:spPr/>
      <dgm:t>
        <a:bodyPr/>
        <a:lstStyle/>
        <a:p>
          <a:endParaRPr lang="en-GB"/>
        </a:p>
      </dgm:t>
    </dgm:pt>
    <dgm:pt modelId="{9D7C981E-B0D9-42C9-832F-6198119C16B9}" type="pres">
      <dgm:prSet presAssocID="{7A480BF4-F9B0-4096-959F-5D9CC03867AA}" presName="root2" presStyleCnt="0"/>
      <dgm:spPr/>
    </dgm:pt>
    <dgm:pt modelId="{59D5EC79-E101-4C6D-A26C-199EA45D81B6}" type="pres">
      <dgm:prSet presAssocID="{7A480BF4-F9B0-4096-959F-5D9CC03867AA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FE329F-A49D-481F-AC9F-4D6CD15D39A9}" type="pres">
      <dgm:prSet presAssocID="{7A480BF4-F9B0-4096-959F-5D9CC03867AA}" presName="level3hierChild" presStyleCnt="0"/>
      <dgm:spPr/>
    </dgm:pt>
    <dgm:pt modelId="{8442AE0E-9905-4861-8849-66643A7908DC}" type="pres">
      <dgm:prSet presAssocID="{DEF809B3-5628-49BE-8F65-310E73B71DE7}" presName="conn2-1" presStyleLbl="parChTrans1D3" presStyleIdx="1" presStyleCnt="4"/>
      <dgm:spPr/>
      <dgm:t>
        <a:bodyPr/>
        <a:lstStyle/>
        <a:p>
          <a:endParaRPr lang="en-GB"/>
        </a:p>
      </dgm:t>
    </dgm:pt>
    <dgm:pt modelId="{71CC9E53-C3C7-41EA-9244-6EA6C1A08144}" type="pres">
      <dgm:prSet presAssocID="{DEF809B3-5628-49BE-8F65-310E73B71DE7}" presName="connTx" presStyleLbl="parChTrans1D3" presStyleIdx="1" presStyleCnt="4"/>
      <dgm:spPr/>
      <dgm:t>
        <a:bodyPr/>
        <a:lstStyle/>
        <a:p>
          <a:endParaRPr lang="en-GB"/>
        </a:p>
      </dgm:t>
    </dgm:pt>
    <dgm:pt modelId="{A05D91CC-8FFE-4292-9BD9-D81B0C16E9B6}" type="pres">
      <dgm:prSet presAssocID="{EECF8627-00AF-4D7A-B64B-6A989782A1FD}" presName="root2" presStyleCnt="0"/>
      <dgm:spPr/>
    </dgm:pt>
    <dgm:pt modelId="{A15DDF14-9E2D-451D-854C-1D6B9EC1874F}" type="pres">
      <dgm:prSet presAssocID="{EECF8627-00AF-4D7A-B64B-6A989782A1FD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017F187-B555-4F66-BE72-1D228D8FFA8D}" type="pres">
      <dgm:prSet presAssocID="{EECF8627-00AF-4D7A-B64B-6A989782A1FD}" presName="level3hierChild" presStyleCnt="0"/>
      <dgm:spPr/>
    </dgm:pt>
    <dgm:pt modelId="{558D4C36-64F4-4545-BE4E-37F3CCCFDE80}" type="pres">
      <dgm:prSet presAssocID="{A6C73391-ECA5-4E95-AA99-E31DA66AA288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0C95F487-90DB-432F-8EAB-3F076499ACEE}" type="pres">
      <dgm:prSet presAssocID="{A6C73391-ECA5-4E95-AA99-E31DA66AA288}" presName="connTx" presStyleLbl="parChTrans1D2" presStyleIdx="1" presStyleCnt="2"/>
      <dgm:spPr/>
      <dgm:t>
        <a:bodyPr/>
        <a:lstStyle/>
        <a:p>
          <a:endParaRPr lang="en-GB"/>
        </a:p>
      </dgm:t>
    </dgm:pt>
    <dgm:pt modelId="{81425C6F-5EED-4427-809C-538E37057D3C}" type="pres">
      <dgm:prSet presAssocID="{8F5F63ED-C59B-49E0-AFC6-9BDAC3A04002}" presName="root2" presStyleCnt="0"/>
      <dgm:spPr/>
    </dgm:pt>
    <dgm:pt modelId="{15DD6C3D-C735-4E03-A403-2CA8C7D84137}" type="pres">
      <dgm:prSet presAssocID="{8F5F63ED-C59B-49E0-AFC6-9BDAC3A0400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F8BB2EB-2FAF-4709-A691-4786424B0BEA}" type="pres">
      <dgm:prSet presAssocID="{8F5F63ED-C59B-49E0-AFC6-9BDAC3A04002}" presName="level3hierChild" presStyleCnt="0"/>
      <dgm:spPr/>
    </dgm:pt>
    <dgm:pt modelId="{1C081B0F-6379-4E73-8A3C-5EB0481CE6FE}" type="pres">
      <dgm:prSet presAssocID="{FB902EA7-BF4C-4A21-9C22-B98C02AD34F6}" presName="conn2-1" presStyleLbl="parChTrans1D3" presStyleIdx="2" presStyleCnt="4"/>
      <dgm:spPr/>
      <dgm:t>
        <a:bodyPr/>
        <a:lstStyle/>
        <a:p>
          <a:endParaRPr lang="en-GB"/>
        </a:p>
      </dgm:t>
    </dgm:pt>
    <dgm:pt modelId="{2D65E9A8-D4C3-4751-9231-988318DD89F2}" type="pres">
      <dgm:prSet presAssocID="{FB902EA7-BF4C-4A21-9C22-B98C02AD34F6}" presName="connTx" presStyleLbl="parChTrans1D3" presStyleIdx="2" presStyleCnt="4"/>
      <dgm:spPr/>
      <dgm:t>
        <a:bodyPr/>
        <a:lstStyle/>
        <a:p>
          <a:endParaRPr lang="en-GB"/>
        </a:p>
      </dgm:t>
    </dgm:pt>
    <dgm:pt modelId="{E120B30A-468A-4916-B291-74289C3954F6}" type="pres">
      <dgm:prSet presAssocID="{81458787-B6F6-4619-B53E-470FB33C4F85}" presName="root2" presStyleCnt="0"/>
      <dgm:spPr/>
    </dgm:pt>
    <dgm:pt modelId="{D81BCC28-E78B-4B1A-BA33-77F772B94A4E}" type="pres">
      <dgm:prSet presAssocID="{81458787-B6F6-4619-B53E-470FB33C4F85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28E9031-78F0-4481-9A0D-B9A41CAC1BB0}" type="pres">
      <dgm:prSet presAssocID="{81458787-B6F6-4619-B53E-470FB33C4F85}" presName="level3hierChild" presStyleCnt="0"/>
      <dgm:spPr/>
    </dgm:pt>
    <dgm:pt modelId="{631FB438-1BD0-4136-A069-D6BE563E7DD4}" type="pres">
      <dgm:prSet presAssocID="{C45CB7A1-99E8-46A2-8A3D-0EF57FAA83FE}" presName="conn2-1" presStyleLbl="parChTrans1D3" presStyleIdx="3" presStyleCnt="4"/>
      <dgm:spPr/>
      <dgm:t>
        <a:bodyPr/>
        <a:lstStyle/>
        <a:p>
          <a:endParaRPr lang="en-GB"/>
        </a:p>
      </dgm:t>
    </dgm:pt>
    <dgm:pt modelId="{1B12D988-E2D1-4692-9A1E-F13B0A1C85FC}" type="pres">
      <dgm:prSet presAssocID="{C45CB7A1-99E8-46A2-8A3D-0EF57FAA83FE}" presName="connTx" presStyleLbl="parChTrans1D3" presStyleIdx="3" presStyleCnt="4"/>
      <dgm:spPr/>
      <dgm:t>
        <a:bodyPr/>
        <a:lstStyle/>
        <a:p>
          <a:endParaRPr lang="en-GB"/>
        </a:p>
      </dgm:t>
    </dgm:pt>
    <dgm:pt modelId="{2A90A7ED-1994-49B9-9970-FEB008FEEB91}" type="pres">
      <dgm:prSet presAssocID="{3DBF4714-65CD-4AA6-AD0E-FB1B9DCE1B45}" presName="root2" presStyleCnt="0"/>
      <dgm:spPr/>
    </dgm:pt>
    <dgm:pt modelId="{491E2248-FCC4-43A2-BA18-B8E7A98E41D0}" type="pres">
      <dgm:prSet presAssocID="{3DBF4714-65CD-4AA6-AD0E-FB1B9DCE1B4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A3EA66E-8B54-414A-9063-B7B5595CAD10}" type="pres">
      <dgm:prSet presAssocID="{3DBF4714-65CD-4AA6-AD0E-FB1B9DCE1B45}" presName="level3hierChild" presStyleCnt="0"/>
      <dgm:spPr/>
    </dgm:pt>
  </dgm:ptLst>
  <dgm:cxnLst>
    <dgm:cxn modelId="{C41D9986-7412-4431-93CE-4F7A3DBA9D4F}" type="presOf" srcId="{C45CB7A1-99E8-46A2-8A3D-0EF57FAA83FE}" destId="{631FB438-1BD0-4136-A069-D6BE563E7DD4}" srcOrd="0" destOrd="0" presId="urn:microsoft.com/office/officeart/2005/8/layout/hierarchy2"/>
    <dgm:cxn modelId="{BE201D97-7FE0-474A-82D8-BB4E4A7023FE}" type="presOf" srcId="{A6C73391-ECA5-4E95-AA99-E31DA66AA288}" destId="{558D4C36-64F4-4545-BE4E-37F3CCCFDE80}" srcOrd="0" destOrd="0" presId="urn:microsoft.com/office/officeart/2005/8/layout/hierarchy2"/>
    <dgm:cxn modelId="{B72E6042-1812-46E7-9768-850BDB3E8784}" type="presOf" srcId="{7A480BF4-F9B0-4096-959F-5D9CC03867AA}" destId="{59D5EC79-E101-4C6D-A26C-199EA45D81B6}" srcOrd="0" destOrd="0" presId="urn:microsoft.com/office/officeart/2005/8/layout/hierarchy2"/>
    <dgm:cxn modelId="{A12A00E5-CC2F-471F-B5A5-F930BFFCBF01}" type="presOf" srcId="{A6C73391-ECA5-4E95-AA99-E31DA66AA288}" destId="{0C95F487-90DB-432F-8EAB-3F076499ACEE}" srcOrd="1" destOrd="0" presId="urn:microsoft.com/office/officeart/2005/8/layout/hierarchy2"/>
    <dgm:cxn modelId="{916E80F2-9499-4081-AF2E-0603DE4D9520}" srcId="{030F8A96-B388-4ED9-9F51-E703594924FB}" destId="{8F5F63ED-C59B-49E0-AFC6-9BDAC3A04002}" srcOrd="1" destOrd="0" parTransId="{A6C73391-ECA5-4E95-AA99-E31DA66AA288}" sibTransId="{9AE4D580-2BD4-47D8-9DBF-7F7C4AB48FC7}"/>
    <dgm:cxn modelId="{76825F65-0190-4B06-9581-8FD743CFB814}" type="presOf" srcId="{030F8A96-B388-4ED9-9F51-E703594924FB}" destId="{9ED46C3B-93D3-4C2B-82EB-AD71AD8199BE}" srcOrd="0" destOrd="0" presId="urn:microsoft.com/office/officeart/2005/8/layout/hierarchy2"/>
    <dgm:cxn modelId="{335EBB17-ED10-4FA6-9E93-3FBE33DDFBBC}" type="presOf" srcId="{C45CB7A1-99E8-46A2-8A3D-0EF57FAA83FE}" destId="{1B12D988-E2D1-4692-9A1E-F13B0A1C85FC}" srcOrd="1" destOrd="0" presId="urn:microsoft.com/office/officeart/2005/8/layout/hierarchy2"/>
    <dgm:cxn modelId="{840E2A34-7D2D-4E20-AAC0-1B1EF2FF28F9}" type="presOf" srcId="{DEF809B3-5628-49BE-8F65-310E73B71DE7}" destId="{71CC9E53-C3C7-41EA-9244-6EA6C1A08144}" srcOrd="1" destOrd="0" presId="urn:microsoft.com/office/officeart/2005/8/layout/hierarchy2"/>
    <dgm:cxn modelId="{F303D7B0-FD58-4C3F-8CAB-FD49E2E6D48F}" type="presOf" srcId="{DEF809B3-5628-49BE-8F65-310E73B71DE7}" destId="{8442AE0E-9905-4861-8849-66643A7908DC}" srcOrd="0" destOrd="0" presId="urn:microsoft.com/office/officeart/2005/8/layout/hierarchy2"/>
    <dgm:cxn modelId="{0BADEFAF-EBDB-42CB-B4CD-2A6811A5835F}" type="presOf" srcId="{4D6FB16D-E8E5-4D6F-85E7-417D29B75A77}" destId="{A5ED45F2-1BBF-4611-AFFE-F57F5F5B9DA9}" srcOrd="1" destOrd="0" presId="urn:microsoft.com/office/officeart/2005/8/layout/hierarchy2"/>
    <dgm:cxn modelId="{B7FE0EF6-1FE1-4915-BDFF-B452B95DCC2F}" type="presOf" srcId="{269216CD-AA51-495A-BE53-579E84588427}" destId="{250549A4-BD25-4828-A59D-405BD24512C5}" srcOrd="0" destOrd="0" presId="urn:microsoft.com/office/officeart/2005/8/layout/hierarchy2"/>
    <dgm:cxn modelId="{613DC400-59B5-4D85-B8F1-5928D2A136B1}" srcId="{269216CD-AA51-495A-BE53-579E84588427}" destId="{EECF8627-00AF-4D7A-B64B-6A989782A1FD}" srcOrd="1" destOrd="0" parTransId="{DEF809B3-5628-49BE-8F65-310E73B71DE7}" sibTransId="{9012FF23-6D30-485D-9BFC-F2A2756A543D}"/>
    <dgm:cxn modelId="{54FD4CA0-51A6-436B-B407-E76A7E26B82F}" type="presOf" srcId="{40D6FED1-E595-454C-A162-D98889E399AD}" destId="{697C2B89-CDF8-4D07-A09A-CD7F81EB951B}" srcOrd="0" destOrd="0" presId="urn:microsoft.com/office/officeart/2005/8/layout/hierarchy2"/>
    <dgm:cxn modelId="{30E6954C-CF8B-4713-AE2F-1A98511B680E}" srcId="{8F5F63ED-C59B-49E0-AFC6-9BDAC3A04002}" destId="{81458787-B6F6-4619-B53E-470FB33C4F85}" srcOrd="0" destOrd="0" parTransId="{FB902EA7-BF4C-4A21-9C22-B98C02AD34F6}" sibTransId="{B8CE14A5-CAEF-4BFB-9844-934D7BBCC34E}"/>
    <dgm:cxn modelId="{8DAA08DB-1EFD-4E55-9E7C-D12C36D66463}" srcId="{030F8A96-B388-4ED9-9F51-E703594924FB}" destId="{269216CD-AA51-495A-BE53-579E84588427}" srcOrd="0" destOrd="0" parTransId="{4D6FB16D-E8E5-4D6F-85E7-417D29B75A77}" sibTransId="{5180F8C2-060D-4307-8B87-EB488C1AD89D}"/>
    <dgm:cxn modelId="{C7774518-E607-47C3-BAC4-67D7242C5718}" srcId="{8F5F63ED-C59B-49E0-AFC6-9BDAC3A04002}" destId="{3DBF4714-65CD-4AA6-AD0E-FB1B9DCE1B45}" srcOrd="1" destOrd="0" parTransId="{C45CB7A1-99E8-46A2-8A3D-0EF57FAA83FE}" sibTransId="{4B6F455F-8F5B-46D5-9384-C20E19518F9C}"/>
    <dgm:cxn modelId="{6EB5F50C-AF75-429E-AFE4-0C379EAFFB34}" srcId="{269216CD-AA51-495A-BE53-579E84588427}" destId="{7A480BF4-F9B0-4096-959F-5D9CC03867AA}" srcOrd="0" destOrd="0" parTransId="{40D6FED1-E595-454C-A162-D98889E399AD}" sibTransId="{7C7510F8-68E8-446A-A0E2-DDC505222691}"/>
    <dgm:cxn modelId="{43606BA3-833F-4AD4-BAAF-1F0176042FA8}" type="presOf" srcId="{FB902EA7-BF4C-4A21-9C22-B98C02AD34F6}" destId="{1C081B0F-6379-4E73-8A3C-5EB0481CE6FE}" srcOrd="0" destOrd="0" presId="urn:microsoft.com/office/officeart/2005/8/layout/hierarchy2"/>
    <dgm:cxn modelId="{A895766C-1E36-43A1-A811-F78FC1DE3BE3}" type="presOf" srcId="{81458787-B6F6-4619-B53E-470FB33C4F85}" destId="{D81BCC28-E78B-4B1A-BA33-77F772B94A4E}" srcOrd="0" destOrd="0" presId="urn:microsoft.com/office/officeart/2005/8/layout/hierarchy2"/>
    <dgm:cxn modelId="{0DE29A20-48EC-4B80-90C1-C51C08824867}" type="presOf" srcId="{EECF8627-00AF-4D7A-B64B-6A989782A1FD}" destId="{A15DDF14-9E2D-451D-854C-1D6B9EC1874F}" srcOrd="0" destOrd="0" presId="urn:microsoft.com/office/officeart/2005/8/layout/hierarchy2"/>
    <dgm:cxn modelId="{70809D48-8F91-4962-AEB9-6C1C0ADD8F0E}" type="presOf" srcId="{3DBF4714-65CD-4AA6-AD0E-FB1B9DCE1B45}" destId="{491E2248-FCC4-43A2-BA18-B8E7A98E41D0}" srcOrd="0" destOrd="0" presId="urn:microsoft.com/office/officeart/2005/8/layout/hierarchy2"/>
    <dgm:cxn modelId="{135B299B-041E-44D4-B9F2-2A0FC628BE9C}" type="presOf" srcId="{8F5F63ED-C59B-49E0-AFC6-9BDAC3A04002}" destId="{15DD6C3D-C735-4E03-A403-2CA8C7D84137}" srcOrd="0" destOrd="0" presId="urn:microsoft.com/office/officeart/2005/8/layout/hierarchy2"/>
    <dgm:cxn modelId="{DDD9ED7D-FE30-4961-AEF0-73B0EB340AFA}" type="presOf" srcId="{1BD068AD-DF3B-472B-A920-4ECBBE8CAD62}" destId="{7CDE6B67-5CED-41C5-9DD1-AB9076DFCEBB}" srcOrd="0" destOrd="0" presId="urn:microsoft.com/office/officeart/2005/8/layout/hierarchy2"/>
    <dgm:cxn modelId="{66CE250C-FE9C-4306-8E81-BD7F3E8FDB3C}" type="presOf" srcId="{40D6FED1-E595-454C-A162-D98889E399AD}" destId="{4D68A6EF-91FF-4A0F-B379-69A244D72B4B}" srcOrd="1" destOrd="0" presId="urn:microsoft.com/office/officeart/2005/8/layout/hierarchy2"/>
    <dgm:cxn modelId="{410B75F3-E6FE-4E32-9997-481957923B73}" type="presOf" srcId="{FB902EA7-BF4C-4A21-9C22-B98C02AD34F6}" destId="{2D65E9A8-D4C3-4751-9231-988318DD89F2}" srcOrd="1" destOrd="0" presId="urn:microsoft.com/office/officeart/2005/8/layout/hierarchy2"/>
    <dgm:cxn modelId="{EC95C926-01E1-4A2F-BDE2-84AFC0780FEC}" type="presOf" srcId="{4D6FB16D-E8E5-4D6F-85E7-417D29B75A77}" destId="{58B06E30-C76C-46AF-91A7-B50951D08F5D}" srcOrd="0" destOrd="0" presId="urn:microsoft.com/office/officeart/2005/8/layout/hierarchy2"/>
    <dgm:cxn modelId="{118118BA-BFE4-4C5D-B230-8844E8950197}" srcId="{1BD068AD-DF3B-472B-A920-4ECBBE8CAD62}" destId="{030F8A96-B388-4ED9-9F51-E703594924FB}" srcOrd="0" destOrd="0" parTransId="{358C116F-D8C9-4E5B-AC5C-BD252E2A2E50}" sibTransId="{E322E1C3-5A40-45B6-A8FC-BCD219072BD7}"/>
    <dgm:cxn modelId="{A593B799-8E2C-4482-85FB-7B97CEF104C1}" type="presParOf" srcId="{7CDE6B67-5CED-41C5-9DD1-AB9076DFCEBB}" destId="{D9546A2F-57D9-4332-A8A7-997966963F38}" srcOrd="0" destOrd="0" presId="urn:microsoft.com/office/officeart/2005/8/layout/hierarchy2"/>
    <dgm:cxn modelId="{A1C1329E-63D8-4F25-BBB7-3B761608B699}" type="presParOf" srcId="{D9546A2F-57D9-4332-A8A7-997966963F38}" destId="{9ED46C3B-93D3-4C2B-82EB-AD71AD8199BE}" srcOrd="0" destOrd="0" presId="urn:microsoft.com/office/officeart/2005/8/layout/hierarchy2"/>
    <dgm:cxn modelId="{CE36C11D-0FA6-4E81-AF7F-F5A0A13373A5}" type="presParOf" srcId="{D9546A2F-57D9-4332-A8A7-997966963F38}" destId="{08FF892E-26E0-402B-9F3F-9C854062FB34}" srcOrd="1" destOrd="0" presId="urn:microsoft.com/office/officeart/2005/8/layout/hierarchy2"/>
    <dgm:cxn modelId="{E32DDCAA-2C3C-49E6-9316-C65185409C18}" type="presParOf" srcId="{08FF892E-26E0-402B-9F3F-9C854062FB34}" destId="{58B06E30-C76C-46AF-91A7-B50951D08F5D}" srcOrd="0" destOrd="0" presId="urn:microsoft.com/office/officeart/2005/8/layout/hierarchy2"/>
    <dgm:cxn modelId="{1A036F67-F2E7-4679-B936-F9919894129E}" type="presParOf" srcId="{58B06E30-C76C-46AF-91A7-B50951D08F5D}" destId="{A5ED45F2-1BBF-4611-AFFE-F57F5F5B9DA9}" srcOrd="0" destOrd="0" presId="urn:microsoft.com/office/officeart/2005/8/layout/hierarchy2"/>
    <dgm:cxn modelId="{DDB7C1D1-C58D-4E97-A513-1C3F7BFD4609}" type="presParOf" srcId="{08FF892E-26E0-402B-9F3F-9C854062FB34}" destId="{D3719148-B7DE-4C06-A252-7F2575940BCF}" srcOrd="1" destOrd="0" presId="urn:microsoft.com/office/officeart/2005/8/layout/hierarchy2"/>
    <dgm:cxn modelId="{2140FC0F-82D3-43FE-825F-3BEA165D3CE6}" type="presParOf" srcId="{D3719148-B7DE-4C06-A252-7F2575940BCF}" destId="{250549A4-BD25-4828-A59D-405BD24512C5}" srcOrd="0" destOrd="0" presId="urn:microsoft.com/office/officeart/2005/8/layout/hierarchy2"/>
    <dgm:cxn modelId="{A5CE13A0-3C42-4146-AEEC-E4B5697CBEC3}" type="presParOf" srcId="{D3719148-B7DE-4C06-A252-7F2575940BCF}" destId="{2C117587-5068-46AA-A095-8E32ACDEAE84}" srcOrd="1" destOrd="0" presId="urn:microsoft.com/office/officeart/2005/8/layout/hierarchy2"/>
    <dgm:cxn modelId="{49D0A86C-1538-483D-B5AD-0EF2256190B5}" type="presParOf" srcId="{2C117587-5068-46AA-A095-8E32ACDEAE84}" destId="{697C2B89-CDF8-4D07-A09A-CD7F81EB951B}" srcOrd="0" destOrd="0" presId="urn:microsoft.com/office/officeart/2005/8/layout/hierarchy2"/>
    <dgm:cxn modelId="{3DB774B2-999B-4A2C-9DC5-7F99B1CB9447}" type="presParOf" srcId="{697C2B89-CDF8-4D07-A09A-CD7F81EB951B}" destId="{4D68A6EF-91FF-4A0F-B379-69A244D72B4B}" srcOrd="0" destOrd="0" presId="urn:microsoft.com/office/officeart/2005/8/layout/hierarchy2"/>
    <dgm:cxn modelId="{4597FD75-6E0F-47B6-BD1D-7939D2642460}" type="presParOf" srcId="{2C117587-5068-46AA-A095-8E32ACDEAE84}" destId="{9D7C981E-B0D9-42C9-832F-6198119C16B9}" srcOrd="1" destOrd="0" presId="urn:microsoft.com/office/officeart/2005/8/layout/hierarchy2"/>
    <dgm:cxn modelId="{7512FB69-CF44-4819-AD19-D3690D4097B4}" type="presParOf" srcId="{9D7C981E-B0D9-42C9-832F-6198119C16B9}" destId="{59D5EC79-E101-4C6D-A26C-199EA45D81B6}" srcOrd="0" destOrd="0" presId="urn:microsoft.com/office/officeart/2005/8/layout/hierarchy2"/>
    <dgm:cxn modelId="{6E60DEBF-F05C-4D8F-9203-DAA718D555E0}" type="presParOf" srcId="{9D7C981E-B0D9-42C9-832F-6198119C16B9}" destId="{25FE329F-A49D-481F-AC9F-4D6CD15D39A9}" srcOrd="1" destOrd="0" presId="urn:microsoft.com/office/officeart/2005/8/layout/hierarchy2"/>
    <dgm:cxn modelId="{28009289-F17C-4DD3-B398-DCF83AE29D75}" type="presParOf" srcId="{2C117587-5068-46AA-A095-8E32ACDEAE84}" destId="{8442AE0E-9905-4861-8849-66643A7908DC}" srcOrd="2" destOrd="0" presId="urn:microsoft.com/office/officeart/2005/8/layout/hierarchy2"/>
    <dgm:cxn modelId="{D581B674-9608-47D9-9B0A-C3122CAA1F27}" type="presParOf" srcId="{8442AE0E-9905-4861-8849-66643A7908DC}" destId="{71CC9E53-C3C7-41EA-9244-6EA6C1A08144}" srcOrd="0" destOrd="0" presId="urn:microsoft.com/office/officeart/2005/8/layout/hierarchy2"/>
    <dgm:cxn modelId="{AD615465-69A3-4795-9663-15493D48E942}" type="presParOf" srcId="{2C117587-5068-46AA-A095-8E32ACDEAE84}" destId="{A05D91CC-8FFE-4292-9BD9-D81B0C16E9B6}" srcOrd="3" destOrd="0" presId="urn:microsoft.com/office/officeart/2005/8/layout/hierarchy2"/>
    <dgm:cxn modelId="{C1C5FDC4-950E-4864-BF05-7814DA45F336}" type="presParOf" srcId="{A05D91CC-8FFE-4292-9BD9-D81B0C16E9B6}" destId="{A15DDF14-9E2D-451D-854C-1D6B9EC1874F}" srcOrd="0" destOrd="0" presId="urn:microsoft.com/office/officeart/2005/8/layout/hierarchy2"/>
    <dgm:cxn modelId="{CD7DCDAD-DF37-428C-A3FB-594864755351}" type="presParOf" srcId="{A05D91CC-8FFE-4292-9BD9-D81B0C16E9B6}" destId="{6017F187-B555-4F66-BE72-1D228D8FFA8D}" srcOrd="1" destOrd="0" presId="urn:microsoft.com/office/officeart/2005/8/layout/hierarchy2"/>
    <dgm:cxn modelId="{A9BB32ED-673E-4A61-91C9-FDBB54707210}" type="presParOf" srcId="{08FF892E-26E0-402B-9F3F-9C854062FB34}" destId="{558D4C36-64F4-4545-BE4E-37F3CCCFDE80}" srcOrd="2" destOrd="0" presId="urn:microsoft.com/office/officeart/2005/8/layout/hierarchy2"/>
    <dgm:cxn modelId="{4E6923DC-2E01-4C4C-8CFA-76324035E977}" type="presParOf" srcId="{558D4C36-64F4-4545-BE4E-37F3CCCFDE80}" destId="{0C95F487-90DB-432F-8EAB-3F076499ACEE}" srcOrd="0" destOrd="0" presId="urn:microsoft.com/office/officeart/2005/8/layout/hierarchy2"/>
    <dgm:cxn modelId="{31F9A661-C9A6-47DE-B730-0C0765AA1629}" type="presParOf" srcId="{08FF892E-26E0-402B-9F3F-9C854062FB34}" destId="{81425C6F-5EED-4427-809C-538E37057D3C}" srcOrd="3" destOrd="0" presId="urn:microsoft.com/office/officeart/2005/8/layout/hierarchy2"/>
    <dgm:cxn modelId="{B8138840-9401-4C27-93DE-64FD21358BE2}" type="presParOf" srcId="{81425C6F-5EED-4427-809C-538E37057D3C}" destId="{15DD6C3D-C735-4E03-A403-2CA8C7D84137}" srcOrd="0" destOrd="0" presId="urn:microsoft.com/office/officeart/2005/8/layout/hierarchy2"/>
    <dgm:cxn modelId="{FD5CF208-54FE-4676-89BA-F8A1668632CC}" type="presParOf" srcId="{81425C6F-5EED-4427-809C-538E37057D3C}" destId="{1F8BB2EB-2FAF-4709-A691-4786424B0BEA}" srcOrd="1" destOrd="0" presId="urn:microsoft.com/office/officeart/2005/8/layout/hierarchy2"/>
    <dgm:cxn modelId="{978DE259-04A4-4CB0-BBE2-5B9C81BB7D55}" type="presParOf" srcId="{1F8BB2EB-2FAF-4709-A691-4786424B0BEA}" destId="{1C081B0F-6379-4E73-8A3C-5EB0481CE6FE}" srcOrd="0" destOrd="0" presId="urn:microsoft.com/office/officeart/2005/8/layout/hierarchy2"/>
    <dgm:cxn modelId="{1C1F522C-7A33-42AA-8F6B-5FB012CFBCC6}" type="presParOf" srcId="{1C081B0F-6379-4E73-8A3C-5EB0481CE6FE}" destId="{2D65E9A8-D4C3-4751-9231-988318DD89F2}" srcOrd="0" destOrd="0" presId="urn:microsoft.com/office/officeart/2005/8/layout/hierarchy2"/>
    <dgm:cxn modelId="{3662258E-651E-4BC7-9AB4-575D0326C62B}" type="presParOf" srcId="{1F8BB2EB-2FAF-4709-A691-4786424B0BEA}" destId="{E120B30A-468A-4916-B291-74289C3954F6}" srcOrd="1" destOrd="0" presId="urn:microsoft.com/office/officeart/2005/8/layout/hierarchy2"/>
    <dgm:cxn modelId="{FF8DD195-7198-4E7F-8222-A3C1C0687EA5}" type="presParOf" srcId="{E120B30A-468A-4916-B291-74289C3954F6}" destId="{D81BCC28-E78B-4B1A-BA33-77F772B94A4E}" srcOrd="0" destOrd="0" presId="urn:microsoft.com/office/officeart/2005/8/layout/hierarchy2"/>
    <dgm:cxn modelId="{0B5469E4-9A3D-4E26-940E-35B5B2517637}" type="presParOf" srcId="{E120B30A-468A-4916-B291-74289C3954F6}" destId="{A28E9031-78F0-4481-9A0D-B9A41CAC1BB0}" srcOrd="1" destOrd="0" presId="urn:microsoft.com/office/officeart/2005/8/layout/hierarchy2"/>
    <dgm:cxn modelId="{8CBB149A-17CC-410F-9401-A8D44F0757C1}" type="presParOf" srcId="{1F8BB2EB-2FAF-4709-A691-4786424B0BEA}" destId="{631FB438-1BD0-4136-A069-D6BE563E7DD4}" srcOrd="2" destOrd="0" presId="urn:microsoft.com/office/officeart/2005/8/layout/hierarchy2"/>
    <dgm:cxn modelId="{AE5126E4-4AE0-4812-80FA-0127596324EB}" type="presParOf" srcId="{631FB438-1BD0-4136-A069-D6BE563E7DD4}" destId="{1B12D988-E2D1-4692-9A1E-F13B0A1C85FC}" srcOrd="0" destOrd="0" presId="urn:microsoft.com/office/officeart/2005/8/layout/hierarchy2"/>
    <dgm:cxn modelId="{5917E887-9381-402F-ABAB-02D80F30FE17}" type="presParOf" srcId="{1F8BB2EB-2FAF-4709-A691-4786424B0BEA}" destId="{2A90A7ED-1994-49B9-9970-FEB008FEEB91}" srcOrd="3" destOrd="0" presId="urn:microsoft.com/office/officeart/2005/8/layout/hierarchy2"/>
    <dgm:cxn modelId="{21EC25A7-8AB4-43BA-AAF2-5D0CD95D5E82}" type="presParOf" srcId="{2A90A7ED-1994-49B9-9970-FEB008FEEB91}" destId="{491E2248-FCC4-43A2-BA18-B8E7A98E41D0}" srcOrd="0" destOrd="0" presId="urn:microsoft.com/office/officeart/2005/8/layout/hierarchy2"/>
    <dgm:cxn modelId="{9446D222-D83B-49D8-A818-1E06ECEA5278}" type="presParOf" srcId="{2A90A7ED-1994-49B9-9970-FEB008FEEB91}" destId="{7A3EA66E-8B54-414A-9063-B7B5595CAD10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EA96-C630-420D-983A-60CE4345593B}" type="datetimeFigureOut">
              <a:rPr lang="en-US" smtClean="0"/>
              <a:pPr/>
              <a:t>1/31/2019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EB01-373F-416D-9CB2-B0E7DC10A8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EA96-C630-420D-983A-60CE4345593B}" type="datetimeFigureOut">
              <a:rPr lang="en-US" smtClean="0"/>
              <a:pPr/>
              <a:t>1/31/2019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EB01-373F-416D-9CB2-B0E7DC10A8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EA96-C630-420D-983A-60CE4345593B}" type="datetimeFigureOut">
              <a:rPr lang="en-US" smtClean="0"/>
              <a:pPr/>
              <a:t>1/31/2019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EB01-373F-416D-9CB2-B0E7DC10A8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EA96-C630-420D-983A-60CE4345593B}" type="datetimeFigureOut">
              <a:rPr lang="en-US" smtClean="0"/>
              <a:pPr/>
              <a:t>1/31/2019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EB01-373F-416D-9CB2-B0E7DC10A8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EA96-C630-420D-983A-60CE4345593B}" type="datetimeFigureOut">
              <a:rPr lang="en-US" smtClean="0"/>
              <a:pPr/>
              <a:t>1/31/2019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EB01-373F-416D-9CB2-B0E7DC10A8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EA96-C630-420D-983A-60CE4345593B}" type="datetimeFigureOut">
              <a:rPr lang="en-US" smtClean="0"/>
              <a:pPr/>
              <a:t>1/31/2019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EB01-373F-416D-9CB2-B0E7DC10A8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EA96-C630-420D-983A-60CE4345593B}" type="datetimeFigureOut">
              <a:rPr lang="en-US" smtClean="0"/>
              <a:pPr/>
              <a:t>1/31/2019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EB01-373F-416D-9CB2-B0E7DC10A8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EA96-C630-420D-983A-60CE4345593B}" type="datetimeFigureOut">
              <a:rPr lang="en-US" smtClean="0"/>
              <a:pPr/>
              <a:t>1/31/2019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EB01-373F-416D-9CB2-B0E7DC10A8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EA96-C630-420D-983A-60CE4345593B}" type="datetimeFigureOut">
              <a:rPr lang="en-US" smtClean="0"/>
              <a:pPr/>
              <a:t>1/31/2019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EB01-373F-416D-9CB2-B0E7DC10A8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EA96-C630-420D-983A-60CE4345593B}" type="datetimeFigureOut">
              <a:rPr lang="en-US" smtClean="0"/>
              <a:pPr/>
              <a:t>1/31/2019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EB01-373F-416D-9CB2-B0E7DC10A8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EA96-C630-420D-983A-60CE4345593B}" type="datetimeFigureOut">
              <a:rPr lang="en-US" smtClean="0"/>
              <a:pPr/>
              <a:t>1/31/2019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EB01-373F-416D-9CB2-B0E7DC10A8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EA96-C630-420D-983A-60CE4345593B}" type="datetimeFigureOut">
              <a:rPr lang="en-US" smtClean="0"/>
              <a:pPr/>
              <a:t>1/31/2019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EB01-373F-416D-9CB2-B0E7DC10A8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0372"/>
            <a:ext cx="6400800" cy="1752600"/>
          </a:xfrm>
        </p:spPr>
        <p:txBody>
          <a:bodyPr>
            <a:noAutofit/>
          </a:bodyPr>
          <a:lstStyle/>
          <a:p>
            <a:r>
              <a:rPr lang="en-GB" sz="6000" dirty="0" smtClean="0">
                <a:latin typeface="Arial" pitchFamily="34" charset="0"/>
                <a:cs typeface="Arial" pitchFamily="34" charset="0"/>
              </a:rPr>
              <a:t>Course Introduction</a:t>
            </a:r>
            <a:endParaRPr lang="en-GB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 R Analytics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Rajesh\Analytics Course\What do you meas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978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Rajesh\Analytics Course\HR Measurement Framewor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689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0372"/>
            <a:ext cx="6400800" cy="1752600"/>
          </a:xfrm>
        </p:spPr>
        <p:txBody>
          <a:bodyPr>
            <a:noAutofit/>
          </a:bodyPr>
          <a:lstStyle/>
          <a:p>
            <a:r>
              <a:rPr lang="en-GB" sz="6000" dirty="0" smtClean="0">
                <a:latin typeface="Arial" pitchFamily="34" charset="0"/>
                <a:cs typeface="Arial" pitchFamily="34" charset="0"/>
              </a:rPr>
              <a:t>Snapshots</a:t>
            </a:r>
            <a:endParaRPr lang="en-GB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 R Analytics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 R Analytics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14282" y="1581136"/>
            <a:ext cx="5205450" cy="4205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Talent Acquisition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Employer Branding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Portal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Performance 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Funnel Management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Cost of Acquisition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Quality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hires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Speed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Tech Intervention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Pre-boarding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On-boarding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Innovative approaches – </a:t>
            </a:r>
            <a:r>
              <a:rPr lang="en-GB" dirty="0" err="1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Hackathon</a:t>
            </a:r>
            <a:r>
              <a:rPr lang="en-GB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etc</a:t>
            </a: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6072198" y="1500174"/>
            <a:ext cx="2857520" cy="2286016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Dependent Variables</a:t>
            </a:r>
          </a:p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Cost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Quality ( ratings, Scores etc.)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Retention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072198" y="4000504"/>
            <a:ext cx="2857520" cy="2286016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Tools</a:t>
            </a:r>
          </a:p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Logistic Regression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SEM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Survival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 R Analytics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14282" y="1581136"/>
            <a:ext cx="5205450" cy="4205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8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Employee Engagement  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Process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Tools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Engagement levers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Retention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Productivity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OD Interventions planning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Different cuts across Categorical variables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Psychometrics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6072198" y="1500174"/>
            <a:ext cx="2857520" cy="2286016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Dependent Variables</a:t>
            </a:r>
          </a:p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Quality ( ratings, Scores etc.)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Retention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Productivity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6072198" y="4071942"/>
            <a:ext cx="2857520" cy="2641518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Tools</a:t>
            </a:r>
          </a:p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Factor Analysis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Random Forest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Regression ( Ridge, Lasso)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Panel Analysis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Text Mining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CART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 R Analytics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5720" y="1581136"/>
            <a:ext cx="5205450" cy="4205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Training and Development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Training Interventions ( Content)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Type of Interventions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Cost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Performance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Retention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Leadership pipeline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6072198" y="1500174"/>
            <a:ext cx="2857520" cy="2214578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Dependent Variables</a:t>
            </a:r>
          </a:p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Training Effectiveness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Training cost and ROI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Quality ( ratings, Scores etc.)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Retention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072198" y="4071942"/>
            <a:ext cx="2857520" cy="2357454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Tools</a:t>
            </a:r>
          </a:p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Regression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Text Mining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Regression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Panel Analysis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 R Analytics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3806" y="1581136"/>
            <a:ext cx="5205450" cy="4205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8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Compensation and Benefits 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Benchmarking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err="1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Compa</a:t>
            </a: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ratios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Budget utilisation and allocation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Cost effectiveness of Benefits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6072198" y="1500174"/>
            <a:ext cx="2857520" cy="2357454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Dependent Variables</a:t>
            </a:r>
          </a:p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Retention – performers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Budget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Cost of Benefits</a:t>
            </a: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072198" y="4071942"/>
            <a:ext cx="2857520" cy="2357454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Tools</a:t>
            </a:r>
          </a:p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Regression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Panel Analysis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Scatter Plots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Cluster Analysis 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 R Analytics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5720" y="1581136"/>
            <a:ext cx="5205450" cy="4205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Performance and Potential Management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Training Interventions ( Content)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Type of Interventions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Cost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Performance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Retention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Leadership pipeline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6072198" y="1500174"/>
            <a:ext cx="2857520" cy="2214578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Dependent Variables</a:t>
            </a:r>
          </a:p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Performance Ratings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Potential Scores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Retention of performers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072198" y="4071942"/>
            <a:ext cx="2857520" cy="2357454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Tools</a:t>
            </a:r>
          </a:p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Regression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Text Mining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Panel Analysis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 R Analytics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5720" y="1581136"/>
            <a:ext cx="5205450" cy="4205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Retention Management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Quality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Hires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Employee Engagement 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Culture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Leaders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OD interventions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Compensation parity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Retention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6072198" y="1500174"/>
            <a:ext cx="2857520" cy="2214578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Dependent Variables</a:t>
            </a:r>
          </a:p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Retention rate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Retention of performers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072198" y="4071942"/>
            <a:ext cx="2857520" cy="2357454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Tools</a:t>
            </a:r>
          </a:p>
          <a:p>
            <a:pPr algn="ctr"/>
            <a:r>
              <a:rPr lang="en-GB" b="1" u="sng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Regression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Text Mining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Survival Analysis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Data Types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428596" y="1285860"/>
          <a:ext cx="8143932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2984"/>
          </a:xfrm>
          <a:solidFill>
            <a:srgbClr val="002060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Evolution in  HR Data Application  </a:t>
            </a:r>
            <a:endParaRPr lang="en-GB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Summary Stats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428596" y="1285860"/>
          <a:ext cx="8143932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Appropriate Methods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428596" y="1285860"/>
          <a:ext cx="8143932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GB" sz="44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Common Single Comparison Tests 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439" y="1177276"/>
          <a:ext cx="9001155" cy="554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860"/>
                <a:gridCol w="1413404"/>
                <a:gridCol w="1532429"/>
                <a:gridCol w="1800231"/>
                <a:gridCol w="1800231"/>
              </a:tblGrid>
              <a:tr h="1057282">
                <a:tc>
                  <a:txBody>
                    <a:bodyPr/>
                    <a:lstStyle/>
                    <a:p>
                      <a:r>
                        <a:rPr lang="en-GB" dirty="0" smtClean="0"/>
                        <a:t>Comparing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Dependant </a:t>
                      </a:r>
                    </a:p>
                    <a:p>
                      <a:r>
                        <a:rPr lang="en-GB" dirty="0" smtClean="0"/>
                        <a:t>(Outcome Variable)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Independent</a:t>
                      </a:r>
                    </a:p>
                    <a:p>
                      <a:r>
                        <a:rPr lang="en-GB" dirty="0" smtClean="0"/>
                        <a:t>( Explanatory Variable)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Parametric Test ( Data is normally Distributed)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Non-Parametric Test (Ordinal / Skewed Data)</a:t>
                      </a:r>
                      <a:endParaRPr lang="en-GB" dirty="0"/>
                    </a:p>
                  </a:txBody>
                  <a:tcPr/>
                </a:tc>
              </a:tr>
              <a:tr h="1057282">
                <a:tc>
                  <a:txBody>
                    <a:bodyPr/>
                    <a:lstStyle/>
                    <a:p>
                      <a:r>
                        <a:rPr lang="en-GB" dirty="0" smtClean="0"/>
                        <a:t>The Averages of two INDEPENDANT  groups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Nominal </a:t>
                      </a:r>
                    </a:p>
                    <a:p>
                      <a:r>
                        <a:rPr lang="en-GB" dirty="0" smtClean="0"/>
                        <a:t>( Binary)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Independent ‘t’ test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Mann-Whitney</a:t>
                      </a:r>
                      <a:r>
                        <a:rPr lang="en-GB" baseline="0" dirty="0" smtClean="0"/>
                        <a:t> test/ </a:t>
                      </a:r>
                      <a:r>
                        <a:rPr lang="en-GB" baseline="0" dirty="0" err="1" smtClean="0"/>
                        <a:t>Wilcoxon</a:t>
                      </a:r>
                      <a:r>
                        <a:rPr lang="en-GB" baseline="0" dirty="0" smtClean="0"/>
                        <a:t> rank sum</a:t>
                      </a:r>
                      <a:endParaRPr lang="en-GB" dirty="0"/>
                    </a:p>
                  </a:txBody>
                  <a:tcPr/>
                </a:tc>
              </a:tr>
              <a:tr h="1057282">
                <a:tc>
                  <a:txBody>
                    <a:bodyPr/>
                    <a:lstStyle/>
                    <a:p>
                      <a:r>
                        <a:rPr lang="en-GB" dirty="0" smtClean="0"/>
                        <a:t>The Averages</a:t>
                      </a:r>
                      <a:r>
                        <a:rPr lang="en-GB" baseline="0" dirty="0" smtClean="0"/>
                        <a:t> of 3+ independent groups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Nominal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One Way ANOVA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Kruskal</a:t>
                      </a:r>
                      <a:r>
                        <a:rPr lang="en-GB" dirty="0" smtClean="0"/>
                        <a:t> Wallis Test</a:t>
                      </a:r>
                      <a:endParaRPr lang="en-GB" dirty="0"/>
                    </a:p>
                  </a:txBody>
                  <a:tcPr/>
                </a:tc>
              </a:tr>
              <a:tr h="1057282">
                <a:tc>
                  <a:txBody>
                    <a:bodyPr/>
                    <a:lstStyle/>
                    <a:p>
                      <a:r>
                        <a:rPr lang="en-GB" dirty="0" smtClean="0"/>
                        <a:t>The average difference between paired (matched) samples e.g. weight before and after a diet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Scale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Time/ Condition variable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Paired t-test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Wilcoxon</a:t>
                      </a:r>
                      <a:r>
                        <a:rPr lang="en-GB" baseline="0" dirty="0" smtClean="0"/>
                        <a:t> rank Test</a:t>
                      </a:r>
                      <a:endParaRPr lang="en-GB" dirty="0"/>
                    </a:p>
                  </a:txBody>
                  <a:tcPr/>
                </a:tc>
              </a:tr>
              <a:tr h="805840">
                <a:tc>
                  <a:txBody>
                    <a:bodyPr/>
                    <a:lstStyle/>
                    <a:p>
                      <a:r>
                        <a:rPr lang="en-GB" dirty="0" smtClean="0"/>
                        <a:t>The 3+ measurements on the same subject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Scale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Time/ condition variable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Repeated measures ANOVA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Friedman Test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GB" sz="44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Tests of association 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439" y="1177276"/>
          <a:ext cx="9001155" cy="541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860"/>
                <a:gridCol w="1413404"/>
                <a:gridCol w="1532429"/>
                <a:gridCol w="1800231"/>
                <a:gridCol w="1800231"/>
              </a:tblGrid>
              <a:tr h="1057282">
                <a:tc>
                  <a:txBody>
                    <a:bodyPr/>
                    <a:lstStyle/>
                    <a:p>
                      <a:r>
                        <a:rPr lang="en-GB" dirty="0" smtClean="0"/>
                        <a:t>Comparing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Dependant </a:t>
                      </a:r>
                    </a:p>
                    <a:p>
                      <a:r>
                        <a:rPr lang="en-GB" dirty="0" smtClean="0"/>
                        <a:t>(Outcome Variable)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Independent</a:t>
                      </a:r>
                    </a:p>
                    <a:p>
                      <a:r>
                        <a:rPr lang="en-GB" dirty="0" smtClean="0"/>
                        <a:t>( Explanatory Variable)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Parametric Test ( Data is normally Distributed)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Non-Parametric Test (Ordinal / Skewed Data)</a:t>
                      </a:r>
                      <a:endParaRPr lang="en-GB" dirty="0"/>
                    </a:p>
                  </a:txBody>
                  <a:tcPr/>
                </a:tc>
              </a:tr>
              <a:tr h="1057282">
                <a:tc>
                  <a:txBody>
                    <a:bodyPr/>
                    <a:lstStyle/>
                    <a:p>
                      <a:r>
                        <a:rPr lang="en-GB" dirty="0" smtClean="0"/>
                        <a:t>Relationship between 2 continuous variables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Pearson’s Correlation Coefficient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Spearman’s Correlation Coefficient </a:t>
                      </a:r>
                      <a:endParaRPr lang="en-GB" dirty="0"/>
                    </a:p>
                  </a:txBody>
                  <a:tcPr/>
                </a:tc>
              </a:tr>
              <a:tr h="1057282">
                <a:tc rowSpan="2">
                  <a:txBody>
                    <a:bodyPr/>
                    <a:lstStyle/>
                    <a:p>
                      <a:r>
                        <a:rPr lang="en-GB" dirty="0" smtClean="0"/>
                        <a:t>Predicting the value of one variable from the value of a predictor variable or looking for significant relationships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Simple Linear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Transform The data</a:t>
                      </a:r>
                      <a:endParaRPr lang="en-GB" dirty="0"/>
                    </a:p>
                  </a:txBody>
                  <a:tcPr/>
                </a:tc>
              </a:tr>
              <a:tr h="105728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Nominal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Logistic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805840">
                <a:tc>
                  <a:txBody>
                    <a:bodyPr/>
                    <a:lstStyle/>
                    <a:p>
                      <a:r>
                        <a:rPr lang="en-GB" dirty="0" smtClean="0"/>
                        <a:t>Assessing the relationship between two categorical variables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Categorical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Categorical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Chi-Squared</a:t>
                      </a:r>
                      <a:r>
                        <a:rPr lang="en-GB" baseline="0" dirty="0" smtClean="0"/>
                        <a:t> Test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GB" sz="44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One scale dependent and several independent variables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1455" y="1214422"/>
          <a:ext cx="8501089" cy="5180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975"/>
                <a:gridCol w="2893222"/>
                <a:gridCol w="2428892"/>
              </a:tblGrid>
              <a:tr h="785818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 independent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 independent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</a:t>
                      </a:r>
                      <a:endParaRPr lang="en-GB" dirty="0"/>
                    </a:p>
                  </a:txBody>
                  <a:tcPr/>
                </a:tc>
              </a:tr>
              <a:tr h="694376">
                <a:tc>
                  <a:txBody>
                    <a:bodyPr/>
                    <a:lstStyle/>
                    <a:p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Scale / Binary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Multiple Regression</a:t>
                      </a:r>
                      <a:endParaRPr lang="en-GB" dirty="0"/>
                    </a:p>
                  </a:txBody>
                  <a:tcPr/>
                </a:tc>
              </a:tr>
              <a:tr h="922978">
                <a:tc>
                  <a:txBody>
                    <a:bodyPr/>
                    <a:lstStyle/>
                    <a:p>
                      <a:r>
                        <a:rPr lang="en-GB" dirty="0" smtClean="0"/>
                        <a:t>Nominal (Independent Groups)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Nominal (Independent Groups)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 Way ANOVA</a:t>
                      </a:r>
                      <a:endParaRPr lang="en-GB" dirty="0"/>
                    </a:p>
                  </a:txBody>
                  <a:tcPr/>
                </a:tc>
              </a:tr>
              <a:tr h="1057282">
                <a:tc>
                  <a:txBody>
                    <a:bodyPr/>
                    <a:lstStyle/>
                    <a:p>
                      <a:r>
                        <a:rPr lang="en-GB" dirty="0" smtClean="0"/>
                        <a:t>Nominal ( repeated measures)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Nominal ( repeated measures)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 way repeated measures ANOVA</a:t>
                      </a:r>
                      <a:endParaRPr lang="en-GB" dirty="0"/>
                    </a:p>
                  </a:txBody>
                  <a:tcPr/>
                </a:tc>
              </a:tr>
              <a:tr h="805840">
                <a:tc>
                  <a:txBody>
                    <a:bodyPr/>
                    <a:lstStyle/>
                    <a:p>
                      <a:r>
                        <a:rPr lang="en-GB" dirty="0" smtClean="0"/>
                        <a:t>Nominal (Independent Groups)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Nominal ( repeated measures)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Mixed ANOVA</a:t>
                      </a:r>
                      <a:endParaRPr lang="en-GB" dirty="0"/>
                    </a:p>
                  </a:txBody>
                  <a:tcPr/>
                </a:tc>
              </a:tr>
              <a:tr h="805840">
                <a:tc>
                  <a:txBody>
                    <a:bodyPr/>
                    <a:lstStyle/>
                    <a:p>
                      <a:r>
                        <a:rPr lang="en-GB" dirty="0" smtClean="0"/>
                        <a:t>Nominal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ANCOVA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GB" sz="44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Common Single Comparison Tests 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439" y="1177276"/>
          <a:ext cx="9001155" cy="554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860"/>
                <a:gridCol w="1413404"/>
                <a:gridCol w="1532429"/>
                <a:gridCol w="1800231"/>
                <a:gridCol w="1800231"/>
              </a:tblGrid>
              <a:tr h="1057282">
                <a:tc>
                  <a:txBody>
                    <a:bodyPr/>
                    <a:lstStyle/>
                    <a:p>
                      <a:r>
                        <a:rPr lang="en-GB" dirty="0" smtClean="0"/>
                        <a:t>Comparing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Dependant </a:t>
                      </a:r>
                    </a:p>
                    <a:p>
                      <a:r>
                        <a:rPr lang="en-GB" dirty="0" smtClean="0"/>
                        <a:t>(Outcome Variable)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Independent</a:t>
                      </a:r>
                    </a:p>
                    <a:p>
                      <a:r>
                        <a:rPr lang="en-GB" dirty="0" smtClean="0"/>
                        <a:t>( Explanatory Variable)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Parametric Test ( Data is normally Distributed)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Non-Parametric Test (Ordinal / Skewed Data)</a:t>
                      </a:r>
                      <a:endParaRPr lang="en-GB" dirty="0"/>
                    </a:p>
                  </a:txBody>
                  <a:tcPr/>
                </a:tc>
              </a:tr>
              <a:tr h="1057282">
                <a:tc>
                  <a:txBody>
                    <a:bodyPr/>
                    <a:lstStyle/>
                    <a:p>
                      <a:r>
                        <a:rPr lang="en-GB" dirty="0" smtClean="0"/>
                        <a:t>The Averages of two INDEPENDANT  groups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Nominal </a:t>
                      </a:r>
                    </a:p>
                    <a:p>
                      <a:r>
                        <a:rPr lang="en-GB" dirty="0" smtClean="0"/>
                        <a:t>( Binary)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Independent ‘t’ test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Mann-Whitney</a:t>
                      </a:r>
                      <a:r>
                        <a:rPr lang="en-GB" baseline="0" dirty="0" smtClean="0"/>
                        <a:t> test/ </a:t>
                      </a:r>
                      <a:r>
                        <a:rPr lang="en-GB" baseline="0" dirty="0" err="1" smtClean="0"/>
                        <a:t>Wilcoxon</a:t>
                      </a:r>
                      <a:r>
                        <a:rPr lang="en-GB" baseline="0" dirty="0" smtClean="0"/>
                        <a:t> rank sum</a:t>
                      </a:r>
                      <a:endParaRPr lang="en-GB" dirty="0"/>
                    </a:p>
                  </a:txBody>
                  <a:tcPr/>
                </a:tc>
              </a:tr>
              <a:tr h="1057282">
                <a:tc>
                  <a:txBody>
                    <a:bodyPr/>
                    <a:lstStyle/>
                    <a:p>
                      <a:r>
                        <a:rPr lang="en-GB" dirty="0" smtClean="0"/>
                        <a:t>The Averages</a:t>
                      </a:r>
                      <a:r>
                        <a:rPr lang="en-GB" baseline="0" dirty="0" smtClean="0"/>
                        <a:t> of 3+ independent groups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Nominal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One Way ANOVA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Kruskal</a:t>
                      </a:r>
                      <a:r>
                        <a:rPr lang="en-GB" dirty="0" smtClean="0"/>
                        <a:t> Wallis Test</a:t>
                      </a:r>
                      <a:endParaRPr lang="en-GB" dirty="0"/>
                    </a:p>
                  </a:txBody>
                  <a:tcPr/>
                </a:tc>
              </a:tr>
              <a:tr h="1057282">
                <a:tc>
                  <a:txBody>
                    <a:bodyPr/>
                    <a:lstStyle/>
                    <a:p>
                      <a:r>
                        <a:rPr lang="en-GB" dirty="0" smtClean="0"/>
                        <a:t>The average difference between paired (matched) samples e.g. weight before and after a diet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Scale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Time/ Condition variable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Paired t-test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Wilcoxon</a:t>
                      </a:r>
                      <a:r>
                        <a:rPr lang="en-GB" baseline="0" dirty="0" smtClean="0"/>
                        <a:t> rank Test</a:t>
                      </a:r>
                      <a:endParaRPr lang="en-GB" dirty="0"/>
                    </a:p>
                  </a:txBody>
                  <a:tcPr/>
                </a:tc>
              </a:tr>
              <a:tr h="805840">
                <a:tc>
                  <a:txBody>
                    <a:bodyPr/>
                    <a:lstStyle/>
                    <a:p>
                      <a:r>
                        <a:rPr lang="en-GB" dirty="0" smtClean="0"/>
                        <a:t>The 3+ measurements on the same subject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Scale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Time/ condition variable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Repeated measures ANOVA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Friedman Test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jes\Desktop\1536513582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0311"/>
            <a:ext cx="9144000" cy="5797713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  <a:solidFill>
            <a:srgbClr val="002060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Evolution in  HR Processes</a:t>
            </a:r>
            <a:endParaRPr lang="en-GB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2" name="Picture 4" descr="C:\Rajesh\Analytics Course\Evolution of HR system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0080" cy="6929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Rajesh\Analytics Course\Talebt analytics Maturity mod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810787" cy="7358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8501090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89092" cy="689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144000" cy="114298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122" name="Cím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Employee Life Cycle</a:t>
            </a:r>
          </a:p>
        </p:txBody>
      </p:sp>
      <p:pic>
        <p:nvPicPr>
          <p:cNvPr id="73730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0" y="1333500"/>
            <a:ext cx="4762500" cy="55245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071670" y="6000768"/>
            <a:ext cx="5357850" cy="857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6412</TotalTime>
  <Words>765</Words>
  <Application>Microsoft Office PowerPoint</Application>
  <PresentationFormat>On-screen Show (4:3)</PresentationFormat>
  <Paragraphs>289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Evolution in  HR Data Application  </vt:lpstr>
      <vt:lpstr>Evolution in  HR Processes</vt:lpstr>
      <vt:lpstr>Slide 4</vt:lpstr>
      <vt:lpstr>Slide 5</vt:lpstr>
      <vt:lpstr>Slide 6</vt:lpstr>
      <vt:lpstr>Slide 7</vt:lpstr>
      <vt:lpstr>Slide 8</vt:lpstr>
      <vt:lpstr>Employee Life Cycle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Rajesh Save</dc:creator>
  <cp:lastModifiedBy>Rajesh Save</cp:lastModifiedBy>
  <cp:revision>81</cp:revision>
  <dcterms:created xsi:type="dcterms:W3CDTF">2018-09-09T13:32:29Z</dcterms:created>
  <dcterms:modified xsi:type="dcterms:W3CDTF">2019-01-31T11:47:15Z</dcterms:modified>
</cp:coreProperties>
</file>