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5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65A2E5-EFEF-4A3E-8C12-A166796917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BB4223-4199-4893-8E99-DD21E47613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4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manoloide/AllSketch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vxxYImPCApUXhX3te3IK32ileXHpzKY4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cd.uni-stuttgart.de/teaching/workshops/workshop-live-streaming-c-scripting-and-plugin-development-for-grasshopp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iki.mcneel.com/developer/home" TargetMode="External"/><Relationship Id="rId4" Type="http://schemas.openxmlformats.org/officeDocument/2006/relationships/hyperlink" Target="https://developer.rhino3d.com/api/RhinoCommon/html/R_Project_RhinoCommon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ZbbT5o_s2xrwRnXk_yCPtnqqo4_u2YGL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s://www.youtube.com/playlist?list=PLUPhVMQuDB_b2kcOooEduedthcBH53mv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1ABA-68AC-4803-B842-4874FAD9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TECHNLOGIST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6FAF0-D7B3-4E01-ACC6-6F4D5A8BA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YT 147 subscribers</a:t>
            </a:r>
          </a:p>
        </p:txBody>
      </p:sp>
    </p:spTree>
    <p:extLst>
      <p:ext uri="{BB962C8B-B14F-4D97-AF65-F5344CB8AC3E}">
        <p14:creationId xmlns:p14="http://schemas.microsoft.com/office/powerpoint/2010/main" val="345552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7640-E94E-4DA6-AAC1-0E9232E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5FF6-2814-4BDA-B73F-456B5011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Software/API Developer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 &amp; Data Science</a:t>
            </a:r>
          </a:p>
        </p:txBody>
      </p:sp>
    </p:spTree>
    <p:extLst>
      <p:ext uri="{BB962C8B-B14F-4D97-AF65-F5344CB8AC3E}">
        <p14:creationId xmlns:p14="http://schemas.microsoft.com/office/powerpoint/2010/main" val="80224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1728-EB9D-4818-800A-BA4E6F8E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F366-0C0C-4264-9B83-21FCF39F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423325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Processing &gt; Generative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P5.js, ml5.js, d3.js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Shaders, OpenGL, WebGL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Books: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Generative Art by Matt Pearson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Creative Coding Hotshot by Nikolaus </a:t>
            </a:r>
            <a:r>
              <a:rPr lang="en-US" dirty="0" err="1"/>
              <a:t>Gradwohl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Processing Sketches </a:t>
            </a:r>
            <a:r>
              <a:rPr lang="en-US" dirty="0" err="1"/>
              <a:t>Eg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https://github.com/manoloide/AllSketchs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173736" lvl="1" indent="0">
              <a:buNone/>
            </a:pPr>
            <a:r>
              <a:rPr lang="en-US" dirty="0"/>
              <a:t>(20/80) : </a:t>
            </a:r>
            <a:r>
              <a:rPr lang="en-US" dirty="0" err="1"/>
              <a:t>Javascript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5C8673-FC29-43D1-B895-7D37A488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15" y="3429000"/>
            <a:ext cx="2725994" cy="272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perback Generative Design : Visualize, Program, and Create with JavaScript in P5. js Book">
            <a:extLst>
              <a:ext uri="{FF2B5EF4-FFF2-40B4-BE49-F238E27FC236}">
                <a16:creationId xmlns:a16="http://schemas.microsoft.com/office/drawing/2014/main" id="{5112FA8B-CD19-4D6A-99D2-15933279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942" y="267437"/>
            <a:ext cx="2043420" cy="28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cessing 2: Creative Coding HOTSHOT">
            <a:extLst>
              <a:ext uri="{FF2B5EF4-FFF2-40B4-BE49-F238E27FC236}">
                <a16:creationId xmlns:a16="http://schemas.microsoft.com/office/drawing/2014/main" id="{D684433A-35EC-4DB2-927A-71EA52E2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97" y="3410172"/>
            <a:ext cx="2219865" cy="272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03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1728-EB9D-4818-800A-BA4E6F8E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SOFTWARE/PLUGIN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F366-0C0C-4264-9B83-21FCF39F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423325" cy="402336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Resources: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https://www.icd.uni-stuttgart.de/teaching/workshops/workshop-live-streaming-c-scripting-and-plugin-development-for-grasshopper/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https://www.youtube.com/playlist?list=PLvxxYImPCApUXhX3te3IK32ileXHpzKY4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https://developer.rhino3d.com/api/RhinoCommon/html/R_Project_RhinoCommon.htm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https://wiki.mcneel.com/developer/home</a:t>
            </a:r>
            <a:endParaRPr lang="en-US" dirty="0"/>
          </a:p>
          <a:p>
            <a:pPr marL="173736" lvl="1" indent="0">
              <a:buNone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Full Stack Developer (Linked Learning)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Node.js, Three.js, React API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(20/80) : C#, .NET Framework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FE440-994E-4C8E-8A45-C63F9FFFB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849" y="1838975"/>
            <a:ext cx="3841249" cy="2265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323E5-64AD-4262-A472-03AA9DB9A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849" y="4184888"/>
            <a:ext cx="3981791" cy="25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0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1728-EB9D-4818-800A-BA4E6F8E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&amp;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F366-0C0C-4264-9B83-21FCF39F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423325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Books: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Deep Learning with JavaScript</a:t>
            </a:r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ML Workshop : SIGGRAPH</a:t>
            </a:r>
          </a:p>
          <a:p>
            <a:pPr marL="813816" lvl="2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https://www.youtube.com/playlist?list=PLUPhVMQuDB_b2kcOooEduedthcBH53mvC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dirty="0" err="1"/>
              <a:t>Keras</a:t>
            </a:r>
            <a:r>
              <a:rPr lang="en-US" dirty="0"/>
              <a:t> : </a:t>
            </a:r>
            <a:r>
              <a:rPr lang="en-US" dirty="0" err="1"/>
              <a:t>Deeplizard</a:t>
            </a:r>
            <a:endParaRPr lang="en-US" dirty="0"/>
          </a:p>
          <a:p>
            <a:pPr marL="813816" lvl="2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https://www.youtube.com/playlist?list=PLZbbT5o_s2xrwRnXk_yCPtnqqo4_u2YGL</a:t>
            </a:r>
            <a:endParaRPr lang="en-US" dirty="0"/>
          </a:p>
          <a:p>
            <a:pPr marL="813816" lvl="2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(20/80) : GANs, Tensorflow.js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32A801-C44E-4425-BC10-4919D18E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336" y="5647"/>
            <a:ext cx="1329401" cy="166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F5163A-65AA-4FF0-B123-2083114A9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84" y="1911910"/>
            <a:ext cx="4495953" cy="2439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29E0A-8866-41DC-A6FF-80D8E5489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1613" y="4494882"/>
            <a:ext cx="3509124" cy="2357274"/>
          </a:xfrm>
          <a:prstGeom prst="rect">
            <a:avLst/>
          </a:prstGeom>
        </p:spPr>
      </p:pic>
      <p:pic>
        <p:nvPicPr>
          <p:cNvPr id="2052" name="Picture 4" descr="Generative Deep Learning">
            <a:extLst>
              <a:ext uri="{FF2B5EF4-FFF2-40B4-BE49-F238E27FC236}">
                <a16:creationId xmlns:a16="http://schemas.microsoft.com/office/drawing/2014/main" id="{04E0599D-13D7-47B6-B1DE-E18405C2A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53" y="4552799"/>
            <a:ext cx="1664160" cy="217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3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3AD2-3090-4F53-BF42-055A5F7D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27098" cy="1499616"/>
          </a:xfrm>
        </p:spPr>
        <p:txBody>
          <a:bodyPr/>
          <a:lstStyle/>
          <a:p>
            <a:r>
              <a:rPr lang="en-US" dirty="0"/>
              <a:t>PEOPLE I WANT TO WORK WITH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71E27F-4908-424D-A80A-583C74856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695503"/>
              </p:ext>
            </p:extLst>
          </p:nvPr>
        </p:nvGraphicFramePr>
        <p:xfrm>
          <a:off x="1023938" y="2286000"/>
          <a:ext cx="9720262" cy="322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4046">
                  <a:extLst>
                    <a:ext uri="{9D8B030D-6E8A-4147-A177-3AD203B41FA5}">
                      <a16:colId xmlns:a16="http://schemas.microsoft.com/office/drawing/2014/main" val="1944126098"/>
                    </a:ext>
                  </a:extLst>
                </a:gridCol>
                <a:gridCol w="6116216">
                  <a:extLst>
                    <a:ext uri="{9D8B030D-6E8A-4147-A177-3AD203B41FA5}">
                      <a16:colId xmlns:a16="http://schemas.microsoft.com/office/drawing/2014/main" val="3078074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Robert Otani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Thornton Tomasetti Core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2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Stanislas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Chaillou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Spacemaker</a:t>
                      </a:r>
                      <a:r>
                        <a:rPr lang="en-US" dirty="0"/>
                        <a:t>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9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Ian Keough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Andrew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Heumann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8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Nathan Miller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Proving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Bolojan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Nonstandard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65314"/>
                  </a:ext>
                </a:extLst>
              </a:tr>
              <a:tr h="2955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Clifton Harness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Testfit.io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60785"/>
                  </a:ext>
                </a:extLst>
              </a:tr>
              <a:tr h="2955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Nono Martinez </a:t>
                      </a:r>
                      <a:r>
                        <a:rPr lang="en-US" dirty="0"/>
                        <a:t>Alonso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Autodesk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2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5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281</TotalTime>
  <Words>264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 3</vt:lpstr>
      <vt:lpstr>Integral</vt:lpstr>
      <vt:lpstr>DESIGN TECHNLOGIST</vt:lpstr>
      <vt:lpstr>3 LEARNING GOALS</vt:lpstr>
      <vt:lpstr>Creative CODING </vt:lpstr>
      <vt:lpstr>SOFTWARE/PLUGIN Developer</vt:lpstr>
      <vt:lpstr>Machine Learning &amp; DS</vt:lpstr>
      <vt:lpstr>PEOPLE I WANT TO WORK WITH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TECHNLOGIST</dc:title>
  <dc:creator>Mistry, Mayur Mahendrakumar</dc:creator>
  <cp:lastModifiedBy>Mistry, Mayur Mahendrakumar</cp:lastModifiedBy>
  <cp:revision>8</cp:revision>
  <dcterms:created xsi:type="dcterms:W3CDTF">2020-11-19T08:46:11Z</dcterms:created>
  <dcterms:modified xsi:type="dcterms:W3CDTF">2020-11-19T13:27:20Z</dcterms:modified>
</cp:coreProperties>
</file>