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Iceland"/>
      <p:regular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celand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053126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053126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2053126b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2053126b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2053126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2053126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05312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05312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2053126b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2053126b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205312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205312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2053126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2053126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053126b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053126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053126b2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2053126b2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053126b2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053126b2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2053126b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2053126b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7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14.jpg"/><Relationship Id="rId8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mhP76ve4Smw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hyperlink" Target="https://editor.p5js.org/mistrymm7/sketches/M_BT0xHty" TargetMode="External"/><Relationship Id="rId6" Type="http://schemas.openxmlformats.org/officeDocument/2006/relationships/hyperlink" Target="https://editor.p5js.org/mistrymm7/sketches/2LIacVhqt" TargetMode="External"/><Relationship Id="rId7" Type="http://schemas.openxmlformats.org/officeDocument/2006/relationships/hyperlink" Target="https://teachablemachine.withgoogle.com/assets/prediction.mp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ditor.p5js.org/mistrymm7/sketches/2LIacVhqt" TargetMode="External"/><Relationship Id="rId4" Type="http://schemas.openxmlformats.org/officeDocument/2006/relationships/hyperlink" Target="http://drive.google.com/file/d/1SNqVsdv25yZAtc-YeD6w_b6B4oxP8bSu/view" TargetMode="External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x3CNYmCnvb_fDeLu6dALV9k2BZUT3hrV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x3CNYmCnvb_fDeLu6dALV9k2BZUT3hrV/view" TargetMode="External"/><Relationship Id="rId6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x3CNYmCnvb_fDeLu6dALV9k2BZUT3hrV/view" TargetMode="External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JtyCPX4wkiaW0mm_swfJ-SmO8uMtSCBW/view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Playful Design Hackers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HMC Hackathon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Pic Slide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25" y="2065600"/>
            <a:ext cx="1141425" cy="11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538788" y="3229425"/>
            <a:ext cx="8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Mayur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Mistry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225" y="2070712"/>
            <a:ext cx="962474" cy="114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1673575" y="3303625"/>
            <a:ext cx="88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Mehrzad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Samadi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3775" y="2065600"/>
            <a:ext cx="889699" cy="11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2521825" y="3260025"/>
            <a:ext cx="133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Tuli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Bhattacharjee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7897" y="2070709"/>
            <a:ext cx="889694" cy="117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2638" y="2106868"/>
            <a:ext cx="1040247" cy="110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002550" y="3260025"/>
            <a:ext cx="10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Elham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Ghaderi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4370" y="2106869"/>
            <a:ext cx="1103703" cy="110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6386375" y="3229425"/>
            <a:ext cx="8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Richa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Gupta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3709300" y="3260025"/>
            <a:ext cx="126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Atrin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Poursadrollah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68675" y="2127200"/>
            <a:ext cx="1103698" cy="10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7518875" y="3260025"/>
            <a:ext cx="104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Sahil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Tadwalkar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359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7832400" y="0"/>
            <a:ext cx="1159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highlight>
                  <a:schemeClr val="accent1"/>
                </a:highlight>
                <a:latin typeface="Open Sans"/>
                <a:ea typeface="Open Sans"/>
                <a:cs typeface="Open Sans"/>
                <a:sym typeface="Open Sans"/>
              </a:rPr>
              <a:t>CDM</a:t>
            </a:r>
            <a:endParaRPr sz="3300"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 you want to excite your audience in the ways you never thought possible? By using Computer Aided Design (CAD), we can create a 3D model of any object, and then produce stunning photo-realistic images (renderings) and animations (training videos, demos, and mechanical simulations). The animations provide companies with a unique opportunity to connect with consumers. You can use them to show how your product works, what it consists of, or simply to impress your clients with an amazing presentation. &#10;&#10;https://lanpdt.com/3d-modeling-and-animation/&#10;&#10;Schedule a Consultation with us &#10;https://lanpdt.com/schedule-consultation-la-npdt/&#10;&#10;Call Us&#10;+1 318 213 0770&#10;&#10;Our Website:&#10;https://lanpdt.com/" id="157" name="Google Shape;157;p24" title="3D Animation (Building Interior Walkthrough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996776" cy="44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idx="4294967295" type="title"/>
          </p:nvPr>
        </p:nvSpPr>
        <p:spPr>
          <a:xfrm>
            <a:off x="6852400" y="1071425"/>
            <a:ext cx="2114100" cy="27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Feedback of the user via building camera &amp; include it as evidence based data for further designs of other building</a:t>
            </a:r>
            <a:endParaRPr sz="234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837" y="0"/>
            <a:ext cx="43811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9437" y="0"/>
            <a:ext cx="5057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975" y="2595313"/>
            <a:ext cx="1779528" cy="91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225" y="3587075"/>
            <a:ext cx="1879025" cy="12627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1197775" y="1370925"/>
            <a:ext cx="1439400" cy="1150200"/>
          </a:xfrm>
          <a:prstGeom prst="roundRect">
            <a:avLst>
              <a:gd fmla="val 16667" name="adj"/>
            </a:avLst>
          </a:prstGeom>
          <a:solidFill>
            <a:srgbClr val="06000C"/>
          </a:solidFill>
          <a:ln cap="flat" cmpd="sng" w="38100">
            <a:solidFill>
              <a:srgbClr val="95E1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5E1F0"/>
                </a:solidFill>
                <a:latin typeface="Iceland"/>
                <a:ea typeface="Iceland"/>
                <a:cs typeface="Iceland"/>
                <a:sym typeface="Iceland"/>
              </a:rPr>
              <a:t>CreativeML/ Python CV/ Tensorflow.js/ ml5.js/ TF lite</a:t>
            </a:r>
            <a:endParaRPr>
              <a:solidFill>
                <a:srgbClr val="95E1F0"/>
              </a:solidFill>
              <a:latin typeface="Iceland"/>
              <a:ea typeface="Iceland"/>
              <a:cs typeface="Iceland"/>
              <a:sym typeface="Iceland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646050" y="1370925"/>
            <a:ext cx="1439400" cy="1150200"/>
          </a:xfrm>
          <a:prstGeom prst="roundRect">
            <a:avLst>
              <a:gd fmla="val 16667" name="adj"/>
            </a:avLst>
          </a:prstGeom>
          <a:solidFill>
            <a:srgbClr val="06000C"/>
          </a:solidFill>
          <a:ln cap="flat" cmpd="sng" w="38100">
            <a:solidFill>
              <a:srgbClr val="95E1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5E1F0"/>
                </a:solidFill>
              </a:rPr>
              <a:t>Rhino Hops </a:t>
            </a:r>
            <a:endParaRPr>
              <a:solidFill>
                <a:srgbClr val="95E1F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5E1F0"/>
                </a:solidFill>
              </a:rPr>
              <a:t>Python script</a:t>
            </a:r>
            <a:endParaRPr>
              <a:solidFill>
                <a:srgbClr val="95E1F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074575" y="1370925"/>
            <a:ext cx="1439400" cy="1150200"/>
          </a:xfrm>
          <a:prstGeom prst="roundRect">
            <a:avLst>
              <a:gd fmla="val 16667" name="adj"/>
            </a:avLst>
          </a:prstGeom>
          <a:solidFill>
            <a:srgbClr val="06000C"/>
          </a:solidFill>
          <a:ln cap="flat" cmpd="sng" w="38100">
            <a:solidFill>
              <a:srgbClr val="95E1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5E1F0"/>
                </a:solidFill>
              </a:rPr>
              <a:t>Grasshopper Script </a:t>
            </a:r>
            <a:endParaRPr>
              <a:solidFill>
                <a:srgbClr val="95E1F0"/>
              </a:solidFill>
            </a:endParaRPr>
          </a:p>
        </p:txBody>
      </p:sp>
      <p:cxnSp>
        <p:nvCxnSpPr>
          <p:cNvPr id="86" name="Google Shape;86;p15"/>
          <p:cNvCxnSpPr>
            <a:stCxn id="83" idx="3"/>
            <a:endCxn id="84" idx="1"/>
          </p:cNvCxnSpPr>
          <p:nvPr/>
        </p:nvCxnSpPr>
        <p:spPr>
          <a:xfrm>
            <a:off x="2637175" y="1946025"/>
            <a:ext cx="1008900" cy="0"/>
          </a:xfrm>
          <a:prstGeom prst="straightConnector1">
            <a:avLst/>
          </a:prstGeom>
          <a:noFill/>
          <a:ln cap="flat" cmpd="sng" w="9525">
            <a:solidFill>
              <a:srgbClr val="95E1F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2608875" y="1545825"/>
            <a:ext cx="10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highlight>
                  <a:schemeClr val="lt1"/>
                </a:highlight>
                <a:latin typeface="Iceland"/>
                <a:ea typeface="Iceland"/>
                <a:cs typeface="Iceland"/>
                <a:sym typeface="Iceland"/>
              </a:rPr>
              <a:t>Import Library/ Models</a:t>
            </a:r>
            <a:endParaRPr sz="7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5113750" y="1962975"/>
            <a:ext cx="1008900" cy="0"/>
          </a:xfrm>
          <a:prstGeom prst="straightConnector1">
            <a:avLst/>
          </a:prstGeom>
          <a:noFill/>
          <a:ln cap="flat" cmpd="sng" w="9525">
            <a:solidFill>
              <a:srgbClr val="95E1F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5085450" y="1410375"/>
            <a:ext cx="103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celand"/>
                <a:ea typeface="Iceland"/>
                <a:cs typeface="Iceland"/>
                <a:sym typeface="Iceland"/>
              </a:rPr>
              <a:t>Geometry Input Parameters for Manipulation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308100" y="2825075"/>
            <a:ext cx="55242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developed a Bridge using websocket that can integrate any modes of data(vision, voice, gesture) from any medium(website,py,js) and integrate opensource libraries to </a:t>
            </a:r>
            <a:r>
              <a:rPr lang="en"/>
              <a:t>facilitate</a:t>
            </a:r>
            <a:r>
              <a:rPr lang="en"/>
              <a:t> creative workflows.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Web Interface and Gh Script Hops Open-sourced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https://editor.p5js.org/mistrymm7/sketches/M_BT0xHty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https://editor.p5js.org/mistrymm7/sketches/2LIacVhqt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https://teachablemachine.withgoogle.com/assets/prediction.mp4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Modelling using Sketch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59750" y="2262125"/>
            <a:ext cx="85206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00"/>
              <a:t>Live DEMO</a:t>
            </a:r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controlled microcontrollers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https://editor.p5js.org/mistrymm7/sketches/2LIacVhqt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103" name="Google Shape;103;p17" title="0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4388"/>
            <a:ext cx="9144000" cy="447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Evaluation using Emotions</a:t>
            </a:r>
            <a:endParaRPr/>
          </a:p>
        </p:txBody>
      </p:sp>
      <p:pic>
        <p:nvPicPr>
          <p:cNvPr id="109" name="Google Shape;109;p18" title="Rec 000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275" y="1553300"/>
            <a:ext cx="3638326" cy="27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 title="Rec 0005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41829"/>
            <a:ext cx="9144001" cy="485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</a:t>
            </a:r>
            <a:endParaRPr/>
          </a:p>
        </p:txBody>
      </p:sp>
      <p:pic>
        <p:nvPicPr>
          <p:cNvPr id="116" name="Google Shape;116;p19" title="Rec 000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075" y="1152425"/>
            <a:ext cx="6935885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 title="Rec 000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75" y="326900"/>
            <a:ext cx="7981726" cy="42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Ml5.js, p5.js, Teachable Machine ML Plugin release on food4rhino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Interactive machine learning design workflow start to end browser based and migrate to Rhino appserver Cloud compute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 different discipline pipelines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