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10" r:id="rId2"/>
    <p:sldMasterId id="2147483722" r:id="rId3"/>
    <p:sldMasterId id="2147483734" r:id="rId4"/>
    <p:sldMasterId id="2147483746" r:id="rId5"/>
    <p:sldMasterId id="2147483758" r:id="rId6"/>
    <p:sldMasterId id="2147483770" r:id="rId7"/>
    <p:sldMasterId id="2147483782" r:id="rId8"/>
    <p:sldMasterId id="2147483794" r:id="rId9"/>
  </p:sldMasterIdLst>
  <p:notesMasterIdLst>
    <p:notesMasterId r:id="rId33"/>
  </p:notesMasterIdLst>
  <p:sldIdLst>
    <p:sldId id="365" r:id="rId10"/>
    <p:sldId id="456" r:id="rId11"/>
    <p:sldId id="367" r:id="rId12"/>
    <p:sldId id="458" r:id="rId13"/>
    <p:sldId id="459" r:id="rId14"/>
    <p:sldId id="460" r:id="rId15"/>
    <p:sldId id="461" r:id="rId16"/>
    <p:sldId id="462" r:id="rId17"/>
    <p:sldId id="463" r:id="rId18"/>
    <p:sldId id="464" r:id="rId19"/>
    <p:sldId id="465" r:id="rId20"/>
    <p:sldId id="466" r:id="rId21"/>
    <p:sldId id="467" r:id="rId22"/>
    <p:sldId id="379" r:id="rId23"/>
    <p:sldId id="472" r:id="rId24"/>
    <p:sldId id="473" r:id="rId25"/>
    <p:sldId id="474" r:id="rId26"/>
    <p:sldId id="475" r:id="rId27"/>
    <p:sldId id="476" r:id="rId28"/>
    <p:sldId id="477" r:id="rId29"/>
    <p:sldId id="478" r:id="rId30"/>
    <p:sldId id="479" r:id="rId31"/>
    <p:sldId id="468" r:id="rId32"/>
  </p:sldIdLst>
  <p:sldSz cx="9906000" cy="6858000" type="A4"/>
  <p:notesSz cx="6858000" cy="9144000"/>
  <p:custDataLst>
    <p:tags r:id="rId34"/>
  </p:custDataLst>
  <p:defaultTextStyle>
    <a:defPPr>
      <a:defRPr lang="es-ES"/>
    </a:defPPr>
    <a:lvl1pPr algn="l" rtl="0" fontAlgn="base">
      <a:spcBef>
        <a:spcPct val="0"/>
      </a:spcBef>
      <a:spcAft>
        <a:spcPct val="0"/>
      </a:spcAft>
      <a:defRPr sz="1200" kern="1200">
        <a:solidFill>
          <a:schemeClr val="tx1"/>
        </a:solidFill>
        <a:latin typeface="Times New Roman" pitchFamily="18" charset="0"/>
        <a:ea typeface="+mn-ea"/>
        <a:cs typeface="+mn-cs"/>
      </a:defRPr>
    </a:lvl1pPr>
    <a:lvl2pPr marL="457200" algn="l" rtl="0" fontAlgn="base">
      <a:spcBef>
        <a:spcPct val="0"/>
      </a:spcBef>
      <a:spcAft>
        <a:spcPct val="0"/>
      </a:spcAft>
      <a:defRPr sz="1200" kern="1200">
        <a:solidFill>
          <a:schemeClr val="tx1"/>
        </a:solidFill>
        <a:latin typeface="Times New Roman" pitchFamily="18" charset="0"/>
        <a:ea typeface="+mn-ea"/>
        <a:cs typeface="+mn-cs"/>
      </a:defRPr>
    </a:lvl2pPr>
    <a:lvl3pPr marL="914400" algn="l" rtl="0" fontAlgn="base">
      <a:spcBef>
        <a:spcPct val="0"/>
      </a:spcBef>
      <a:spcAft>
        <a:spcPct val="0"/>
      </a:spcAft>
      <a:defRPr sz="1200" kern="1200">
        <a:solidFill>
          <a:schemeClr val="tx1"/>
        </a:solidFill>
        <a:latin typeface="Times New Roman" pitchFamily="18" charset="0"/>
        <a:ea typeface="+mn-ea"/>
        <a:cs typeface="+mn-cs"/>
      </a:defRPr>
    </a:lvl3pPr>
    <a:lvl4pPr marL="1371600" algn="l" rtl="0" fontAlgn="base">
      <a:spcBef>
        <a:spcPct val="0"/>
      </a:spcBef>
      <a:spcAft>
        <a:spcPct val="0"/>
      </a:spcAft>
      <a:defRPr sz="1200" kern="1200">
        <a:solidFill>
          <a:schemeClr val="tx1"/>
        </a:solidFill>
        <a:latin typeface="Times New Roman" pitchFamily="18" charset="0"/>
        <a:ea typeface="+mn-ea"/>
        <a:cs typeface="+mn-cs"/>
      </a:defRPr>
    </a:lvl4pPr>
    <a:lvl5pPr marL="1828800" algn="l" rtl="0" fontAlgn="base">
      <a:spcBef>
        <a:spcPct val="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Times New Roman" pitchFamily="18" charset="0"/>
        <a:ea typeface="+mn-ea"/>
        <a:cs typeface="+mn-cs"/>
      </a:defRPr>
    </a:lvl6pPr>
    <a:lvl7pPr marL="2743200" algn="l" defTabSz="914400" rtl="0" eaLnBrk="1" latinLnBrk="0" hangingPunct="1">
      <a:defRPr sz="1200" kern="1200">
        <a:solidFill>
          <a:schemeClr val="tx1"/>
        </a:solidFill>
        <a:latin typeface="Times New Roman" pitchFamily="18" charset="0"/>
        <a:ea typeface="+mn-ea"/>
        <a:cs typeface="+mn-cs"/>
      </a:defRPr>
    </a:lvl7pPr>
    <a:lvl8pPr marL="3200400" algn="l" defTabSz="914400" rtl="0" eaLnBrk="1" latinLnBrk="0" hangingPunct="1">
      <a:defRPr sz="1200" kern="1200">
        <a:solidFill>
          <a:schemeClr val="tx1"/>
        </a:solidFill>
        <a:latin typeface="Times New Roman" pitchFamily="18" charset="0"/>
        <a:ea typeface="+mn-ea"/>
        <a:cs typeface="+mn-cs"/>
      </a:defRPr>
    </a:lvl8pPr>
    <a:lvl9pPr marL="3657600" algn="l" defTabSz="914400" rtl="0" eaLnBrk="1" latinLnBrk="0" hangingPunct="1">
      <a:defRPr sz="12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6600FF"/>
    <a:srgbClr val="FF0066"/>
    <a:srgbClr val="008000"/>
    <a:srgbClr val="3333FF"/>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3" autoAdjust="0"/>
    <p:restoredTop sz="0" autoAdjust="0"/>
  </p:normalViewPr>
  <p:slideViewPr>
    <p:cSldViewPr>
      <p:cViewPr varScale="1">
        <p:scale>
          <a:sx n="106" d="100"/>
          <a:sy n="106" d="100"/>
        </p:scale>
        <p:origin x="-102" y="-19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ags" Target="tags/tag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endParaRPr lang="es-ES" altLang="es-PE" dirty="0"/>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endParaRPr lang="es-ES" altLang="es-PE" dirty="0"/>
          </a:p>
        </p:txBody>
      </p:sp>
      <p:sp>
        <p:nvSpPr>
          <p:cNvPr id="4100"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endParaRPr lang="es-ES" altLang="es-PE"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vl1pPr>
          </a:lstStyle>
          <a:p>
            <a:fld id="{A016525C-9CBC-4318-A5D4-B4885440CBA5}" type="slidenum">
              <a:rPr lang="es-ES" altLang="es-PE"/>
              <a:pPr/>
              <a:t>‹Nº›</a:t>
            </a:fld>
            <a:endParaRPr lang="es-ES" altLang="es-PE" dirty="0"/>
          </a:p>
        </p:txBody>
      </p:sp>
    </p:spTree>
    <p:extLst>
      <p:ext uri="{BB962C8B-B14F-4D97-AF65-F5344CB8AC3E}">
        <p14:creationId xmlns:p14="http://schemas.microsoft.com/office/powerpoint/2010/main" val="9217178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ltLang="es-PE" dirty="0"/>
          </a:p>
        </p:txBody>
      </p:sp>
      <p:sp>
        <p:nvSpPr>
          <p:cNvPr id="5" name="Footer Placeholder 4"/>
          <p:cNvSpPr>
            <a:spLocks noGrp="1"/>
          </p:cNvSpPr>
          <p:nvPr>
            <p:ph type="ftr" sz="quarter" idx="11"/>
          </p:nvPr>
        </p:nvSpPr>
        <p:spPr/>
        <p:txBody>
          <a:bodyPr/>
          <a:lstStyle/>
          <a:p>
            <a:endParaRPr lang="es-ES" altLang="es-PE" dirty="0"/>
          </a:p>
        </p:txBody>
      </p:sp>
      <p:sp>
        <p:nvSpPr>
          <p:cNvPr id="6" name="Slide Number Placeholder 5"/>
          <p:cNvSpPr>
            <a:spLocks noGrp="1"/>
          </p:cNvSpPr>
          <p:nvPr>
            <p:ph type="sldNum" sz="quarter" idx="12"/>
          </p:nvPr>
        </p:nvSpPr>
        <p:spPr/>
        <p:txBody>
          <a:bodyPr/>
          <a:lstStyle/>
          <a:p>
            <a:fld id="{B8AE8374-0EE2-4B13-BDB2-33EC4C03C886}" type="slidenum">
              <a:rPr lang="es-ES" altLang="es-PE" smtClean="0"/>
              <a:pPr/>
              <a:t>‹Nº›</a:t>
            </a:fld>
            <a:endParaRPr lang="es-ES" altLang="es-P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p>
        </p:txBody>
      </p:sp>
      <p:sp>
        <p:nvSpPr>
          <p:cNvPr id="5" name="Footer Placeholder 4"/>
          <p:cNvSpPr>
            <a:spLocks noGrp="1"/>
          </p:cNvSpPr>
          <p:nvPr>
            <p:ph type="ftr" sz="quarter" idx="11"/>
          </p:nvPr>
        </p:nvSpPr>
        <p:spPr/>
        <p:txBody>
          <a:bodyPr/>
          <a:lstStyle/>
          <a:p>
            <a:endParaRPr lang="es-ES" altLang="es-PE" dirty="0"/>
          </a:p>
        </p:txBody>
      </p:sp>
      <p:sp>
        <p:nvSpPr>
          <p:cNvPr id="6" name="Slide Number Placeholder 5"/>
          <p:cNvSpPr>
            <a:spLocks noGrp="1"/>
          </p:cNvSpPr>
          <p:nvPr>
            <p:ph type="sldNum" sz="quarter" idx="12"/>
          </p:nvPr>
        </p:nvSpPr>
        <p:spPr/>
        <p:txBody>
          <a:bodyPr/>
          <a:lstStyle/>
          <a:p>
            <a:fld id="{4E61909B-A850-40A7-8BD5-747776934E51}" type="slidenum">
              <a:rPr lang="es-ES" altLang="es-PE" smtClean="0"/>
              <a:pPr/>
              <a:t>‹Nº›</a:t>
            </a:fld>
            <a:endParaRPr lang="es-ES" alt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endParaRPr lang="es-ES" altLang="es-PE" dirty="0"/>
          </a:p>
        </p:txBody>
      </p:sp>
      <p:sp>
        <p:nvSpPr>
          <p:cNvPr id="5" name="Footer Placeholder 4"/>
          <p:cNvSpPr>
            <a:spLocks noGrp="1"/>
          </p:cNvSpPr>
          <p:nvPr>
            <p:ph type="ftr" sz="quarter" idx="11"/>
          </p:nvPr>
        </p:nvSpPr>
        <p:spPr/>
        <p:txBody>
          <a:bodyPr/>
          <a:lstStyle/>
          <a:p>
            <a:endParaRPr lang="es-ES" altLang="es-PE" dirty="0"/>
          </a:p>
        </p:txBody>
      </p:sp>
      <p:sp>
        <p:nvSpPr>
          <p:cNvPr id="6" name="Slide Number Placeholder 5"/>
          <p:cNvSpPr>
            <a:spLocks noGrp="1"/>
          </p:cNvSpPr>
          <p:nvPr>
            <p:ph type="sldNum" sz="quarter" idx="12"/>
          </p:nvPr>
        </p:nvSpPr>
        <p:spPr/>
        <p:txBody>
          <a:bodyPr/>
          <a:lstStyle/>
          <a:p>
            <a:fld id="{7463CE8F-EF9B-4ACA-AE1E-A736EA3D76AB}" type="slidenum">
              <a:rPr lang="es-ES" altLang="es-PE" smtClean="0"/>
              <a:pPr/>
              <a:t>‹Nº›</a:t>
            </a:fld>
            <a:endParaRPr lang="es-ES" altLang="es-PE" dirty="0"/>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7181850" y="1447803"/>
            <a:ext cx="222885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5300" y="1447800"/>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8AE8374-0EE2-4B13-BDB2-33EC4C03C88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05825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8C6B172A-DFC6-4AC9-BBD2-4D6DFB0B9C4D}" type="slidenum">
              <a:rPr lang="es-ES" altLang="es-PE" smtClean="0">
                <a:solidFill>
                  <a:srgbClr val="0F243E"/>
                </a:solidFill>
              </a:rPr>
              <a:pPr/>
              <a:t>‹Nº›</a:t>
            </a:fld>
            <a:endParaRPr lang="es-ES" altLang="es-PE" dirty="0">
              <a:solidFill>
                <a:srgbClr val="0F243E"/>
              </a:solidFill>
            </a:endParaRPr>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886374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reeform 14"/>
          <p:cNvSpPr>
            <a:spLocks/>
          </p:cNvSpPr>
          <p:nvPr/>
        </p:nvSpPr>
        <p:spPr bwMode="hidden">
          <a:xfrm>
            <a:off x="6551392" y="4203592"/>
            <a:ext cx="3116131"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18"/>
          <p:cNvSpPr>
            <a:spLocks/>
          </p:cNvSpPr>
          <p:nvPr/>
        </p:nvSpPr>
        <p:spPr bwMode="hidden">
          <a:xfrm>
            <a:off x="2837597"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22"/>
          <p:cNvSpPr>
            <a:spLocks/>
          </p:cNvSpPr>
          <p:nvPr/>
        </p:nvSpPr>
        <p:spPr bwMode="hidden">
          <a:xfrm>
            <a:off x="3064455"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6"/>
          <p:cNvSpPr>
            <a:spLocks/>
          </p:cNvSpPr>
          <p:nvPr/>
        </p:nvSpPr>
        <p:spPr bwMode="hidden">
          <a:xfrm>
            <a:off x="6076946" y="4074175"/>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 name="Title 1"/>
          <p:cNvSpPr>
            <a:spLocks noGrp="1"/>
          </p:cNvSpPr>
          <p:nvPr>
            <p:ph type="title"/>
          </p:nvPr>
        </p:nvSpPr>
        <p:spPr>
          <a:xfrm>
            <a:off x="747535" y="2463560"/>
            <a:ext cx="84201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1312" y="1437449"/>
            <a:ext cx="695254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7D561ED-EBA3-4C5F-8BBB-A8BDED54E33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505634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87C9D75D-551D-4C4E-B1F9-C0B45F0D3392}" type="slidenum">
              <a:rPr lang="es-ES" altLang="es-PE" smtClean="0">
                <a:solidFill>
                  <a:srgbClr val="0F243E"/>
                </a:solidFill>
              </a:rPr>
              <a:pPr/>
              <a:t>‹Nº›</a:t>
            </a:fld>
            <a:endParaRPr lang="es-ES" altLang="es-PE" dirty="0">
              <a:solidFill>
                <a:srgbClr val="0F243E"/>
              </a:solidFill>
            </a:endParaRPr>
          </a:p>
        </p:txBody>
      </p:sp>
      <p:sp>
        <p:nvSpPr>
          <p:cNvPr id="9" name="Content Placeholder 8"/>
          <p:cNvSpPr>
            <a:spLocks noGrp="1"/>
          </p:cNvSpPr>
          <p:nvPr>
            <p:ph sz="quarter" idx="13"/>
          </p:nvPr>
        </p:nvSpPr>
        <p:spPr>
          <a:xfrm>
            <a:off x="733043"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849989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33044" y="2678114"/>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33777" y="3429001"/>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32110" y="3429001"/>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dirty="0">
              <a:solidFill>
                <a:srgbClr val="0F243E"/>
              </a:solidFill>
            </a:endParaRPr>
          </a:p>
        </p:txBody>
      </p:sp>
      <p:sp>
        <p:nvSpPr>
          <p:cNvPr id="8" name="Footer Placeholder 7"/>
          <p:cNvSpPr>
            <a:spLocks noGrp="1"/>
          </p:cNvSpPr>
          <p:nvPr>
            <p:ph type="ftr" sz="quarter" idx="11"/>
          </p:nvPr>
        </p:nvSpPr>
        <p:spPr/>
        <p:txBody>
          <a:bodyPr/>
          <a:lstStyle/>
          <a:p>
            <a:endParaRPr lang="es-ES" altLang="es-PE" dirty="0">
              <a:solidFill>
                <a:srgbClr val="0F243E"/>
              </a:solidFill>
            </a:endParaRPr>
          </a:p>
        </p:txBody>
      </p:sp>
      <p:sp>
        <p:nvSpPr>
          <p:cNvPr id="9" name="Slide Number Placeholder 8"/>
          <p:cNvSpPr>
            <a:spLocks noGrp="1"/>
          </p:cNvSpPr>
          <p:nvPr>
            <p:ph type="sldNum" sz="quarter" idx="12"/>
          </p:nvPr>
        </p:nvSpPr>
        <p:spPr/>
        <p:txBody>
          <a:bodyPr/>
          <a:lstStyle/>
          <a:p>
            <a:fld id="{3FA0DD67-C196-472E-A12C-CE6F063C42B2}"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874203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ltLang="es-PE" dirty="0">
              <a:solidFill>
                <a:srgbClr val="0F243E"/>
              </a:solidFill>
            </a:endParaRPr>
          </a:p>
        </p:txBody>
      </p:sp>
      <p:sp>
        <p:nvSpPr>
          <p:cNvPr id="4" name="Footer Placeholder 3"/>
          <p:cNvSpPr>
            <a:spLocks noGrp="1"/>
          </p:cNvSpPr>
          <p:nvPr>
            <p:ph type="ftr" sz="quarter" idx="11"/>
          </p:nvPr>
        </p:nvSpPr>
        <p:spPr/>
        <p:txBody>
          <a:bodyPr/>
          <a:lstStyle/>
          <a:p>
            <a:endParaRPr lang="es-ES" altLang="es-PE" dirty="0">
              <a:solidFill>
                <a:srgbClr val="0F243E"/>
              </a:solidFill>
            </a:endParaRPr>
          </a:p>
        </p:txBody>
      </p:sp>
      <p:sp>
        <p:nvSpPr>
          <p:cNvPr id="5" name="Slide Number Placeholder 4"/>
          <p:cNvSpPr>
            <a:spLocks noGrp="1"/>
          </p:cNvSpPr>
          <p:nvPr>
            <p:ph type="sldNum" sz="quarter" idx="12"/>
          </p:nvPr>
        </p:nvSpPr>
        <p:spPr/>
        <p:txBody>
          <a:bodyPr/>
          <a:lstStyle/>
          <a:p>
            <a:fld id="{E7B13A7E-9784-470B-8062-F65466C431FE}"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693939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Date Placeholder 1"/>
          <p:cNvSpPr>
            <a:spLocks noGrp="1"/>
          </p:cNvSpPr>
          <p:nvPr>
            <p:ph type="dt" sz="half" idx="10"/>
          </p:nvPr>
        </p:nvSpPr>
        <p:spPr/>
        <p:txBody>
          <a:bodyPr/>
          <a:lstStyle/>
          <a:p>
            <a:endParaRPr lang="es-ES" altLang="es-PE" dirty="0">
              <a:solidFill>
                <a:srgbClr val="0F243E"/>
              </a:solidFill>
            </a:endParaRPr>
          </a:p>
        </p:txBody>
      </p:sp>
      <p:sp>
        <p:nvSpPr>
          <p:cNvPr id="3" name="Footer Placeholder 2"/>
          <p:cNvSpPr>
            <a:spLocks noGrp="1"/>
          </p:cNvSpPr>
          <p:nvPr>
            <p:ph type="ftr" sz="quarter" idx="11"/>
          </p:nvPr>
        </p:nvSpPr>
        <p:spPr/>
        <p:txBody>
          <a:bodyPr/>
          <a:lstStyle/>
          <a:p>
            <a:endParaRPr lang="es-ES" altLang="es-PE" dirty="0">
              <a:solidFill>
                <a:srgbClr val="0F243E"/>
              </a:solidFill>
            </a:endParaRPr>
          </a:p>
        </p:txBody>
      </p:sp>
      <p:sp>
        <p:nvSpPr>
          <p:cNvPr id="4" name="Slide Number Placeholder 3"/>
          <p:cNvSpPr>
            <a:spLocks noGrp="1"/>
          </p:cNvSpPr>
          <p:nvPr>
            <p:ph type="sldNum" sz="quarter" idx="12"/>
          </p:nvPr>
        </p:nvSpPr>
        <p:spPr/>
        <p:txBody>
          <a:bodyPr/>
          <a:lstStyle/>
          <a:p>
            <a:fld id="{0CAE3059-A1B1-4DC0-BF8F-9DD2C40E1540}"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253941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A36A30DB-312B-4F93-861A-948384FAD23A}" type="slidenum">
              <a:rPr lang="es-ES" altLang="es-PE" smtClean="0">
                <a:solidFill>
                  <a:srgbClr val="0F243E"/>
                </a:solidFill>
              </a:rPr>
              <a:pPr/>
              <a:t>‹Nº›</a:t>
            </a:fld>
            <a:endParaRPr lang="es-ES" altLang="es-PE" dirty="0">
              <a:solidFill>
                <a:srgbClr val="0F243E"/>
              </a:solidFill>
            </a:endParaRPr>
          </a:p>
        </p:txBody>
      </p:sp>
      <p:sp>
        <p:nvSpPr>
          <p:cNvPr id="4" name="Text Placeholder 3"/>
          <p:cNvSpPr>
            <a:spLocks noGrp="1"/>
          </p:cNvSpPr>
          <p:nvPr>
            <p:ph type="body" sz="half" idx="2"/>
          </p:nvPr>
        </p:nvSpPr>
        <p:spPr>
          <a:xfrm>
            <a:off x="990600" y="3581401"/>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06288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p>
        </p:txBody>
      </p:sp>
      <p:sp>
        <p:nvSpPr>
          <p:cNvPr id="5" name="Footer Placeholder 4"/>
          <p:cNvSpPr>
            <a:spLocks noGrp="1"/>
          </p:cNvSpPr>
          <p:nvPr>
            <p:ph type="ftr" sz="quarter" idx="11"/>
          </p:nvPr>
        </p:nvSpPr>
        <p:spPr/>
        <p:txBody>
          <a:bodyPr/>
          <a:lstStyle/>
          <a:p>
            <a:endParaRPr lang="es-ES" altLang="es-PE" dirty="0"/>
          </a:p>
        </p:txBody>
      </p:sp>
      <p:sp>
        <p:nvSpPr>
          <p:cNvPr id="6" name="Slide Number Placeholder 5"/>
          <p:cNvSpPr>
            <a:spLocks noGrp="1"/>
          </p:cNvSpPr>
          <p:nvPr>
            <p:ph type="sldNum" sz="quarter" idx="12"/>
          </p:nvPr>
        </p:nvSpPr>
        <p:spPr/>
        <p:txBody>
          <a:bodyPr/>
          <a:lstStyle/>
          <a:p>
            <a:fld id="{8C6B172A-DFC6-4AC9-BBD2-4D6DFB0B9C4D}" type="slidenum">
              <a:rPr lang="es-ES" altLang="es-PE" smtClean="0"/>
              <a:pPr/>
              <a:t>‹Nº›</a:t>
            </a:fld>
            <a:endParaRPr lang="es-ES" altLang="es-PE" dirty="0"/>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title"/>
          </p:nvPr>
        </p:nvSpPr>
        <p:spPr>
          <a:xfrm>
            <a:off x="5280335" y="338667"/>
            <a:ext cx="413036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274028" y="2785533"/>
            <a:ext cx="413667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14C0AA05-6C0A-4A33-9A08-8FBFE5E02244}" type="slidenum">
              <a:rPr lang="es-ES" altLang="es-PE" smtClean="0">
                <a:solidFill>
                  <a:srgbClr val="0F243E"/>
                </a:solidFill>
              </a:rPr>
              <a:pPr/>
              <a:t>‹Nº›</a:t>
            </a:fld>
            <a:endParaRPr lang="es-ES" altLang="es-PE" dirty="0">
              <a:solidFill>
                <a:srgbClr val="0F243E"/>
              </a:solidFill>
            </a:endParaRPr>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extLst>
      <p:ext uri="{BB962C8B-B14F-4D97-AF65-F5344CB8AC3E}">
        <p14:creationId xmlns:p14="http://schemas.microsoft.com/office/powerpoint/2010/main" val="18488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4E61909B-A850-40A7-8BD5-747776934E51}"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880746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7463CE8F-EF9B-4ACA-AE1E-A736EA3D76AB}" type="slidenum">
              <a:rPr lang="es-ES" altLang="es-PE" smtClean="0">
                <a:solidFill>
                  <a:srgbClr val="0F243E"/>
                </a:solidFill>
              </a:rPr>
              <a:pPr/>
              <a:t>‹Nº›</a:t>
            </a:fld>
            <a:endParaRPr lang="es-ES" altLang="es-PE" dirty="0">
              <a:solidFill>
                <a:srgbClr val="0F243E"/>
              </a:solidFill>
            </a:endParaRPr>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Vertical Title 1"/>
          <p:cNvSpPr>
            <a:spLocks noGrp="1"/>
          </p:cNvSpPr>
          <p:nvPr>
            <p:ph type="title" orient="vert"/>
          </p:nvPr>
        </p:nvSpPr>
        <p:spPr>
          <a:xfrm>
            <a:off x="7181850" y="1447801"/>
            <a:ext cx="222885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5300" y="1447800"/>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1992935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8AE8374-0EE2-4B13-BDB2-33EC4C03C88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789770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8C6B172A-DFC6-4AC9-BBD2-4D6DFB0B9C4D}" type="slidenum">
              <a:rPr lang="es-ES" altLang="es-PE" smtClean="0">
                <a:solidFill>
                  <a:srgbClr val="0F243E"/>
                </a:solidFill>
              </a:rPr>
              <a:pPr/>
              <a:t>‹Nº›</a:t>
            </a:fld>
            <a:endParaRPr lang="es-ES" altLang="es-PE" dirty="0">
              <a:solidFill>
                <a:srgbClr val="0F243E"/>
              </a:solidFill>
            </a:endParaRPr>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675157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reeform 14"/>
          <p:cNvSpPr>
            <a:spLocks/>
          </p:cNvSpPr>
          <p:nvPr/>
        </p:nvSpPr>
        <p:spPr bwMode="hidden">
          <a:xfrm>
            <a:off x="6551392" y="4203592"/>
            <a:ext cx="3116131"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18"/>
          <p:cNvSpPr>
            <a:spLocks/>
          </p:cNvSpPr>
          <p:nvPr/>
        </p:nvSpPr>
        <p:spPr bwMode="hidden">
          <a:xfrm>
            <a:off x="2837597"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22"/>
          <p:cNvSpPr>
            <a:spLocks/>
          </p:cNvSpPr>
          <p:nvPr/>
        </p:nvSpPr>
        <p:spPr bwMode="hidden">
          <a:xfrm>
            <a:off x="3064455"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6"/>
          <p:cNvSpPr>
            <a:spLocks/>
          </p:cNvSpPr>
          <p:nvPr/>
        </p:nvSpPr>
        <p:spPr bwMode="hidden">
          <a:xfrm>
            <a:off x="6076946" y="4074175"/>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 name="Title 1"/>
          <p:cNvSpPr>
            <a:spLocks noGrp="1"/>
          </p:cNvSpPr>
          <p:nvPr>
            <p:ph type="title"/>
          </p:nvPr>
        </p:nvSpPr>
        <p:spPr>
          <a:xfrm>
            <a:off x="747535" y="2463560"/>
            <a:ext cx="84201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1312" y="1437449"/>
            <a:ext cx="695254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7D561ED-EBA3-4C5F-8BBB-A8BDED54E33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4093608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87C9D75D-551D-4C4E-B1F9-C0B45F0D3392}" type="slidenum">
              <a:rPr lang="es-ES" altLang="es-PE" smtClean="0">
                <a:solidFill>
                  <a:srgbClr val="0F243E"/>
                </a:solidFill>
              </a:rPr>
              <a:pPr/>
              <a:t>‹Nº›</a:t>
            </a:fld>
            <a:endParaRPr lang="es-ES" altLang="es-PE" dirty="0">
              <a:solidFill>
                <a:srgbClr val="0F243E"/>
              </a:solidFill>
            </a:endParaRPr>
          </a:p>
        </p:txBody>
      </p:sp>
      <p:sp>
        <p:nvSpPr>
          <p:cNvPr id="9" name="Content Placeholder 8"/>
          <p:cNvSpPr>
            <a:spLocks noGrp="1"/>
          </p:cNvSpPr>
          <p:nvPr>
            <p:ph sz="quarter" idx="13"/>
          </p:nvPr>
        </p:nvSpPr>
        <p:spPr>
          <a:xfrm>
            <a:off x="733043"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10760010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33044" y="2678114"/>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33777" y="3429001"/>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32110" y="3429001"/>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dirty="0">
              <a:solidFill>
                <a:srgbClr val="0F243E"/>
              </a:solidFill>
            </a:endParaRPr>
          </a:p>
        </p:txBody>
      </p:sp>
      <p:sp>
        <p:nvSpPr>
          <p:cNvPr id="8" name="Footer Placeholder 7"/>
          <p:cNvSpPr>
            <a:spLocks noGrp="1"/>
          </p:cNvSpPr>
          <p:nvPr>
            <p:ph type="ftr" sz="quarter" idx="11"/>
          </p:nvPr>
        </p:nvSpPr>
        <p:spPr/>
        <p:txBody>
          <a:bodyPr/>
          <a:lstStyle/>
          <a:p>
            <a:endParaRPr lang="es-ES" altLang="es-PE" dirty="0">
              <a:solidFill>
                <a:srgbClr val="0F243E"/>
              </a:solidFill>
            </a:endParaRPr>
          </a:p>
        </p:txBody>
      </p:sp>
      <p:sp>
        <p:nvSpPr>
          <p:cNvPr id="9" name="Slide Number Placeholder 8"/>
          <p:cNvSpPr>
            <a:spLocks noGrp="1"/>
          </p:cNvSpPr>
          <p:nvPr>
            <p:ph type="sldNum" sz="quarter" idx="12"/>
          </p:nvPr>
        </p:nvSpPr>
        <p:spPr/>
        <p:txBody>
          <a:bodyPr/>
          <a:lstStyle/>
          <a:p>
            <a:fld id="{3FA0DD67-C196-472E-A12C-CE6F063C42B2}"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4232367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ltLang="es-PE" dirty="0">
              <a:solidFill>
                <a:srgbClr val="0F243E"/>
              </a:solidFill>
            </a:endParaRPr>
          </a:p>
        </p:txBody>
      </p:sp>
      <p:sp>
        <p:nvSpPr>
          <p:cNvPr id="4" name="Footer Placeholder 3"/>
          <p:cNvSpPr>
            <a:spLocks noGrp="1"/>
          </p:cNvSpPr>
          <p:nvPr>
            <p:ph type="ftr" sz="quarter" idx="11"/>
          </p:nvPr>
        </p:nvSpPr>
        <p:spPr/>
        <p:txBody>
          <a:bodyPr/>
          <a:lstStyle/>
          <a:p>
            <a:endParaRPr lang="es-ES" altLang="es-PE" dirty="0">
              <a:solidFill>
                <a:srgbClr val="0F243E"/>
              </a:solidFill>
            </a:endParaRPr>
          </a:p>
        </p:txBody>
      </p:sp>
      <p:sp>
        <p:nvSpPr>
          <p:cNvPr id="5" name="Slide Number Placeholder 4"/>
          <p:cNvSpPr>
            <a:spLocks noGrp="1"/>
          </p:cNvSpPr>
          <p:nvPr>
            <p:ph type="sldNum" sz="quarter" idx="12"/>
          </p:nvPr>
        </p:nvSpPr>
        <p:spPr/>
        <p:txBody>
          <a:bodyPr/>
          <a:lstStyle/>
          <a:p>
            <a:fld id="{E7B13A7E-9784-470B-8062-F65466C431FE}"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00271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Date Placeholder 1"/>
          <p:cNvSpPr>
            <a:spLocks noGrp="1"/>
          </p:cNvSpPr>
          <p:nvPr>
            <p:ph type="dt" sz="half" idx="10"/>
          </p:nvPr>
        </p:nvSpPr>
        <p:spPr/>
        <p:txBody>
          <a:bodyPr/>
          <a:lstStyle/>
          <a:p>
            <a:endParaRPr lang="es-ES" altLang="es-PE" dirty="0">
              <a:solidFill>
                <a:srgbClr val="0F243E"/>
              </a:solidFill>
            </a:endParaRPr>
          </a:p>
        </p:txBody>
      </p:sp>
      <p:sp>
        <p:nvSpPr>
          <p:cNvPr id="3" name="Footer Placeholder 2"/>
          <p:cNvSpPr>
            <a:spLocks noGrp="1"/>
          </p:cNvSpPr>
          <p:nvPr>
            <p:ph type="ftr" sz="quarter" idx="11"/>
          </p:nvPr>
        </p:nvSpPr>
        <p:spPr/>
        <p:txBody>
          <a:bodyPr/>
          <a:lstStyle/>
          <a:p>
            <a:endParaRPr lang="es-ES" altLang="es-PE" dirty="0">
              <a:solidFill>
                <a:srgbClr val="0F243E"/>
              </a:solidFill>
            </a:endParaRPr>
          </a:p>
        </p:txBody>
      </p:sp>
      <p:sp>
        <p:nvSpPr>
          <p:cNvPr id="4" name="Slide Number Placeholder 3"/>
          <p:cNvSpPr>
            <a:spLocks noGrp="1"/>
          </p:cNvSpPr>
          <p:nvPr>
            <p:ph type="sldNum" sz="quarter" idx="12"/>
          </p:nvPr>
        </p:nvSpPr>
        <p:spPr/>
        <p:txBody>
          <a:bodyPr/>
          <a:lstStyle/>
          <a:p>
            <a:fld id="{0CAE3059-A1B1-4DC0-BF8F-9DD2C40E1540}"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7526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551394" y="4203592"/>
            <a:ext cx="3116131"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837597"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3064455"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6076946" y="4074179"/>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747535" y="2463560"/>
            <a:ext cx="84201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1312" y="1437449"/>
            <a:ext cx="695254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ltLang="es-PE" dirty="0"/>
          </a:p>
        </p:txBody>
      </p:sp>
      <p:sp>
        <p:nvSpPr>
          <p:cNvPr id="5" name="Footer Placeholder 4"/>
          <p:cNvSpPr>
            <a:spLocks noGrp="1"/>
          </p:cNvSpPr>
          <p:nvPr>
            <p:ph type="ftr" sz="quarter" idx="11"/>
          </p:nvPr>
        </p:nvSpPr>
        <p:spPr/>
        <p:txBody>
          <a:bodyPr/>
          <a:lstStyle/>
          <a:p>
            <a:endParaRPr lang="es-ES" altLang="es-PE" dirty="0"/>
          </a:p>
        </p:txBody>
      </p:sp>
      <p:sp>
        <p:nvSpPr>
          <p:cNvPr id="6" name="Slide Number Placeholder 5"/>
          <p:cNvSpPr>
            <a:spLocks noGrp="1"/>
          </p:cNvSpPr>
          <p:nvPr>
            <p:ph type="sldNum" sz="quarter" idx="12"/>
          </p:nvPr>
        </p:nvSpPr>
        <p:spPr/>
        <p:txBody>
          <a:bodyPr/>
          <a:lstStyle/>
          <a:p>
            <a:fld id="{B7D561ED-EBA3-4C5F-8BBB-A8BDED54E336}" type="slidenum">
              <a:rPr lang="es-ES" altLang="es-PE" smtClean="0"/>
              <a:pPr/>
              <a:t>‹Nº›</a:t>
            </a:fld>
            <a:endParaRPr lang="es-ES" altLang="es-PE"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A36A30DB-312B-4F93-861A-948384FAD23A}" type="slidenum">
              <a:rPr lang="es-ES" altLang="es-PE" smtClean="0">
                <a:solidFill>
                  <a:srgbClr val="0F243E"/>
                </a:solidFill>
              </a:rPr>
              <a:pPr/>
              <a:t>‹Nº›</a:t>
            </a:fld>
            <a:endParaRPr lang="es-ES" altLang="es-PE" dirty="0">
              <a:solidFill>
                <a:srgbClr val="0F243E"/>
              </a:solidFill>
            </a:endParaRPr>
          </a:p>
        </p:txBody>
      </p:sp>
      <p:sp>
        <p:nvSpPr>
          <p:cNvPr id="4" name="Text Placeholder 3"/>
          <p:cNvSpPr>
            <a:spLocks noGrp="1"/>
          </p:cNvSpPr>
          <p:nvPr>
            <p:ph type="body" sz="half" idx="2"/>
          </p:nvPr>
        </p:nvSpPr>
        <p:spPr>
          <a:xfrm>
            <a:off x="990600" y="3581401"/>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9506015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title"/>
          </p:nvPr>
        </p:nvSpPr>
        <p:spPr>
          <a:xfrm>
            <a:off x="5280335" y="338667"/>
            <a:ext cx="413036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274028" y="2785533"/>
            <a:ext cx="413667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14C0AA05-6C0A-4A33-9A08-8FBFE5E02244}" type="slidenum">
              <a:rPr lang="es-ES" altLang="es-PE" smtClean="0">
                <a:solidFill>
                  <a:srgbClr val="0F243E"/>
                </a:solidFill>
              </a:rPr>
              <a:pPr/>
              <a:t>‹Nº›</a:t>
            </a:fld>
            <a:endParaRPr lang="es-ES" altLang="es-PE" dirty="0">
              <a:solidFill>
                <a:srgbClr val="0F243E"/>
              </a:solidFill>
            </a:endParaRPr>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extLst>
      <p:ext uri="{BB962C8B-B14F-4D97-AF65-F5344CB8AC3E}">
        <p14:creationId xmlns:p14="http://schemas.microsoft.com/office/powerpoint/2010/main" val="1675593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4E61909B-A850-40A7-8BD5-747776934E51}"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356238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7463CE8F-EF9B-4ACA-AE1E-A736EA3D76AB}" type="slidenum">
              <a:rPr lang="es-ES" altLang="es-PE" smtClean="0">
                <a:solidFill>
                  <a:srgbClr val="0F243E"/>
                </a:solidFill>
              </a:rPr>
              <a:pPr/>
              <a:t>‹Nº›</a:t>
            </a:fld>
            <a:endParaRPr lang="es-ES" altLang="es-PE" dirty="0">
              <a:solidFill>
                <a:srgbClr val="0F243E"/>
              </a:solidFill>
            </a:endParaRPr>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Vertical Title 1"/>
          <p:cNvSpPr>
            <a:spLocks noGrp="1"/>
          </p:cNvSpPr>
          <p:nvPr>
            <p:ph type="title" orient="vert"/>
          </p:nvPr>
        </p:nvSpPr>
        <p:spPr>
          <a:xfrm>
            <a:off x="7181850" y="1447801"/>
            <a:ext cx="222885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5300" y="1447800"/>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92635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8AE8374-0EE2-4B13-BDB2-33EC4C03C88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7721151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8C6B172A-DFC6-4AC9-BBD2-4D6DFB0B9C4D}" type="slidenum">
              <a:rPr lang="es-ES" altLang="es-PE" smtClean="0">
                <a:solidFill>
                  <a:srgbClr val="0F243E"/>
                </a:solidFill>
              </a:rPr>
              <a:pPr/>
              <a:t>‹Nº›</a:t>
            </a:fld>
            <a:endParaRPr lang="es-ES" altLang="es-PE" dirty="0">
              <a:solidFill>
                <a:srgbClr val="0F243E"/>
              </a:solidFill>
            </a:endParaRPr>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5656072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reeform 14"/>
          <p:cNvSpPr>
            <a:spLocks/>
          </p:cNvSpPr>
          <p:nvPr/>
        </p:nvSpPr>
        <p:spPr bwMode="hidden">
          <a:xfrm>
            <a:off x="6551392" y="4203592"/>
            <a:ext cx="3116131"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18"/>
          <p:cNvSpPr>
            <a:spLocks/>
          </p:cNvSpPr>
          <p:nvPr/>
        </p:nvSpPr>
        <p:spPr bwMode="hidden">
          <a:xfrm>
            <a:off x="2837597"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22"/>
          <p:cNvSpPr>
            <a:spLocks/>
          </p:cNvSpPr>
          <p:nvPr/>
        </p:nvSpPr>
        <p:spPr bwMode="hidden">
          <a:xfrm>
            <a:off x="3064455"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6"/>
          <p:cNvSpPr>
            <a:spLocks/>
          </p:cNvSpPr>
          <p:nvPr/>
        </p:nvSpPr>
        <p:spPr bwMode="hidden">
          <a:xfrm>
            <a:off x="6076946" y="4074175"/>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 name="Title 1"/>
          <p:cNvSpPr>
            <a:spLocks noGrp="1"/>
          </p:cNvSpPr>
          <p:nvPr>
            <p:ph type="title"/>
          </p:nvPr>
        </p:nvSpPr>
        <p:spPr>
          <a:xfrm>
            <a:off x="747535" y="2463560"/>
            <a:ext cx="84201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1312" y="1437449"/>
            <a:ext cx="695254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7D561ED-EBA3-4C5F-8BBB-A8BDED54E33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411415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87C9D75D-551D-4C4E-B1F9-C0B45F0D3392}" type="slidenum">
              <a:rPr lang="es-ES" altLang="es-PE" smtClean="0">
                <a:solidFill>
                  <a:srgbClr val="0F243E"/>
                </a:solidFill>
              </a:rPr>
              <a:pPr/>
              <a:t>‹Nº›</a:t>
            </a:fld>
            <a:endParaRPr lang="es-ES" altLang="es-PE" dirty="0">
              <a:solidFill>
                <a:srgbClr val="0F243E"/>
              </a:solidFill>
            </a:endParaRPr>
          </a:p>
        </p:txBody>
      </p:sp>
      <p:sp>
        <p:nvSpPr>
          <p:cNvPr id="9" name="Content Placeholder 8"/>
          <p:cNvSpPr>
            <a:spLocks noGrp="1"/>
          </p:cNvSpPr>
          <p:nvPr>
            <p:ph sz="quarter" idx="13"/>
          </p:nvPr>
        </p:nvSpPr>
        <p:spPr>
          <a:xfrm>
            <a:off x="733043"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3347745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33044" y="2678114"/>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33777" y="3429001"/>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32110" y="3429001"/>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dirty="0">
              <a:solidFill>
                <a:srgbClr val="0F243E"/>
              </a:solidFill>
            </a:endParaRPr>
          </a:p>
        </p:txBody>
      </p:sp>
      <p:sp>
        <p:nvSpPr>
          <p:cNvPr id="8" name="Footer Placeholder 7"/>
          <p:cNvSpPr>
            <a:spLocks noGrp="1"/>
          </p:cNvSpPr>
          <p:nvPr>
            <p:ph type="ftr" sz="quarter" idx="11"/>
          </p:nvPr>
        </p:nvSpPr>
        <p:spPr/>
        <p:txBody>
          <a:bodyPr/>
          <a:lstStyle/>
          <a:p>
            <a:endParaRPr lang="es-ES" altLang="es-PE" dirty="0">
              <a:solidFill>
                <a:srgbClr val="0F243E"/>
              </a:solidFill>
            </a:endParaRPr>
          </a:p>
        </p:txBody>
      </p:sp>
      <p:sp>
        <p:nvSpPr>
          <p:cNvPr id="9" name="Slide Number Placeholder 8"/>
          <p:cNvSpPr>
            <a:spLocks noGrp="1"/>
          </p:cNvSpPr>
          <p:nvPr>
            <p:ph type="sldNum" sz="quarter" idx="12"/>
          </p:nvPr>
        </p:nvSpPr>
        <p:spPr/>
        <p:txBody>
          <a:bodyPr/>
          <a:lstStyle/>
          <a:p>
            <a:fld id="{3FA0DD67-C196-472E-A12C-CE6F063C42B2}"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6566809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ltLang="es-PE" dirty="0">
              <a:solidFill>
                <a:srgbClr val="0F243E"/>
              </a:solidFill>
            </a:endParaRPr>
          </a:p>
        </p:txBody>
      </p:sp>
      <p:sp>
        <p:nvSpPr>
          <p:cNvPr id="4" name="Footer Placeholder 3"/>
          <p:cNvSpPr>
            <a:spLocks noGrp="1"/>
          </p:cNvSpPr>
          <p:nvPr>
            <p:ph type="ftr" sz="quarter" idx="11"/>
          </p:nvPr>
        </p:nvSpPr>
        <p:spPr/>
        <p:txBody>
          <a:bodyPr/>
          <a:lstStyle/>
          <a:p>
            <a:endParaRPr lang="es-ES" altLang="es-PE" dirty="0">
              <a:solidFill>
                <a:srgbClr val="0F243E"/>
              </a:solidFill>
            </a:endParaRPr>
          </a:p>
        </p:txBody>
      </p:sp>
      <p:sp>
        <p:nvSpPr>
          <p:cNvPr id="5" name="Slide Number Placeholder 4"/>
          <p:cNvSpPr>
            <a:spLocks noGrp="1"/>
          </p:cNvSpPr>
          <p:nvPr>
            <p:ph type="sldNum" sz="quarter" idx="12"/>
          </p:nvPr>
        </p:nvSpPr>
        <p:spPr/>
        <p:txBody>
          <a:bodyPr/>
          <a:lstStyle/>
          <a:p>
            <a:fld id="{E7B13A7E-9784-470B-8062-F65466C431FE}"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63374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ltLang="es-PE" dirty="0"/>
          </a:p>
        </p:txBody>
      </p:sp>
      <p:sp>
        <p:nvSpPr>
          <p:cNvPr id="6" name="Footer Placeholder 5"/>
          <p:cNvSpPr>
            <a:spLocks noGrp="1"/>
          </p:cNvSpPr>
          <p:nvPr>
            <p:ph type="ftr" sz="quarter" idx="11"/>
          </p:nvPr>
        </p:nvSpPr>
        <p:spPr/>
        <p:txBody>
          <a:bodyPr/>
          <a:lstStyle/>
          <a:p>
            <a:endParaRPr lang="es-ES" altLang="es-PE" dirty="0"/>
          </a:p>
        </p:txBody>
      </p:sp>
      <p:sp>
        <p:nvSpPr>
          <p:cNvPr id="7" name="Slide Number Placeholder 6"/>
          <p:cNvSpPr>
            <a:spLocks noGrp="1"/>
          </p:cNvSpPr>
          <p:nvPr>
            <p:ph type="sldNum" sz="quarter" idx="12"/>
          </p:nvPr>
        </p:nvSpPr>
        <p:spPr/>
        <p:txBody>
          <a:bodyPr/>
          <a:lstStyle/>
          <a:p>
            <a:fld id="{87C9D75D-551D-4C4E-B1F9-C0B45F0D3392}" type="slidenum">
              <a:rPr lang="es-ES" altLang="es-PE" smtClean="0"/>
              <a:pPr/>
              <a:t>‹Nº›</a:t>
            </a:fld>
            <a:endParaRPr lang="es-ES" altLang="es-PE" dirty="0"/>
          </a:p>
        </p:txBody>
      </p:sp>
      <p:sp>
        <p:nvSpPr>
          <p:cNvPr id="9" name="Content Placeholder 8"/>
          <p:cNvSpPr>
            <a:spLocks noGrp="1"/>
          </p:cNvSpPr>
          <p:nvPr>
            <p:ph sz="quarter" idx="13"/>
          </p:nvPr>
        </p:nvSpPr>
        <p:spPr>
          <a:xfrm>
            <a:off x="733043"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Date Placeholder 1"/>
          <p:cNvSpPr>
            <a:spLocks noGrp="1"/>
          </p:cNvSpPr>
          <p:nvPr>
            <p:ph type="dt" sz="half" idx="10"/>
          </p:nvPr>
        </p:nvSpPr>
        <p:spPr/>
        <p:txBody>
          <a:bodyPr/>
          <a:lstStyle/>
          <a:p>
            <a:endParaRPr lang="es-ES" altLang="es-PE" dirty="0">
              <a:solidFill>
                <a:srgbClr val="0F243E"/>
              </a:solidFill>
            </a:endParaRPr>
          </a:p>
        </p:txBody>
      </p:sp>
      <p:sp>
        <p:nvSpPr>
          <p:cNvPr id="3" name="Footer Placeholder 2"/>
          <p:cNvSpPr>
            <a:spLocks noGrp="1"/>
          </p:cNvSpPr>
          <p:nvPr>
            <p:ph type="ftr" sz="quarter" idx="11"/>
          </p:nvPr>
        </p:nvSpPr>
        <p:spPr/>
        <p:txBody>
          <a:bodyPr/>
          <a:lstStyle/>
          <a:p>
            <a:endParaRPr lang="es-ES" altLang="es-PE" dirty="0">
              <a:solidFill>
                <a:srgbClr val="0F243E"/>
              </a:solidFill>
            </a:endParaRPr>
          </a:p>
        </p:txBody>
      </p:sp>
      <p:sp>
        <p:nvSpPr>
          <p:cNvPr id="4" name="Slide Number Placeholder 3"/>
          <p:cNvSpPr>
            <a:spLocks noGrp="1"/>
          </p:cNvSpPr>
          <p:nvPr>
            <p:ph type="sldNum" sz="quarter" idx="12"/>
          </p:nvPr>
        </p:nvSpPr>
        <p:spPr/>
        <p:txBody>
          <a:bodyPr/>
          <a:lstStyle/>
          <a:p>
            <a:fld id="{0CAE3059-A1B1-4DC0-BF8F-9DD2C40E1540}"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758525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A36A30DB-312B-4F93-861A-948384FAD23A}" type="slidenum">
              <a:rPr lang="es-ES" altLang="es-PE" smtClean="0">
                <a:solidFill>
                  <a:srgbClr val="0F243E"/>
                </a:solidFill>
              </a:rPr>
              <a:pPr/>
              <a:t>‹Nº›</a:t>
            </a:fld>
            <a:endParaRPr lang="es-ES" altLang="es-PE" dirty="0">
              <a:solidFill>
                <a:srgbClr val="0F243E"/>
              </a:solidFill>
            </a:endParaRPr>
          </a:p>
        </p:txBody>
      </p:sp>
      <p:sp>
        <p:nvSpPr>
          <p:cNvPr id="4" name="Text Placeholder 3"/>
          <p:cNvSpPr>
            <a:spLocks noGrp="1"/>
          </p:cNvSpPr>
          <p:nvPr>
            <p:ph type="body" sz="half" idx="2"/>
          </p:nvPr>
        </p:nvSpPr>
        <p:spPr>
          <a:xfrm>
            <a:off x="990600" y="3581401"/>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8823624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title"/>
          </p:nvPr>
        </p:nvSpPr>
        <p:spPr>
          <a:xfrm>
            <a:off x="5280335" y="338667"/>
            <a:ext cx="413036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274028" y="2785533"/>
            <a:ext cx="413667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14C0AA05-6C0A-4A33-9A08-8FBFE5E02244}" type="slidenum">
              <a:rPr lang="es-ES" altLang="es-PE" smtClean="0">
                <a:solidFill>
                  <a:srgbClr val="0F243E"/>
                </a:solidFill>
              </a:rPr>
              <a:pPr/>
              <a:t>‹Nº›</a:t>
            </a:fld>
            <a:endParaRPr lang="es-ES" altLang="es-PE" dirty="0">
              <a:solidFill>
                <a:srgbClr val="0F243E"/>
              </a:solidFill>
            </a:endParaRPr>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extLst>
      <p:ext uri="{BB962C8B-B14F-4D97-AF65-F5344CB8AC3E}">
        <p14:creationId xmlns:p14="http://schemas.microsoft.com/office/powerpoint/2010/main" val="16793266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4E61909B-A850-40A7-8BD5-747776934E51}"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3608083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7463CE8F-EF9B-4ACA-AE1E-A736EA3D76AB}" type="slidenum">
              <a:rPr lang="es-ES" altLang="es-PE" smtClean="0">
                <a:solidFill>
                  <a:srgbClr val="0F243E"/>
                </a:solidFill>
              </a:rPr>
              <a:pPr/>
              <a:t>‹Nº›</a:t>
            </a:fld>
            <a:endParaRPr lang="es-ES" altLang="es-PE" dirty="0">
              <a:solidFill>
                <a:srgbClr val="0F243E"/>
              </a:solidFill>
            </a:endParaRPr>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Vertical Title 1"/>
          <p:cNvSpPr>
            <a:spLocks noGrp="1"/>
          </p:cNvSpPr>
          <p:nvPr>
            <p:ph type="title" orient="vert"/>
          </p:nvPr>
        </p:nvSpPr>
        <p:spPr>
          <a:xfrm>
            <a:off x="7181850" y="1447801"/>
            <a:ext cx="222885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5300" y="1447800"/>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1045499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8AE8374-0EE2-4B13-BDB2-33EC4C03C88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0875826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8C6B172A-DFC6-4AC9-BBD2-4D6DFB0B9C4D}" type="slidenum">
              <a:rPr lang="es-ES" altLang="es-PE" smtClean="0">
                <a:solidFill>
                  <a:srgbClr val="0F243E"/>
                </a:solidFill>
              </a:rPr>
              <a:pPr/>
              <a:t>‹Nº›</a:t>
            </a:fld>
            <a:endParaRPr lang="es-ES" altLang="es-PE" dirty="0">
              <a:solidFill>
                <a:srgbClr val="0F243E"/>
              </a:solidFill>
            </a:endParaRPr>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7086278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reeform 14"/>
          <p:cNvSpPr>
            <a:spLocks/>
          </p:cNvSpPr>
          <p:nvPr/>
        </p:nvSpPr>
        <p:spPr bwMode="hidden">
          <a:xfrm>
            <a:off x="6551392" y="4203592"/>
            <a:ext cx="3116131"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18"/>
          <p:cNvSpPr>
            <a:spLocks/>
          </p:cNvSpPr>
          <p:nvPr/>
        </p:nvSpPr>
        <p:spPr bwMode="hidden">
          <a:xfrm>
            <a:off x="2837597"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22"/>
          <p:cNvSpPr>
            <a:spLocks/>
          </p:cNvSpPr>
          <p:nvPr/>
        </p:nvSpPr>
        <p:spPr bwMode="hidden">
          <a:xfrm>
            <a:off x="3064455"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6"/>
          <p:cNvSpPr>
            <a:spLocks/>
          </p:cNvSpPr>
          <p:nvPr/>
        </p:nvSpPr>
        <p:spPr bwMode="hidden">
          <a:xfrm>
            <a:off x="6076946" y="4074175"/>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 name="Title 1"/>
          <p:cNvSpPr>
            <a:spLocks noGrp="1"/>
          </p:cNvSpPr>
          <p:nvPr>
            <p:ph type="title"/>
          </p:nvPr>
        </p:nvSpPr>
        <p:spPr>
          <a:xfrm>
            <a:off x="747535" y="2463560"/>
            <a:ext cx="84201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1312" y="1437449"/>
            <a:ext cx="695254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7D561ED-EBA3-4C5F-8BBB-A8BDED54E33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770570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87C9D75D-551D-4C4E-B1F9-C0B45F0D3392}" type="slidenum">
              <a:rPr lang="es-ES" altLang="es-PE" smtClean="0">
                <a:solidFill>
                  <a:srgbClr val="0F243E"/>
                </a:solidFill>
              </a:rPr>
              <a:pPr/>
              <a:t>‹Nº›</a:t>
            </a:fld>
            <a:endParaRPr lang="es-ES" altLang="es-PE" dirty="0">
              <a:solidFill>
                <a:srgbClr val="0F243E"/>
              </a:solidFill>
            </a:endParaRPr>
          </a:p>
        </p:txBody>
      </p:sp>
      <p:sp>
        <p:nvSpPr>
          <p:cNvPr id="9" name="Content Placeholder 8"/>
          <p:cNvSpPr>
            <a:spLocks noGrp="1"/>
          </p:cNvSpPr>
          <p:nvPr>
            <p:ph sz="quarter" idx="13"/>
          </p:nvPr>
        </p:nvSpPr>
        <p:spPr>
          <a:xfrm>
            <a:off x="733043"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21876403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33044" y="2678114"/>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33777" y="3429001"/>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32110" y="3429001"/>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dirty="0">
              <a:solidFill>
                <a:srgbClr val="0F243E"/>
              </a:solidFill>
            </a:endParaRPr>
          </a:p>
        </p:txBody>
      </p:sp>
      <p:sp>
        <p:nvSpPr>
          <p:cNvPr id="8" name="Footer Placeholder 7"/>
          <p:cNvSpPr>
            <a:spLocks noGrp="1"/>
          </p:cNvSpPr>
          <p:nvPr>
            <p:ph type="ftr" sz="quarter" idx="11"/>
          </p:nvPr>
        </p:nvSpPr>
        <p:spPr/>
        <p:txBody>
          <a:bodyPr/>
          <a:lstStyle/>
          <a:p>
            <a:endParaRPr lang="es-ES" altLang="es-PE" dirty="0">
              <a:solidFill>
                <a:srgbClr val="0F243E"/>
              </a:solidFill>
            </a:endParaRPr>
          </a:p>
        </p:txBody>
      </p:sp>
      <p:sp>
        <p:nvSpPr>
          <p:cNvPr id="9" name="Slide Number Placeholder 8"/>
          <p:cNvSpPr>
            <a:spLocks noGrp="1"/>
          </p:cNvSpPr>
          <p:nvPr>
            <p:ph type="sldNum" sz="quarter" idx="12"/>
          </p:nvPr>
        </p:nvSpPr>
        <p:spPr/>
        <p:txBody>
          <a:bodyPr/>
          <a:lstStyle/>
          <a:p>
            <a:fld id="{3FA0DD67-C196-472E-A12C-CE6F063C42B2}"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3653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33044" y="2678114"/>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33779" y="3429005"/>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32110" y="3429005"/>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dirty="0"/>
          </a:p>
        </p:txBody>
      </p:sp>
      <p:sp>
        <p:nvSpPr>
          <p:cNvPr id="8" name="Footer Placeholder 7"/>
          <p:cNvSpPr>
            <a:spLocks noGrp="1"/>
          </p:cNvSpPr>
          <p:nvPr>
            <p:ph type="ftr" sz="quarter" idx="11"/>
          </p:nvPr>
        </p:nvSpPr>
        <p:spPr/>
        <p:txBody>
          <a:bodyPr/>
          <a:lstStyle/>
          <a:p>
            <a:endParaRPr lang="es-ES" altLang="es-PE" dirty="0"/>
          </a:p>
        </p:txBody>
      </p:sp>
      <p:sp>
        <p:nvSpPr>
          <p:cNvPr id="9" name="Slide Number Placeholder 8"/>
          <p:cNvSpPr>
            <a:spLocks noGrp="1"/>
          </p:cNvSpPr>
          <p:nvPr>
            <p:ph type="sldNum" sz="quarter" idx="12"/>
          </p:nvPr>
        </p:nvSpPr>
        <p:spPr/>
        <p:txBody>
          <a:bodyPr/>
          <a:lstStyle/>
          <a:p>
            <a:fld id="{3FA0DD67-C196-472E-A12C-CE6F063C42B2}" type="slidenum">
              <a:rPr lang="es-ES" altLang="es-PE" smtClean="0"/>
              <a:pPr/>
              <a:t>‹Nº›</a:t>
            </a:fld>
            <a:endParaRPr lang="es-ES" altLang="es-PE"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ltLang="es-PE" dirty="0">
              <a:solidFill>
                <a:srgbClr val="0F243E"/>
              </a:solidFill>
            </a:endParaRPr>
          </a:p>
        </p:txBody>
      </p:sp>
      <p:sp>
        <p:nvSpPr>
          <p:cNvPr id="4" name="Footer Placeholder 3"/>
          <p:cNvSpPr>
            <a:spLocks noGrp="1"/>
          </p:cNvSpPr>
          <p:nvPr>
            <p:ph type="ftr" sz="quarter" idx="11"/>
          </p:nvPr>
        </p:nvSpPr>
        <p:spPr/>
        <p:txBody>
          <a:bodyPr/>
          <a:lstStyle/>
          <a:p>
            <a:endParaRPr lang="es-ES" altLang="es-PE" dirty="0">
              <a:solidFill>
                <a:srgbClr val="0F243E"/>
              </a:solidFill>
            </a:endParaRPr>
          </a:p>
        </p:txBody>
      </p:sp>
      <p:sp>
        <p:nvSpPr>
          <p:cNvPr id="5" name="Slide Number Placeholder 4"/>
          <p:cNvSpPr>
            <a:spLocks noGrp="1"/>
          </p:cNvSpPr>
          <p:nvPr>
            <p:ph type="sldNum" sz="quarter" idx="12"/>
          </p:nvPr>
        </p:nvSpPr>
        <p:spPr/>
        <p:txBody>
          <a:bodyPr/>
          <a:lstStyle/>
          <a:p>
            <a:fld id="{E7B13A7E-9784-470B-8062-F65466C431FE}"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727635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Date Placeholder 1"/>
          <p:cNvSpPr>
            <a:spLocks noGrp="1"/>
          </p:cNvSpPr>
          <p:nvPr>
            <p:ph type="dt" sz="half" idx="10"/>
          </p:nvPr>
        </p:nvSpPr>
        <p:spPr/>
        <p:txBody>
          <a:bodyPr/>
          <a:lstStyle/>
          <a:p>
            <a:endParaRPr lang="es-ES" altLang="es-PE" dirty="0">
              <a:solidFill>
                <a:srgbClr val="0F243E"/>
              </a:solidFill>
            </a:endParaRPr>
          </a:p>
        </p:txBody>
      </p:sp>
      <p:sp>
        <p:nvSpPr>
          <p:cNvPr id="3" name="Footer Placeholder 2"/>
          <p:cNvSpPr>
            <a:spLocks noGrp="1"/>
          </p:cNvSpPr>
          <p:nvPr>
            <p:ph type="ftr" sz="quarter" idx="11"/>
          </p:nvPr>
        </p:nvSpPr>
        <p:spPr/>
        <p:txBody>
          <a:bodyPr/>
          <a:lstStyle/>
          <a:p>
            <a:endParaRPr lang="es-ES" altLang="es-PE" dirty="0">
              <a:solidFill>
                <a:srgbClr val="0F243E"/>
              </a:solidFill>
            </a:endParaRPr>
          </a:p>
        </p:txBody>
      </p:sp>
      <p:sp>
        <p:nvSpPr>
          <p:cNvPr id="4" name="Slide Number Placeholder 3"/>
          <p:cNvSpPr>
            <a:spLocks noGrp="1"/>
          </p:cNvSpPr>
          <p:nvPr>
            <p:ph type="sldNum" sz="quarter" idx="12"/>
          </p:nvPr>
        </p:nvSpPr>
        <p:spPr/>
        <p:txBody>
          <a:bodyPr/>
          <a:lstStyle/>
          <a:p>
            <a:fld id="{0CAE3059-A1B1-4DC0-BF8F-9DD2C40E1540}"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8570638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A36A30DB-312B-4F93-861A-948384FAD23A}" type="slidenum">
              <a:rPr lang="es-ES" altLang="es-PE" smtClean="0">
                <a:solidFill>
                  <a:srgbClr val="0F243E"/>
                </a:solidFill>
              </a:rPr>
              <a:pPr/>
              <a:t>‹Nº›</a:t>
            </a:fld>
            <a:endParaRPr lang="es-ES" altLang="es-PE" dirty="0">
              <a:solidFill>
                <a:srgbClr val="0F243E"/>
              </a:solidFill>
            </a:endParaRPr>
          </a:p>
        </p:txBody>
      </p:sp>
      <p:sp>
        <p:nvSpPr>
          <p:cNvPr id="4" name="Text Placeholder 3"/>
          <p:cNvSpPr>
            <a:spLocks noGrp="1"/>
          </p:cNvSpPr>
          <p:nvPr>
            <p:ph type="body" sz="half" idx="2"/>
          </p:nvPr>
        </p:nvSpPr>
        <p:spPr>
          <a:xfrm>
            <a:off x="990600" y="3581401"/>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7001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title"/>
          </p:nvPr>
        </p:nvSpPr>
        <p:spPr>
          <a:xfrm>
            <a:off x="5280335" y="338667"/>
            <a:ext cx="413036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274028" y="2785533"/>
            <a:ext cx="413667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14C0AA05-6C0A-4A33-9A08-8FBFE5E02244}" type="slidenum">
              <a:rPr lang="es-ES" altLang="es-PE" smtClean="0">
                <a:solidFill>
                  <a:srgbClr val="0F243E"/>
                </a:solidFill>
              </a:rPr>
              <a:pPr/>
              <a:t>‹Nº›</a:t>
            </a:fld>
            <a:endParaRPr lang="es-ES" altLang="es-PE" dirty="0">
              <a:solidFill>
                <a:srgbClr val="0F243E"/>
              </a:solidFill>
            </a:endParaRPr>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extLst>
      <p:ext uri="{BB962C8B-B14F-4D97-AF65-F5344CB8AC3E}">
        <p14:creationId xmlns:p14="http://schemas.microsoft.com/office/powerpoint/2010/main" val="306667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4E61909B-A850-40A7-8BD5-747776934E51}"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836880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7463CE8F-EF9B-4ACA-AE1E-A736EA3D76AB}" type="slidenum">
              <a:rPr lang="es-ES" altLang="es-PE" smtClean="0">
                <a:solidFill>
                  <a:srgbClr val="0F243E"/>
                </a:solidFill>
              </a:rPr>
              <a:pPr/>
              <a:t>‹Nº›</a:t>
            </a:fld>
            <a:endParaRPr lang="es-ES" altLang="es-PE" dirty="0">
              <a:solidFill>
                <a:srgbClr val="0F243E"/>
              </a:solidFill>
            </a:endParaRPr>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Vertical Title 1"/>
          <p:cNvSpPr>
            <a:spLocks noGrp="1"/>
          </p:cNvSpPr>
          <p:nvPr>
            <p:ph type="title" orient="vert"/>
          </p:nvPr>
        </p:nvSpPr>
        <p:spPr>
          <a:xfrm>
            <a:off x="7181850" y="1447801"/>
            <a:ext cx="222885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5300" y="1447800"/>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6653666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8AE8374-0EE2-4B13-BDB2-33EC4C03C88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3554734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8C6B172A-DFC6-4AC9-BBD2-4D6DFB0B9C4D}" type="slidenum">
              <a:rPr lang="es-ES" altLang="es-PE" smtClean="0">
                <a:solidFill>
                  <a:srgbClr val="0F243E"/>
                </a:solidFill>
              </a:rPr>
              <a:pPr/>
              <a:t>‹Nº›</a:t>
            </a:fld>
            <a:endParaRPr lang="es-ES" altLang="es-PE" dirty="0">
              <a:solidFill>
                <a:srgbClr val="0F243E"/>
              </a:solidFill>
            </a:endParaRPr>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187720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reeform 14"/>
          <p:cNvSpPr>
            <a:spLocks/>
          </p:cNvSpPr>
          <p:nvPr/>
        </p:nvSpPr>
        <p:spPr bwMode="hidden">
          <a:xfrm>
            <a:off x="6551392" y="4203592"/>
            <a:ext cx="3116131"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18"/>
          <p:cNvSpPr>
            <a:spLocks/>
          </p:cNvSpPr>
          <p:nvPr/>
        </p:nvSpPr>
        <p:spPr bwMode="hidden">
          <a:xfrm>
            <a:off x="2837597"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22"/>
          <p:cNvSpPr>
            <a:spLocks/>
          </p:cNvSpPr>
          <p:nvPr/>
        </p:nvSpPr>
        <p:spPr bwMode="hidden">
          <a:xfrm>
            <a:off x="3064455"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6"/>
          <p:cNvSpPr>
            <a:spLocks/>
          </p:cNvSpPr>
          <p:nvPr/>
        </p:nvSpPr>
        <p:spPr bwMode="hidden">
          <a:xfrm>
            <a:off x="6076946" y="4074175"/>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 name="Title 1"/>
          <p:cNvSpPr>
            <a:spLocks noGrp="1"/>
          </p:cNvSpPr>
          <p:nvPr>
            <p:ph type="title"/>
          </p:nvPr>
        </p:nvSpPr>
        <p:spPr>
          <a:xfrm>
            <a:off x="747535" y="2463560"/>
            <a:ext cx="84201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1312" y="1437449"/>
            <a:ext cx="695254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7D561ED-EBA3-4C5F-8BBB-A8BDED54E33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6161678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87C9D75D-551D-4C4E-B1F9-C0B45F0D3392}" type="slidenum">
              <a:rPr lang="es-ES" altLang="es-PE" smtClean="0">
                <a:solidFill>
                  <a:srgbClr val="0F243E"/>
                </a:solidFill>
              </a:rPr>
              <a:pPr/>
              <a:t>‹Nº›</a:t>
            </a:fld>
            <a:endParaRPr lang="es-ES" altLang="es-PE" dirty="0">
              <a:solidFill>
                <a:srgbClr val="0F243E"/>
              </a:solidFill>
            </a:endParaRPr>
          </a:p>
        </p:txBody>
      </p:sp>
      <p:sp>
        <p:nvSpPr>
          <p:cNvPr id="9" name="Content Placeholder 8"/>
          <p:cNvSpPr>
            <a:spLocks noGrp="1"/>
          </p:cNvSpPr>
          <p:nvPr>
            <p:ph sz="quarter" idx="13"/>
          </p:nvPr>
        </p:nvSpPr>
        <p:spPr>
          <a:xfrm>
            <a:off x="733043"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254457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ltLang="es-PE" dirty="0"/>
          </a:p>
        </p:txBody>
      </p:sp>
      <p:sp>
        <p:nvSpPr>
          <p:cNvPr id="4" name="Footer Placeholder 3"/>
          <p:cNvSpPr>
            <a:spLocks noGrp="1"/>
          </p:cNvSpPr>
          <p:nvPr>
            <p:ph type="ftr" sz="quarter" idx="11"/>
          </p:nvPr>
        </p:nvSpPr>
        <p:spPr/>
        <p:txBody>
          <a:bodyPr/>
          <a:lstStyle/>
          <a:p>
            <a:endParaRPr lang="es-ES" altLang="es-PE" dirty="0"/>
          </a:p>
        </p:txBody>
      </p:sp>
      <p:sp>
        <p:nvSpPr>
          <p:cNvPr id="5" name="Slide Number Placeholder 4"/>
          <p:cNvSpPr>
            <a:spLocks noGrp="1"/>
          </p:cNvSpPr>
          <p:nvPr>
            <p:ph type="sldNum" sz="quarter" idx="12"/>
          </p:nvPr>
        </p:nvSpPr>
        <p:spPr/>
        <p:txBody>
          <a:bodyPr/>
          <a:lstStyle/>
          <a:p>
            <a:fld id="{E7B13A7E-9784-470B-8062-F65466C431FE}" type="slidenum">
              <a:rPr lang="es-ES" altLang="es-PE" smtClean="0"/>
              <a:pPr/>
              <a:t>‹Nº›</a:t>
            </a:fld>
            <a:endParaRPr lang="es-ES" altLang="es-PE"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33044" y="2678114"/>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33777" y="3429001"/>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32110" y="3429001"/>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dirty="0">
              <a:solidFill>
                <a:srgbClr val="0F243E"/>
              </a:solidFill>
            </a:endParaRPr>
          </a:p>
        </p:txBody>
      </p:sp>
      <p:sp>
        <p:nvSpPr>
          <p:cNvPr id="8" name="Footer Placeholder 7"/>
          <p:cNvSpPr>
            <a:spLocks noGrp="1"/>
          </p:cNvSpPr>
          <p:nvPr>
            <p:ph type="ftr" sz="quarter" idx="11"/>
          </p:nvPr>
        </p:nvSpPr>
        <p:spPr/>
        <p:txBody>
          <a:bodyPr/>
          <a:lstStyle/>
          <a:p>
            <a:endParaRPr lang="es-ES" altLang="es-PE" dirty="0">
              <a:solidFill>
                <a:srgbClr val="0F243E"/>
              </a:solidFill>
            </a:endParaRPr>
          </a:p>
        </p:txBody>
      </p:sp>
      <p:sp>
        <p:nvSpPr>
          <p:cNvPr id="9" name="Slide Number Placeholder 8"/>
          <p:cNvSpPr>
            <a:spLocks noGrp="1"/>
          </p:cNvSpPr>
          <p:nvPr>
            <p:ph type="sldNum" sz="quarter" idx="12"/>
          </p:nvPr>
        </p:nvSpPr>
        <p:spPr/>
        <p:txBody>
          <a:bodyPr/>
          <a:lstStyle/>
          <a:p>
            <a:fld id="{3FA0DD67-C196-472E-A12C-CE6F063C42B2}"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5660168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ltLang="es-PE" dirty="0">
              <a:solidFill>
                <a:srgbClr val="0F243E"/>
              </a:solidFill>
            </a:endParaRPr>
          </a:p>
        </p:txBody>
      </p:sp>
      <p:sp>
        <p:nvSpPr>
          <p:cNvPr id="4" name="Footer Placeholder 3"/>
          <p:cNvSpPr>
            <a:spLocks noGrp="1"/>
          </p:cNvSpPr>
          <p:nvPr>
            <p:ph type="ftr" sz="quarter" idx="11"/>
          </p:nvPr>
        </p:nvSpPr>
        <p:spPr/>
        <p:txBody>
          <a:bodyPr/>
          <a:lstStyle/>
          <a:p>
            <a:endParaRPr lang="es-ES" altLang="es-PE" dirty="0">
              <a:solidFill>
                <a:srgbClr val="0F243E"/>
              </a:solidFill>
            </a:endParaRPr>
          </a:p>
        </p:txBody>
      </p:sp>
      <p:sp>
        <p:nvSpPr>
          <p:cNvPr id="5" name="Slide Number Placeholder 4"/>
          <p:cNvSpPr>
            <a:spLocks noGrp="1"/>
          </p:cNvSpPr>
          <p:nvPr>
            <p:ph type="sldNum" sz="quarter" idx="12"/>
          </p:nvPr>
        </p:nvSpPr>
        <p:spPr/>
        <p:txBody>
          <a:bodyPr/>
          <a:lstStyle/>
          <a:p>
            <a:fld id="{E7B13A7E-9784-470B-8062-F65466C431FE}"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4416188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Date Placeholder 1"/>
          <p:cNvSpPr>
            <a:spLocks noGrp="1"/>
          </p:cNvSpPr>
          <p:nvPr>
            <p:ph type="dt" sz="half" idx="10"/>
          </p:nvPr>
        </p:nvSpPr>
        <p:spPr/>
        <p:txBody>
          <a:bodyPr/>
          <a:lstStyle/>
          <a:p>
            <a:endParaRPr lang="es-ES" altLang="es-PE" dirty="0">
              <a:solidFill>
                <a:srgbClr val="0F243E"/>
              </a:solidFill>
            </a:endParaRPr>
          </a:p>
        </p:txBody>
      </p:sp>
      <p:sp>
        <p:nvSpPr>
          <p:cNvPr id="3" name="Footer Placeholder 2"/>
          <p:cNvSpPr>
            <a:spLocks noGrp="1"/>
          </p:cNvSpPr>
          <p:nvPr>
            <p:ph type="ftr" sz="quarter" idx="11"/>
          </p:nvPr>
        </p:nvSpPr>
        <p:spPr/>
        <p:txBody>
          <a:bodyPr/>
          <a:lstStyle/>
          <a:p>
            <a:endParaRPr lang="es-ES" altLang="es-PE" dirty="0">
              <a:solidFill>
                <a:srgbClr val="0F243E"/>
              </a:solidFill>
            </a:endParaRPr>
          </a:p>
        </p:txBody>
      </p:sp>
      <p:sp>
        <p:nvSpPr>
          <p:cNvPr id="4" name="Slide Number Placeholder 3"/>
          <p:cNvSpPr>
            <a:spLocks noGrp="1"/>
          </p:cNvSpPr>
          <p:nvPr>
            <p:ph type="sldNum" sz="quarter" idx="12"/>
          </p:nvPr>
        </p:nvSpPr>
        <p:spPr/>
        <p:txBody>
          <a:bodyPr/>
          <a:lstStyle/>
          <a:p>
            <a:fld id="{0CAE3059-A1B1-4DC0-BF8F-9DD2C40E1540}"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9807312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A36A30DB-312B-4F93-861A-948384FAD23A}" type="slidenum">
              <a:rPr lang="es-ES" altLang="es-PE" smtClean="0">
                <a:solidFill>
                  <a:srgbClr val="0F243E"/>
                </a:solidFill>
              </a:rPr>
              <a:pPr/>
              <a:t>‹Nº›</a:t>
            </a:fld>
            <a:endParaRPr lang="es-ES" altLang="es-PE" dirty="0">
              <a:solidFill>
                <a:srgbClr val="0F243E"/>
              </a:solidFill>
            </a:endParaRPr>
          </a:p>
        </p:txBody>
      </p:sp>
      <p:sp>
        <p:nvSpPr>
          <p:cNvPr id="4" name="Text Placeholder 3"/>
          <p:cNvSpPr>
            <a:spLocks noGrp="1"/>
          </p:cNvSpPr>
          <p:nvPr>
            <p:ph type="body" sz="half" idx="2"/>
          </p:nvPr>
        </p:nvSpPr>
        <p:spPr>
          <a:xfrm>
            <a:off x="990600" y="3581401"/>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0450401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title"/>
          </p:nvPr>
        </p:nvSpPr>
        <p:spPr>
          <a:xfrm>
            <a:off x="5280335" y="338667"/>
            <a:ext cx="413036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274028" y="2785533"/>
            <a:ext cx="413667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14C0AA05-6C0A-4A33-9A08-8FBFE5E02244}" type="slidenum">
              <a:rPr lang="es-ES" altLang="es-PE" smtClean="0">
                <a:solidFill>
                  <a:srgbClr val="0F243E"/>
                </a:solidFill>
              </a:rPr>
              <a:pPr/>
              <a:t>‹Nº›</a:t>
            </a:fld>
            <a:endParaRPr lang="es-ES" altLang="es-PE" dirty="0">
              <a:solidFill>
                <a:srgbClr val="0F243E"/>
              </a:solidFill>
            </a:endParaRPr>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extLst>
      <p:ext uri="{BB962C8B-B14F-4D97-AF65-F5344CB8AC3E}">
        <p14:creationId xmlns:p14="http://schemas.microsoft.com/office/powerpoint/2010/main" val="1522157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4E61909B-A850-40A7-8BD5-747776934E51}"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325568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7463CE8F-EF9B-4ACA-AE1E-A736EA3D76AB}" type="slidenum">
              <a:rPr lang="es-ES" altLang="es-PE" smtClean="0">
                <a:solidFill>
                  <a:srgbClr val="0F243E"/>
                </a:solidFill>
              </a:rPr>
              <a:pPr/>
              <a:t>‹Nº›</a:t>
            </a:fld>
            <a:endParaRPr lang="es-ES" altLang="es-PE" dirty="0">
              <a:solidFill>
                <a:srgbClr val="0F243E"/>
              </a:solidFill>
            </a:endParaRPr>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Vertical Title 1"/>
          <p:cNvSpPr>
            <a:spLocks noGrp="1"/>
          </p:cNvSpPr>
          <p:nvPr>
            <p:ph type="title" orient="vert"/>
          </p:nvPr>
        </p:nvSpPr>
        <p:spPr>
          <a:xfrm>
            <a:off x="7181850" y="1447801"/>
            <a:ext cx="222885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5300" y="1447800"/>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4634617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8AE8374-0EE2-4B13-BDB2-33EC4C03C88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3245791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8C6B172A-DFC6-4AC9-BBD2-4D6DFB0B9C4D}" type="slidenum">
              <a:rPr lang="es-ES" altLang="es-PE" smtClean="0">
                <a:solidFill>
                  <a:srgbClr val="0F243E"/>
                </a:solidFill>
              </a:rPr>
              <a:pPr/>
              <a:t>‹Nº›</a:t>
            </a:fld>
            <a:endParaRPr lang="es-ES" altLang="es-PE" dirty="0">
              <a:solidFill>
                <a:srgbClr val="0F243E"/>
              </a:solidFill>
            </a:endParaRPr>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44031953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reeform 14"/>
          <p:cNvSpPr>
            <a:spLocks/>
          </p:cNvSpPr>
          <p:nvPr/>
        </p:nvSpPr>
        <p:spPr bwMode="hidden">
          <a:xfrm>
            <a:off x="6551392" y="4203592"/>
            <a:ext cx="3116131"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18"/>
          <p:cNvSpPr>
            <a:spLocks/>
          </p:cNvSpPr>
          <p:nvPr/>
        </p:nvSpPr>
        <p:spPr bwMode="hidden">
          <a:xfrm>
            <a:off x="2837597"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22"/>
          <p:cNvSpPr>
            <a:spLocks/>
          </p:cNvSpPr>
          <p:nvPr/>
        </p:nvSpPr>
        <p:spPr bwMode="hidden">
          <a:xfrm>
            <a:off x="3064455"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6"/>
          <p:cNvSpPr>
            <a:spLocks/>
          </p:cNvSpPr>
          <p:nvPr/>
        </p:nvSpPr>
        <p:spPr bwMode="hidden">
          <a:xfrm>
            <a:off x="6076946" y="4074175"/>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 name="Title 1"/>
          <p:cNvSpPr>
            <a:spLocks noGrp="1"/>
          </p:cNvSpPr>
          <p:nvPr>
            <p:ph type="title"/>
          </p:nvPr>
        </p:nvSpPr>
        <p:spPr>
          <a:xfrm>
            <a:off x="747535" y="2463560"/>
            <a:ext cx="84201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1312" y="1437449"/>
            <a:ext cx="695254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7D561ED-EBA3-4C5F-8BBB-A8BDED54E33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03242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endParaRPr lang="es-ES" altLang="es-PE" dirty="0"/>
          </a:p>
        </p:txBody>
      </p:sp>
      <p:sp>
        <p:nvSpPr>
          <p:cNvPr id="3" name="Footer Placeholder 2"/>
          <p:cNvSpPr>
            <a:spLocks noGrp="1"/>
          </p:cNvSpPr>
          <p:nvPr>
            <p:ph type="ftr" sz="quarter" idx="11"/>
          </p:nvPr>
        </p:nvSpPr>
        <p:spPr/>
        <p:txBody>
          <a:bodyPr/>
          <a:lstStyle/>
          <a:p>
            <a:endParaRPr lang="es-ES" altLang="es-PE" dirty="0"/>
          </a:p>
        </p:txBody>
      </p:sp>
      <p:sp>
        <p:nvSpPr>
          <p:cNvPr id="4" name="Slide Number Placeholder 3"/>
          <p:cNvSpPr>
            <a:spLocks noGrp="1"/>
          </p:cNvSpPr>
          <p:nvPr>
            <p:ph type="sldNum" sz="quarter" idx="12"/>
          </p:nvPr>
        </p:nvSpPr>
        <p:spPr/>
        <p:txBody>
          <a:bodyPr/>
          <a:lstStyle/>
          <a:p>
            <a:fld id="{0CAE3059-A1B1-4DC0-BF8F-9DD2C40E1540}" type="slidenum">
              <a:rPr lang="es-ES" altLang="es-PE" smtClean="0"/>
              <a:pPr/>
              <a:t>‹Nº›</a:t>
            </a:fld>
            <a:endParaRPr lang="es-ES" altLang="es-PE"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87C9D75D-551D-4C4E-B1F9-C0B45F0D3392}" type="slidenum">
              <a:rPr lang="es-ES" altLang="es-PE" smtClean="0">
                <a:solidFill>
                  <a:srgbClr val="0F243E"/>
                </a:solidFill>
              </a:rPr>
              <a:pPr/>
              <a:t>‹Nº›</a:t>
            </a:fld>
            <a:endParaRPr lang="es-ES" altLang="es-PE" dirty="0">
              <a:solidFill>
                <a:srgbClr val="0F243E"/>
              </a:solidFill>
            </a:endParaRPr>
          </a:p>
        </p:txBody>
      </p:sp>
      <p:sp>
        <p:nvSpPr>
          <p:cNvPr id="9" name="Content Placeholder 8"/>
          <p:cNvSpPr>
            <a:spLocks noGrp="1"/>
          </p:cNvSpPr>
          <p:nvPr>
            <p:ph sz="quarter" idx="13"/>
          </p:nvPr>
        </p:nvSpPr>
        <p:spPr>
          <a:xfrm>
            <a:off x="733043"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18529254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33044" y="2678114"/>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33777" y="3429001"/>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32110" y="3429001"/>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dirty="0">
              <a:solidFill>
                <a:srgbClr val="0F243E"/>
              </a:solidFill>
            </a:endParaRPr>
          </a:p>
        </p:txBody>
      </p:sp>
      <p:sp>
        <p:nvSpPr>
          <p:cNvPr id="8" name="Footer Placeholder 7"/>
          <p:cNvSpPr>
            <a:spLocks noGrp="1"/>
          </p:cNvSpPr>
          <p:nvPr>
            <p:ph type="ftr" sz="quarter" idx="11"/>
          </p:nvPr>
        </p:nvSpPr>
        <p:spPr/>
        <p:txBody>
          <a:bodyPr/>
          <a:lstStyle/>
          <a:p>
            <a:endParaRPr lang="es-ES" altLang="es-PE" dirty="0">
              <a:solidFill>
                <a:srgbClr val="0F243E"/>
              </a:solidFill>
            </a:endParaRPr>
          </a:p>
        </p:txBody>
      </p:sp>
      <p:sp>
        <p:nvSpPr>
          <p:cNvPr id="9" name="Slide Number Placeholder 8"/>
          <p:cNvSpPr>
            <a:spLocks noGrp="1"/>
          </p:cNvSpPr>
          <p:nvPr>
            <p:ph type="sldNum" sz="quarter" idx="12"/>
          </p:nvPr>
        </p:nvSpPr>
        <p:spPr/>
        <p:txBody>
          <a:bodyPr/>
          <a:lstStyle/>
          <a:p>
            <a:fld id="{3FA0DD67-C196-472E-A12C-CE6F063C42B2}"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9677913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ltLang="es-PE" dirty="0">
              <a:solidFill>
                <a:srgbClr val="0F243E"/>
              </a:solidFill>
            </a:endParaRPr>
          </a:p>
        </p:txBody>
      </p:sp>
      <p:sp>
        <p:nvSpPr>
          <p:cNvPr id="4" name="Footer Placeholder 3"/>
          <p:cNvSpPr>
            <a:spLocks noGrp="1"/>
          </p:cNvSpPr>
          <p:nvPr>
            <p:ph type="ftr" sz="quarter" idx="11"/>
          </p:nvPr>
        </p:nvSpPr>
        <p:spPr/>
        <p:txBody>
          <a:bodyPr/>
          <a:lstStyle/>
          <a:p>
            <a:endParaRPr lang="es-ES" altLang="es-PE" dirty="0">
              <a:solidFill>
                <a:srgbClr val="0F243E"/>
              </a:solidFill>
            </a:endParaRPr>
          </a:p>
        </p:txBody>
      </p:sp>
      <p:sp>
        <p:nvSpPr>
          <p:cNvPr id="5" name="Slide Number Placeholder 4"/>
          <p:cNvSpPr>
            <a:spLocks noGrp="1"/>
          </p:cNvSpPr>
          <p:nvPr>
            <p:ph type="sldNum" sz="quarter" idx="12"/>
          </p:nvPr>
        </p:nvSpPr>
        <p:spPr/>
        <p:txBody>
          <a:bodyPr/>
          <a:lstStyle/>
          <a:p>
            <a:fld id="{E7B13A7E-9784-470B-8062-F65466C431FE}"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9689542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Date Placeholder 1"/>
          <p:cNvSpPr>
            <a:spLocks noGrp="1"/>
          </p:cNvSpPr>
          <p:nvPr>
            <p:ph type="dt" sz="half" idx="10"/>
          </p:nvPr>
        </p:nvSpPr>
        <p:spPr/>
        <p:txBody>
          <a:bodyPr/>
          <a:lstStyle/>
          <a:p>
            <a:endParaRPr lang="es-ES" altLang="es-PE" dirty="0">
              <a:solidFill>
                <a:srgbClr val="0F243E"/>
              </a:solidFill>
            </a:endParaRPr>
          </a:p>
        </p:txBody>
      </p:sp>
      <p:sp>
        <p:nvSpPr>
          <p:cNvPr id="3" name="Footer Placeholder 2"/>
          <p:cNvSpPr>
            <a:spLocks noGrp="1"/>
          </p:cNvSpPr>
          <p:nvPr>
            <p:ph type="ftr" sz="quarter" idx="11"/>
          </p:nvPr>
        </p:nvSpPr>
        <p:spPr/>
        <p:txBody>
          <a:bodyPr/>
          <a:lstStyle/>
          <a:p>
            <a:endParaRPr lang="es-ES" altLang="es-PE" dirty="0">
              <a:solidFill>
                <a:srgbClr val="0F243E"/>
              </a:solidFill>
            </a:endParaRPr>
          </a:p>
        </p:txBody>
      </p:sp>
      <p:sp>
        <p:nvSpPr>
          <p:cNvPr id="4" name="Slide Number Placeholder 3"/>
          <p:cNvSpPr>
            <a:spLocks noGrp="1"/>
          </p:cNvSpPr>
          <p:nvPr>
            <p:ph type="sldNum" sz="quarter" idx="12"/>
          </p:nvPr>
        </p:nvSpPr>
        <p:spPr/>
        <p:txBody>
          <a:bodyPr/>
          <a:lstStyle/>
          <a:p>
            <a:fld id="{0CAE3059-A1B1-4DC0-BF8F-9DD2C40E1540}"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670144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A36A30DB-312B-4F93-861A-948384FAD23A}" type="slidenum">
              <a:rPr lang="es-ES" altLang="es-PE" smtClean="0">
                <a:solidFill>
                  <a:srgbClr val="0F243E"/>
                </a:solidFill>
              </a:rPr>
              <a:pPr/>
              <a:t>‹Nº›</a:t>
            </a:fld>
            <a:endParaRPr lang="es-ES" altLang="es-PE" dirty="0">
              <a:solidFill>
                <a:srgbClr val="0F243E"/>
              </a:solidFill>
            </a:endParaRPr>
          </a:p>
        </p:txBody>
      </p:sp>
      <p:sp>
        <p:nvSpPr>
          <p:cNvPr id="4" name="Text Placeholder 3"/>
          <p:cNvSpPr>
            <a:spLocks noGrp="1"/>
          </p:cNvSpPr>
          <p:nvPr>
            <p:ph type="body" sz="half" idx="2"/>
          </p:nvPr>
        </p:nvSpPr>
        <p:spPr>
          <a:xfrm>
            <a:off x="990600" y="3581401"/>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9713766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title"/>
          </p:nvPr>
        </p:nvSpPr>
        <p:spPr>
          <a:xfrm>
            <a:off x="5280335" y="338667"/>
            <a:ext cx="413036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274028" y="2785533"/>
            <a:ext cx="413667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14C0AA05-6C0A-4A33-9A08-8FBFE5E02244}" type="slidenum">
              <a:rPr lang="es-ES" altLang="es-PE" smtClean="0">
                <a:solidFill>
                  <a:srgbClr val="0F243E"/>
                </a:solidFill>
              </a:rPr>
              <a:pPr/>
              <a:t>‹Nº›</a:t>
            </a:fld>
            <a:endParaRPr lang="es-ES" altLang="es-PE" dirty="0">
              <a:solidFill>
                <a:srgbClr val="0F243E"/>
              </a:solidFill>
            </a:endParaRPr>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extLst>
      <p:ext uri="{BB962C8B-B14F-4D97-AF65-F5344CB8AC3E}">
        <p14:creationId xmlns:p14="http://schemas.microsoft.com/office/powerpoint/2010/main" val="29257918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4E61909B-A850-40A7-8BD5-747776934E51}"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8929223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7463CE8F-EF9B-4ACA-AE1E-A736EA3D76AB}" type="slidenum">
              <a:rPr lang="es-ES" altLang="es-PE" smtClean="0">
                <a:solidFill>
                  <a:srgbClr val="0F243E"/>
                </a:solidFill>
              </a:rPr>
              <a:pPr/>
              <a:t>‹Nº›</a:t>
            </a:fld>
            <a:endParaRPr lang="es-ES" altLang="es-PE" dirty="0">
              <a:solidFill>
                <a:srgbClr val="0F243E"/>
              </a:solidFill>
            </a:endParaRPr>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Vertical Title 1"/>
          <p:cNvSpPr>
            <a:spLocks noGrp="1"/>
          </p:cNvSpPr>
          <p:nvPr>
            <p:ph type="title" orient="vert"/>
          </p:nvPr>
        </p:nvSpPr>
        <p:spPr>
          <a:xfrm>
            <a:off x="7181850" y="1447801"/>
            <a:ext cx="222885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5300" y="1447800"/>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8798933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8AE8374-0EE2-4B13-BDB2-33EC4C03C88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6623979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8C6B172A-DFC6-4AC9-BBD2-4D6DFB0B9C4D}" type="slidenum">
              <a:rPr lang="es-ES" altLang="es-PE" smtClean="0">
                <a:solidFill>
                  <a:srgbClr val="0F243E"/>
                </a:solidFill>
              </a:rPr>
              <a:pPr/>
              <a:t>‹Nº›</a:t>
            </a:fld>
            <a:endParaRPr lang="es-ES" altLang="es-PE" dirty="0">
              <a:solidFill>
                <a:srgbClr val="0F243E"/>
              </a:solidFill>
            </a:endParaRPr>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79454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endParaRPr lang="es-ES" altLang="es-PE" dirty="0"/>
          </a:p>
        </p:txBody>
      </p:sp>
      <p:sp>
        <p:nvSpPr>
          <p:cNvPr id="6" name="Footer Placeholder 5"/>
          <p:cNvSpPr>
            <a:spLocks noGrp="1"/>
          </p:cNvSpPr>
          <p:nvPr>
            <p:ph type="ftr" sz="quarter" idx="11"/>
          </p:nvPr>
        </p:nvSpPr>
        <p:spPr/>
        <p:txBody>
          <a:bodyPr/>
          <a:lstStyle/>
          <a:p>
            <a:endParaRPr lang="es-ES" altLang="es-PE" dirty="0"/>
          </a:p>
        </p:txBody>
      </p:sp>
      <p:sp>
        <p:nvSpPr>
          <p:cNvPr id="7" name="Slide Number Placeholder 6"/>
          <p:cNvSpPr>
            <a:spLocks noGrp="1"/>
          </p:cNvSpPr>
          <p:nvPr>
            <p:ph type="sldNum" sz="quarter" idx="12"/>
          </p:nvPr>
        </p:nvSpPr>
        <p:spPr/>
        <p:txBody>
          <a:bodyPr/>
          <a:lstStyle/>
          <a:p>
            <a:fld id="{A36A30DB-312B-4F93-861A-948384FAD23A}" type="slidenum">
              <a:rPr lang="es-ES" altLang="es-PE" smtClean="0"/>
              <a:pPr/>
              <a:t>‹Nº›</a:t>
            </a:fld>
            <a:endParaRPr lang="es-ES" altLang="es-PE" dirty="0"/>
          </a:p>
        </p:txBody>
      </p:sp>
      <p:sp>
        <p:nvSpPr>
          <p:cNvPr id="4" name="Text Placeholder 3"/>
          <p:cNvSpPr>
            <a:spLocks noGrp="1"/>
          </p:cNvSpPr>
          <p:nvPr>
            <p:ph type="body" sz="half" idx="2"/>
          </p:nvPr>
        </p:nvSpPr>
        <p:spPr>
          <a:xfrm>
            <a:off x="990600" y="3581405"/>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reeform 14"/>
          <p:cNvSpPr>
            <a:spLocks/>
          </p:cNvSpPr>
          <p:nvPr/>
        </p:nvSpPr>
        <p:spPr bwMode="hidden">
          <a:xfrm>
            <a:off x="6551392" y="4203592"/>
            <a:ext cx="3116131"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18"/>
          <p:cNvSpPr>
            <a:spLocks/>
          </p:cNvSpPr>
          <p:nvPr/>
        </p:nvSpPr>
        <p:spPr bwMode="hidden">
          <a:xfrm>
            <a:off x="2837597"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22"/>
          <p:cNvSpPr>
            <a:spLocks/>
          </p:cNvSpPr>
          <p:nvPr/>
        </p:nvSpPr>
        <p:spPr bwMode="hidden">
          <a:xfrm>
            <a:off x="3064455"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6"/>
          <p:cNvSpPr>
            <a:spLocks/>
          </p:cNvSpPr>
          <p:nvPr/>
        </p:nvSpPr>
        <p:spPr bwMode="hidden">
          <a:xfrm>
            <a:off x="6076946" y="4074175"/>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 name="Title 1"/>
          <p:cNvSpPr>
            <a:spLocks noGrp="1"/>
          </p:cNvSpPr>
          <p:nvPr>
            <p:ph type="title"/>
          </p:nvPr>
        </p:nvSpPr>
        <p:spPr>
          <a:xfrm>
            <a:off x="747535" y="2463560"/>
            <a:ext cx="84201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1312" y="1437449"/>
            <a:ext cx="695254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7D561ED-EBA3-4C5F-8BBB-A8BDED54E33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68618385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87C9D75D-551D-4C4E-B1F9-C0B45F0D3392}" type="slidenum">
              <a:rPr lang="es-ES" altLang="es-PE" smtClean="0">
                <a:solidFill>
                  <a:srgbClr val="0F243E"/>
                </a:solidFill>
              </a:rPr>
              <a:pPr/>
              <a:t>‹Nº›</a:t>
            </a:fld>
            <a:endParaRPr lang="es-ES" altLang="es-PE" dirty="0">
              <a:solidFill>
                <a:srgbClr val="0F243E"/>
              </a:solidFill>
            </a:endParaRPr>
          </a:p>
        </p:txBody>
      </p:sp>
      <p:sp>
        <p:nvSpPr>
          <p:cNvPr id="9" name="Content Placeholder 8"/>
          <p:cNvSpPr>
            <a:spLocks noGrp="1"/>
          </p:cNvSpPr>
          <p:nvPr>
            <p:ph sz="quarter" idx="13"/>
          </p:nvPr>
        </p:nvSpPr>
        <p:spPr>
          <a:xfrm>
            <a:off x="733043"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41960971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33044" y="2678114"/>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33777" y="3429001"/>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32110" y="3429001"/>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dirty="0">
              <a:solidFill>
                <a:srgbClr val="0F243E"/>
              </a:solidFill>
            </a:endParaRPr>
          </a:p>
        </p:txBody>
      </p:sp>
      <p:sp>
        <p:nvSpPr>
          <p:cNvPr id="8" name="Footer Placeholder 7"/>
          <p:cNvSpPr>
            <a:spLocks noGrp="1"/>
          </p:cNvSpPr>
          <p:nvPr>
            <p:ph type="ftr" sz="quarter" idx="11"/>
          </p:nvPr>
        </p:nvSpPr>
        <p:spPr/>
        <p:txBody>
          <a:bodyPr/>
          <a:lstStyle/>
          <a:p>
            <a:endParaRPr lang="es-ES" altLang="es-PE" dirty="0">
              <a:solidFill>
                <a:srgbClr val="0F243E"/>
              </a:solidFill>
            </a:endParaRPr>
          </a:p>
        </p:txBody>
      </p:sp>
      <p:sp>
        <p:nvSpPr>
          <p:cNvPr id="9" name="Slide Number Placeholder 8"/>
          <p:cNvSpPr>
            <a:spLocks noGrp="1"/>
          </p:cNvSpPr>
          <p:nvPr>
            <p:ph type="sldNum" sz="quarter" idx="12"/>
          </p:nvPr>
        </p:nvSpPr>
        <p:spPr/>
        <p:txBody>
          <a:bodyPr/>
          <a:lstStyle/>
          <a:p>
            <a:fld id="{3FA0DD67-C196-472E-A12C-CE6F063C42B2}"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8842429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ltLang="es-PE" dirty="0">
              <a:solidFill>
                <a:srgbClr val="0F243E"/>
              </a:solidFill>
            </a:endParaRPr>
          </a:p>
        </p:txBody>
      </p:sp>
      <p:sp>
        <p:nvSpPr>
          <p:cNvPr id="4" name="Footer Placeholder 3"/>
          <p:cNvSpPr>
            <a:spLocks noGrp="1"/>
          </p:cNvSpPr>
          <p:nvPr>
            <p:ph type="ftr" sz="quarter" idx="11"/>
          </p:nvPr>
        </p:nvSpPr>
        <p:spPr/>
        <p:txBody>
          <a:bodyPr/>
          <a:lstStyle/>
          <a:p>
            <a:endParaRPr lang="es-ES" altLang="es-PE" dirty="0">
              <a:solidFill>
                <a:srgbClr val="0F243E"/>
              </a:solidFill>
            </a:endParaRPr>
          </a:p>
        </p:txBody>
      </p:sp>
      <p:sp>
        <p:nvSpPr>
          <p:cNvPr id="5" name="Slide Number Placeholder 4"/>
          <p:cNvSpPr>
            <a:spLocks noGrp="1"/>
          </p:cNvSpPr>
          <p:nvPr>
            <p:ph type="sldNum" sz="quarter" idx="12"/>
          </p:nvPr>
        </p:nvSpPr>
        <p:spPr/>
        <p:txBody>
          <a:bodyPr/>
          <a:lstStyle/>
          <a:p>
            <a:fld id="{E7B13A7E-9784-470B-8062-F65466C431FE}"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403697731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Date Placeholder 1"/>
          <p:cNvSpPr>
            <a:spLocks noGrp="1"/>
          </p:cNvSpPr>
          <p:nvPr>
            <p:ph type="dt" sz="half" idx="10"/>
          </p:nvPr>
        </p:nvSpPr>
        <p:spPr/>
        <p:txBody>
          <a:bodyPr/>
          <a:lstStyle/>
          <a:p>
            <a:endParaRPr lang="es-ES" altLang="es-PE" dirty="0">
              <a:solidFill>
                <a:srgbClr val="0F243E"/>
              </a:solidFill>
            </a:endParaRPr>
          </a:p>
        </p:txBody>
      </p:sp>
      <p:sp>
        <p:nvSpPr>
          <p:cNvPr id="3" name="Footer Placeholder 2"/>
          <p:cNvSpPr>
            <a:spLocks noGrp="1"/>
          </p:cNvSpPr>
          <p:nvPr>
            <p:ph type="ftr" sz="quarter" idx="11"/>
          </p:nvPr>
        </p:nvSpPr>
        <p:spPr/>
        <p:txBody>
          <a:bodyPr/>
          <a:lstStyle/>
          <a:p>
            <a:endParaRPr lang="es-ES" altLang="es-PE" dirty="0">
              <a:solidFill>
                <a:srgbClr val="0F243E"/>
              </a:solidFill>
            </a:endParaRPr>
          </a:p>
        </p:txBody>
      </p:sp>
      <p:sp>
        <p:nvSpPr>
          <p:cNvPr id="4" name="Slide Number Placeholder 3"/>
          <p:cNvSpPr>
            <a:spLocks noGrp="1"/>
          </p:cNvSpPr>
          <p:nvPr>
            <p:ph type="sldNum" sz="quarter" idx="12"/>
          </p:nvPr>
        </p:nvSpPr>
        <p:spPr/>
        <p:txBody>
          <a:bodyPr/>
          <a:lstStyle/>
          <a:p>
            <a:fld id="{0CAE3059-A1B1-4DC0-BF8F-9DD2C40E1540}"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9126912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A36A30DB-312B-4F93-861A-948384FAD23A}" type="slidenum">
              <a:rPr lang="es-ES" altLang="es-PE" smtClean="0">
                <a:solidFill>
                  <a:srgbClr val="0F243E"/>
                </a:solidFill>
              </a:rPr>
              <a:pPr/>
              <a:t>‹Nº›</a:t>
            </a:fld>
            <a:endParaRPr lang="es-ES" altLang="es-PE" dirty="0">
              <a:solidFill>
                <a:srgbClr val="0F243E"/>
              </a:solidFill>
            </a:endParaRPr>
          </a:p>
        </p:txBody>
      </p:sp>
      <p:sp>
        <p:nvSpPr>
          <p:cNvPr id="4" name="Text Placeholder 3"/>
          <p:cNvSpPr>
            <a:spLocks noGrp="1"/>
          </p:cNvSpPr>
          <p:nvPr>
            <p:ph type="body" sz="half" idx="2"/>
          </p:nvPr>
        </p:nvSpPr>
        <p:spPr>
          <a:xfrm>
            <a:off x="990600" y="3581401"/>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86024012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title"/>
          </p:nvPr>
        </p:nvSpPr>
        <p:spPr>
          <a:xfrm>
            <a:off x="5280335" y="338667"/>
            <a:ext cx="413036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274028" y="2785533"/>
            <a:ext cx="413667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14C0AA05-6C0A-4A33-9A08-8FBFE5E02244}" type="slidenum">
              <a:rPr lang="es-ES" altLang="es-PE" smtClean="0">
                <a:solidFill>
                  <a:srgbClr val="0F243E"/>
                </a:solidFill>
              </a:rPr>
              <a:pPr/>
              <a:t>‹Nº›</a:t>
            </a:fld>
            <a:endParaRPr lang="es-ES" altLang="es-PE" dirty="0">
              <a:solidFill>
                <a:srgbClr val="0F243E"/>
              </a:solidFill>
            </a:endParaRPr>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extLst>
      <p:ext uri="{BB962C8B-B14F-4D97-AF65-F5344CB8AC3E}">
        <p14:creationId xmlns:p14="http://schemas.microsoft.com/office/powerpoint/2010/main" val="734976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4E61909B-A850-40A7-8BD5-747776934E51}"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267495861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7463CE8F-EF9B-4ACA-AE1E-A736EA3D76AB}" type="slidenum">
              <a:rPr lang="es-ES" altLang="es-PE" smtClean="0">
                <a:solidFill>
                  <a:srgbClr val="0F243E"/>
                </a:solidFill>
              </a:rPr>
              <a:pPr/>
              <a:t>‹Nº›</a:t>
            </a:fld>
            <a:endParaRPr lang="es-ES" altLang="es-PE" dirty="0">
              <a:solidFill>
                <a:srgbClr val="0F243E"/>
              </a:solidFill>
            </a:endParaRPr>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Vertical Title 1"/>
          <p:cNvSpPr>
            <a:spLocks noGrp="1"/>
          </p:cNvSpPr>
          <p:nvPr>
            <p:ph type="title" orient="vert"/>
          </p:nvPr>
        </p:nvSpPr>
        <p:spPr>
          <a:xfrm>
            <a:off x="7181850" y="1447801"/>
            <a:ext cx="222885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5300" y="1447800"/>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7378958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8AE8374-0EE2-4B13-BDB2-33EC4C03C88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81850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5280338" y="338667"/>
            <a:ext cx="413036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274030" y="2785533"/>
            <a:ext cx="413667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ltLang="es-PE" dirty="0"/>
          </a:p>
        </p:txBody>
      </p:sp>
      <p:sp>
        <p:nvSpPr>
          <p:cNvPr id="6" name="Footer Placeholder 5"/>
          <p:cNvSpPr>
            <a:spLocks noGrp="1"/>
          </p:cNvSpPr>
          <p:nvPr>
            <p:ph type="ftr" sz="quarter" idx="11"/>
          </p:nvPr>
        </p:nvSpPr>
        <p:spPr/>
        <p:txBody>
          <a:bodyPr/>
          <a:lstStyle/>
          <a:p>
            <a:endParaRPr lang="es-ES" altLang="es-PE" dirty="0"/>
          </a:p>
        </p:txBody>
      </p:sp>
      <p:sp>
        <p:nvSpPr>
          <p:cNvPr id="7" name="Slide Number Placeholder 6"/>
          <p:cNvSpPr>
            <a:spLocks noGrp="1"/>
          </p:cNvSpPr>
          <p:nvPr>
            <p:ph type="sldNum" sz="quarter" idx="12"/>
          </p:nvPr>
        </p:nvSpPr>
        <p:spPr/>
        <p:txBody>
          <a:bodyPr/>
          <a:lstStyle/>
          <a:p>
            <a:fld id="{14C0AA05-6C0A-4A33-9A08-8FBFE5E02244}" type="slidenum">
              <a:rPr lang="es-ES" altLang="es-PE" smtClean="0"/>
              <a:pPr/>
              <a:t>‹Nº›</a:t>
            </a:fld>
            <a:endParaRPr lang="es-ES" altLang="es-PE" dirty="0"/>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8C6B172A-DFC6-4AC9-BBD2-4D6DFB0B9C4D}" type="slidenum">
              <a:rPr lang="es-ES" altLang="es-PE" smtClean="0">
                <a:solidFill>
                  <a:srgbClr val="0F243E"/>
                </a:solidFill>
              </a:rPr>
              <a:pPr/>
              <a:t>‹Nº›</a:t>
            </a:fld>
            <a:endParaRPr lang="es-ES" altLang="es-PE" dirty="0">
              <a:solidFill>
                <a:srgbClr val="0F243E"/>
              </a:solidFill>
            </a:endParaRPr>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22155741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reeform 14"/>
          <p:cNvSpPr>
            <a:spLocks/>
          </p:cNvSpPr>
          <p:nvPr/>
        </p:nvSpPr>
        <p:spPr bwMode="hidden">
          <a:xfrm>
            <a:off x="6551392" y="4203592"/>
            <a:ext cx="3116131"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18"/>
          <p:cNvSpPr>
            <a:spLocks/>
          </p:cNvSpPr>
          <p:nvPr/>
        </p:nvSpPr>
        <p:spPr bwMode="hidden">
          <a:xfrm>
            <a:off x="2837597"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22"/>
          <p:cNvSpPr>
            <a:spLocks/>
          </p:cNvSpPr>
          <p:nvPr/>
        </p:nvSpPr>
        <p:spPr bwMode="hidden">
          <a:xfrm>
            <a:off x="3064455"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6"/>
          <p:cNvSpPr>
            <a:spLocks/>
          </p:cNvSpPr>
          <p:nvPr/>
        </p:nvSpPr>
        <p:spPr bwMode="hidden">
          <a:xfrm>
            <a:off x="6076946" y="4074175"/>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 name="Title 1"/>
          <p:cNvSpPr>
            <a:spLocks noGrp="1"/>
          </p:cNvSpPr>
          <p:nvPr>
            <p:ph type="title"/>
          </p:nvPr>
        </p:nvSpPr>
        <p:spPr>
          <a:xfrm>
            <a:off x="747535" y="2463560"/>
            <a:ext cx="84201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1312" y="1437449"/>
            <a:ext cx="695254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B7D561ED-EBA3-4C5F-8BBB-A8BDED54E336}"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0874277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87C9D75D-551D-4C4E-B1F9-C0B45F0D3392}" type="slidenum">
              <a:rPr lang="es-ES" altLang="es-PE" smtClean="0">
                <a:solidFill>
                  <a:srgbClr val="0F243E"/>
                </a:solidFill>
              </a:rPr>
              <a:pPr/>
              <a:t>‹Nº›</a:t>
            </a:fld>
            <a:endParaRPr lang="es-ES" altLang="es-PE" dirty="0">
              <a:solidFill>
                <a:srgbClr val="0F243E"/>
              </a:solidFill>
            </a:endParaRPr>
          </a:p>
        </p:txBody>
      </p:sp>
      <p:sp>
        <p:nvSpPr>
          <p:cNvPr id="9" name="Content Placeholder 8"/>
          <p:cNvSpPr>
            <a:spLocks noGrp="1"/>
          </p:cNvSpPr>
          <p:nvPr>
            <p:ph sz="quarter" idx="13"/>
          </p:nvPr>
        </p:nvSpPr>
        <p:spPr>
          <a:xfrm>
            <a:off x="733043"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338357560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733044" y="2678114"/>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33777" y="3429001"/>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32110" y="3429001"/>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dirty="0">
              <a:solidFill>
                <a:srgbClr val="0F243E"/>
              </a:solidFill>
            </a:endParaRPr>
          </a:p>
        </p:txBody>
      </p:sp>
      <p:sp>
        <p:nvSpPr>
          <p:cNvPr id="8" name="Footer Placeholder 7"/>
          <p:cNvSpPr>
            <a:spLocks noGrp="1"/>
          </p:cNvSpPr>
          <p:nvPr>
            <p:ph type="ftr" sz="quarter" idx="11"/>
          </p:nvPr>
        </p:nvSpPr>
        <p:spPr/>
        <p:txBody>
          <a:bodyPr/>
          <a:lstStyle/>
          <a:p>
            <a:endParaRPr lang="es-ES" altLang="es-PE" dirty="0">
              <a:solidFill>
                <a:srgbClr val="0F243E"/>
              </a:solidFill>
            </a:endParaRPr>
          </a:p>
        </p:txBody>
      </p:sp>
      <p:sp>
        <p:nvSpPr>
          <p:cNvPr id="9" name="Slide Number Placeholder 8"/>
          <p:cNvSpPr>
            <a:spLocks noGrp="1"/>
          </p:cNvSpPr>
          <p:nvPr>
            <p:ph type="sldNum" sz="quarter" idx="12"/>
          </p:nvPr>
        </p:nvSpPr>
        <p:spPr/>
        <p:txBody>
          <a:bodyPr/>
          <a:lstStyle/>
          <a:p>
            <a:fld id="{3FA0DD67-C196-472E-A12C-CE6F063C42B2}"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405097641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ltLang="es-PE" dirty="0">
              <a:solidFill>
                <a:srgbClr val="0F243E"/>
              </a:solidFill>
            </a:endParaRPr>
          </a:p>
        </p:txBody>
      </p:sp>
      <p:sp>
        <p:nvSpPr>
          <p:cNvPr id="4" name="Footer Placeholder 3"/>
          <p:cNvSpPr>
            <a:spLocks noGrp="1"/>
          </p:cNvSpPr>
          <p:nvPr>
            <p:ph type="ftr" sz="quarter" idx="11"/>
          </p:nvPr>
        </p:nvSpPr>
        <p:spPr/>
        <p:txBody>
          <a:bodyPr/>
          <a:lstStyle/>
          <a:p>
            <a:endParaRPr lang="es-ES" altLang="es-PE" dirty="0">
              <a:solidFill>
                <a:srgbClr val="0F243E"/>
              </a:solidFill>
            </a:endParaRPr>
          </a:p>
        </p:txBody>
      </p:sp>
      <p:sp>
        <p:nvSpPr>
          <p:cNvPr id="5" name="Slide Number Placeholder 4"/>
          <p:cNvSpPr>
            <a:spLocks noGrp="1"/>
          </p:cNvSpPr>
          <p:nvPr>
            <p:ph type="sldNum" sz="quarter" idx="12"/>
          </p:nvPr>
        </p:nvSpPr>
        <p:spPr/>
        <p:txBody>
          <a:bodyPr/>
          <a:lstStyle/>
          <a:p>
            <a:fld id="{E7B13A7E-9784-470B-8062-F65466C431FE}"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22255139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Date Placeholder 1"/>
          <p:cNvSpPr>
            <a:spLocks noGrp="1"/>
          </p:cNvSpPr>
          <p:nvPr>
            <p:ph type="dt" sz="half" idx="10"/>
          </p:nvPr>
        </p:nvSpPr>
        <p:spPr/>
        <p:txBody>
          <a:bodyPr/>
          <a:lstStyle/>
          <a:p>
            <a:endParaRPr lang="es-ES" altLang="es-PE" dirty="0">
              <a:solidFill>
                <a:srgbClr val="0F243E"/>
              </a:solidFill>
            </a:endParaRPr>
          </a:p>
        </p:txBody>
      </p:sp>
      <p:sp>
        <p:nvSpPr>
          <p:cNvPr id="3" name="Footer Placeholder 2"/>
          <p:cNvSpPr>
            <a:spLocks noGrp="1"/>
          </p:cNvSpPr>
          <p:nvPr>
            <p:ph type="ftr" sz="quarter" idx="11"/>
          </p:nvPr>
        </p:nvSpPr>
        <p:spPr/>
        <p:txBody>
          <a:bodyPr/>
          <a:lstStyle/>
          <a:p>
            <a:endParaRPr lang="es-ES" altLang="es-PE" dirty="0">
              <a:solidFill>
                <a:srgbClr val="0F243E"/>
              </a:solidFill>
            </a:endParaRPr>
          </a:p>
        </p:txBody>
      </p:sp>
      <p:sp>
        <p:nvSpPr>
          <p:cNvPr id="4" name="Slide Number Placeholder 3"/>
          <p:cNvSpPr>
            <a:spLocks noGrp="1"/>
          </p:cNvSpPr>
          <p:nvPr>
            <p:ph type="sldNum" sz="quarter" idx="12"/>
          </p:nvPr>
        </p:nvSpPr>
        <p:spPr/>
        <p:txBody>
          <a:bodyPr/>
          <a:lstStyle/>
          <a:p>
            <a:fld id="{0CAE3059-A1B1-4DC0-BF8F-9DD2C40E1540}"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19225861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A36A30DB-312B-4F93-861A-948384FAD23A}" type="slidenum">
              <a:rPr lang="es-ES" altLang="es-PE" smtClean="0">
                <a:solidFill>
                  <a:srgbClr val="0F243E"/>
                </a:solidFill>
              </a:rPr>
              <a:pPr/>
              <a:t>‹Nº›</a:t>
            </a:fld>
            <a:endParaRPr lang="es-ES" altLang="es-PE" dirty="0">
              <a:solidFill>
                <a:srgbClr val="0F243E"/>
              </a:solidFill>
            </a:endParaRPr>
          </a:p>
        </p:txBody>
      </p:sp>
      <p:sp>
        <p:nvSpPr>
          <p:cNvPr id="4" name="Text Placeholder 3"/>
          <p:cNvSpPr>
            <a:spLocks noGrp="1"/>
          </p:cNvSpPr>
          <p:nvPr>
            <p:ph type="body" sz="half" idx="2"/>
          </p:nvPr>
        </p:nvSpPr>
        <p:spPr>
          <a:xfrm>
            <a:off x="990600" y="3581401"/>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92579877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1"/>
          <p:cNvSpPr>
            <a:spLocks noGrp="1"/>
          </p:cNvSpPr>
          <p:nvPr>
            <p:ph type="title"/>
          </p:nvPr>
        </p:nvSpPr>
        <p:spPr>
          <a:xfrm>
            <a:off x="5280335" y="338667"/>
            <a:ext cx="413036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274028" y="2785533"/>
            <a:ext cx="413667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ltLang="es-PE" dirty="0">
              <a:solidFill>
                <a:srgbClr val="0F243E"/>
              </a:solidFill>
            </a:endParaRPr>
          </a:p>
        </p:txBody>
      </p:sp>
      <p:sp>
        <p:nvSpPr>
          <p:cNvPr id="6" name="Footer Placeholder 5"/>
          <p:cNvSpPr>
            <a:spLocks noGrp="1"/>
          </p:cNvSpPr>
          <p:nvPr>
            <p:ph type="ftr" sz="quarter" idx="11"/>
          </p:nvPr>
        </p:nvSpPr>
        <p:spPr/>
        <p:txBody>
          <a:bodyPr/>
          <a:lstStyle/>
          <a:p>
            <a:endParaRPr lang="es-ES" altLang="es-PE" dirty="0">
              <a:solidFill>
                <a:srgbClr val="0F243E"/>
              </a:solidFill>
            </a:endParaRPr>
          </a:p>
        </p:txBody>
      </p:sp>
      <p:sp>
        <p:nvSpPr>
          <p:cNvPr id="7" name="Slide Number Placeholder 6"/>
          <p:cNvSpPr>
            <a:spLocks noGrp="1"/>
          </p:cNvSpPr>
          <p:nvPr>
            <p:ph type="sldNum" sz="quarter" idx="12"/>
          </p:nvPr>
        </p:nvSpPr>
        <p:spPr/>
        <p:txBody>
          <a:bodyPr/>
          <a:lstStyle/>
          <a:p>
            <a:fld id="{14C0AA05-6C0A-4A33-9A08-8FBFE5E02244}" type="slidenum">
              <a:rPr lang="es-ES" altLang="es-PE" smtClean="0">
                <a:solidFill>
                  <a:srgbClr val="0F243E"/>
                </a:solidFill>
              </a:rPr>
              <a:pPr/>
              <a:t>‹Nº›</a:t>
            </a:fld>
            <a:endParaRPr lang="es-ES" altLang="es-PE" dirty="0">
              <a:solidFill>
                <a:srgbClr val="0F243E"/>
              </a:solidFill>
            </a:endParaRPr>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Tree>
    <p:extLst>
      <p:ext uri="{BB962C8B-B14F-4D97-AF65-F5344CB8AC3E}">
        <p14:creationId xmlns:p14="http://schemas.microsoft.com/office/powerpoint/2010/main" val="132811103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4E61909B-A850-40A7-8BD5-747776934E51}" type="slidenum">
              <a:rPr lang="es-ES" altLang="es-PE" smtClean="0">
                <a:solidFill>
                  <a:srgbClr val="0F243E"/>
                </a:solidFill>
              </a:rPr>
              <a:pPr/>
              <a:t>‹Nº›</a:t>
            </a:fld>
            <a:endParaRPr lang="es-ES" altLang="es-PE" dirty="0">
              <a:solidFill>
                <a:srgbClr val="0F243E"/>
              </a:solidFill>
            </a:endParaRPr>
          </a:p>
        </p:txBody>
      </p:sp>
    </p:spTree>
    <p:extLst>
      <p:ext uri="{BB962C8B-B14F-4D97-AF65-F5344CB8AC3E}">
        <p14:creationId xmlns:p14="http://schemas.microsoft.com/office/powerpoint/2010/main" val="3372508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Date Placeholder 3"/>
          <p:cNvSpPr>
            <a:spLocks noGrp="1"/>
          </p:cNvSpPr>
          <p:nvPr>
            <p:ph type="dt" sz="half" idx="10"/>
          </p:nvPr>
        </p:nvSpPr>
        <p:spPr/>
        <p:txBody>
          <a:bodyPr/>
          <a:lstStyle/>
          <a:p>
            <a:endParaRPr lang="es-ES" altLang="es-PE" dirty="0">
              <a:solidFill>
                <a:srgbClr val="0F243E"/>
              </a:solidFill>
            </a:endParaRPr>
          </a:p>
        </p:txBody>
      </p:sp>
      <p:sp>
        <p:nvSpPr>
          <p:cNvPr id="5" name="Footer Placeholder 4"/>
          <p:cNvSpPr>
            <a:spLocks noGrp="1"/>
          </p:cNvSpPr>
          <p:nvPr>
            <p:ph type="ftr" sz="quarter" idx="11"/>
          </p:nvPr>
        </p:nvSpPr>
        <p:spPr/>
        <p:txBody>
          <a:bodyPr/>
          <a:lstStyle/>
          <a:p>
            <a:endParaRPr lang="es-ES" altLang="es-PE" dirty="0">
              <a:solidFill>
                <a:srgbClr val="0F243E"/>
              </a:solidFill>
            </a:endParaRPr>
          </a:p>
        </p:txBody>
      </p:sp>
      <p:sp>
        <p:nvSpPr>
          <p:cNvPr id="6" name="Slide Number Placeholder 5"/>
          <p:cNvSpPr>
            <a:spLocks noGrp="1"/>
          </p:cNvSpPr>
          <p:nvPr>
            <p:ph type="sldNum" sz="quarter" idx="12"/>
          </p:nvPr>
        </p:nvSpPr>
        <p:spPr/>
        <p:txBody>
          <a:bodyPr/>
          <a:lstStyle/>
          <a:p>
            <a:fld id="{7463CE8F-EF9B-4ACA-AE1E-A736EA3D76AB}" type="slidenum">
              <a:rPr lang="es-ES" altLang="es-PE" smtClean="0">
                <a:solidFill>
                  <a:srgbClr val="0F243E"/>
                </a:solidFill>
              </a:rPr>
              <a:pPr/>
              <a:t>‹Nº›</a:t>
            </a:fld>
            <a:endParaRPr lang="es-ES" altLang="es-PE" dirty="0">
              <a:solidFill>
                <a:srgbClr val="0F243E"/>
              </a:solidFill>
            </a:endParaRPr>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Vertical Title 1"/>
          <p:cNvSpPr>
            <a:spLocks noGrp="1"/>
          </p:cNvSpPr>
          <p:nvPr>
            <p:ph type="title" orient="vert"/>
          </p:nvPr>
        </p:nvSpPr>
        <p:spPr>
          <a:xfrm>
            <a:off x="7181850" y="1447801"/>
            <a:ext cx="222885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95300" y="1447800"/>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94821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593978" y="6250169"/>
            <a:ext cx="4102248" cy="365125"/>
          </a:xfrm>
          <a:prstGeom prst="rect">
            <a:avLst/>
          </a:prstGeom>
        </p:spPr>
        <p:txBody>
          <a:bodyPr vert="horz" lIns="91440" tIns="45720" rIns="91440" bIns="45720" rtlCol="0" anchor="ctr"/>
          <a:lstStyle>
            <a:lvl1pPr algn="r">
              <a:defRPr sz="1000">
                <a:solidFill>
                  <a:schemeClr val="tx2"/>
                </a:solidFill>
              </a:defRPr>
            </a:lvl1pPr>
          </a:lstStyle>
          <a:p>
            <a:endParaRPr lang="es-ES" altLang="es-PE" dirty="0"/>
          </a:p>
        </p:txBody>
      </p:sp>
      <p:sp>
        <p:nvSpPr>
          <p:cNvPr id="5" name="Footer Placeholder 4"/>
          <p:cNvSpPr>
            <a:spLocks noGrp="1"/>
          </p:cNvSpPr>
          <p:nvPr>
            <p:ph type="ftr" sz="quarter" idx="3"/>
          </p:nvPr>
        </p:nvSpPr>
        <p:spPr>
          <a:xfrm>
            <a:off x="209777" y="6250169"/>
            <a:ext cx="4102249" cy="365125"/>
          </a:xfrm>
          <a:prstGeom prst="rect">
            <a:avLst/>
          </a:prstGeom>
        </p:spPr>
        <p:txBody>
          <a:bodyPr vert="horz" lIns="91440" tIns="45720" rIns="91440" bIns="45720" rtlCol="0" anchor="ctr"/>
          <a:lstStyle>
            <a:lvl1pPr algn="l">
              <a:defRPr sz="1000">
                <a:solidFill>
                  <a:schemeClr val="tx2"/>
                </a:solidFill>
              </a:defRPr>
            </a:lvl1pPr>
          </a:lstStyle>
          <a:p>
            <a:endParaRPr lang="es-ES" altLang="es-PE" dirty="0"/>
          </a:p>
        </p:txBody>
      </p:sp>
      <p:sp>
        <p:nvSpPr>
          <p:cNvPr id="6" name="Slide Number Placeholder 5"/>
          <p:cNvSpPr>
            <a:spLocks noGrp="1"/>
          </p:cNvSpPr>
          <p:nvPr>
            <p:ph type="sldNum" sz="quarter" idx="4"/>
          </p:nvPr>
        </p:nvSpPr>
        <p:spPr>
          <a:xfrm>
            <a:off x="4323681" y="6250168"/>
            <a:ext cx="1258645" cy="365125"/>
          </a:xfrm>
          <a:prstGeom prst="rect">
            <a:avLst/>
          </a:prstGeom>
        </p:spPr>
        <p:txBody>
          <a:bodyPr vert="horz" lIns="91440" tIns="45720" rIns="91440" bIns="45720" rtlCol="0" anchor="ctr"/>
          <a:lstStyle>
            <a:lvl1pPr algn="ctr">
              <a:defRPr sz="1000">
                <a:solidFill>
                  <a:schemeClr val="tx2"/>
                </a:solidFill>
              </a:defRPr>
            </a:lvl1pPr>
          </a:lstStyle>
          <a:p>
            <a:fld id="{596E28AF-0CE6-4EBC-8002-129F8754459F}" type="slidenum">
              <a:rPr lang="es-ES" altLang="es-PE" smtClean="0"/>
              <a:pPr/>
              <a:t>‹Nº›</a:t>
            </a:fld>
            <a:endParaRPr lang="es-ES" altLang="es-PE" dirty="0"/>
          </a:p>
        </p:txBody>
      </p:sp>
      <p:sp>
        <p:nvSpPr>
          <p:cNvPr id="3" name="Text Placeholder 2"/>
          <p:cNvSpPr>
            <a:spLocks noGrp="1"/>
          </p:cNvSpPr>
          <p:nvPr>
            <p:ph type="body" idx="1"/>
          </p:nvPr>
        </p:nvSpPr>
        <p:spPr>
          <a:xfrm>
            <a:off x="944742" y="2675467"/>
            <a:ext cx="8025694"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593978" y="6250165"/>
            <a:ext cx="4102248" cy="365125"/>
          </a:xfrm>
          <a:prstGeom prst="rect">
            <a:avLst/>
          </a:prstGeom>
        </p:spPr>
        <p:txBody>
          <a:bodyPr vert="horz" lIns="91440" tIns="45720" rIns="91440" bIns="45720" rtlCol="0" anchor="ctr"/>
          <a:lstStyle>
            <a:lvl1pPr algn="r">
              <a:defRPr sz="1000">
                <a:solidFill>
                  <a:schemeClr val="tx2"/>
                </a:solidFill>
              </a:defRPr>
            </a:lvl1pPr>
          </a:lstStyle>
          <a:p>
            <a:endParaRPr lang="es-ES" altLang="es-PE" dirty="0">
              <a:solidFill>
                <a:srgbClr val="0F243E"/>
              </a:solidFill>
            </a:endParaRPr>
          </a:p>
        </p:txBody>
      </p:sp>
      <p:sp>
        <p:nvSpPr>
          <p:cNvPr id="5" name="Footer Placeholder 4"/>
          <p:cNvSpPr>
            <a:spLocks noGrp="1"/>
          </p:cNvSpPr>
          <p:nvPr>
            <p:ph type="ftr" sz="quarter" idx="3"/>
          </p:nvPr>
        </p:nvSpPr>
        <p:spPr>
          <a:xfrm>
            <a:off x="209775" y="6250165"/>
            <a:ext cx="4102249" cy="365125"/>
          </a:xfrm>
          <a:prstGeom prst="rect">
            <a:avLst/>
          </a:prstGeom>
        </p:spPr>
        <p:txBody>
          <a:bodyPr vert="horz" lIns="91440" tIns="45720" rIns="91440" bIns="45720" rtlCol="0" anchor="ctr"/>
          <a:lstStyle>
            <a:lvl1pPr algn="l">
              <a:defRPr sz="1000">
                <a:solidFill>
                  <a:schemeClr val="tx2"/>
                </a:solidFill>
              </a:defRPr>
            </a:lvl1pPr>
          </a:lstStyle>
          <a:p>
            <a:endParaRPr lang="es-ES" altLang="es-PE" dirty="0">
              <a:solidFill>
                <a:srgbClr val="0F243E"/>
              </a:solidFill>
            </a:endParaRPr>
          </a:p>
        </p:txBody>
      </p:sp>
      <p:sp>
        <p:nvSpPr>
          <p:cNvPr id="6" name="Slide Number Placeholder 5"/>
          <p:cNvSpPr>
            <a:spLocks noGrp="1"/>
          </p:cNvSpPr>
          <p:nvPr>
            <p:ph type="sldNum" sz="quarter" idx="4"/>
          </p:nvPr>
        </p:nvSpPr>
        <p:spPr>
          <a:xfrm>
            <a:off x="4323679" y="6250164"/>
            <a:ext cx="1258645" cy="365125"/>
          </a:xfrm>
          <a:prstGeom prst="rect">
            <a:avLst/>
          </a:prstGeom>
        </p:spPr>
        <p:txBody>
          <a:bodyPr vert="horz" lIns="91440" tIns="45720" rIns="91440" bIns="45720" rtlCol="0" anchor="ctr"/>
          <a:lstStyle>
            <a:lvl1pPr algn="ctr">
              <a:defRPr sz="1000">
                <a:solidFill>
                  <a:schemeClr val="tx2"/>
                </a:solidFill>
              </a:defRPr>
            </a:lvl1pPr>
          </a:lstStyle>
          <a:p>
            <a:fld id="{596E28AF-0CE6-4EBC-8002-129F8754459F}" type="slidenum">
              <a:rPr lang="es-ES" altLang="es-PE" smtClean="0">
                <a:solidFill>
                  <a:srgbClr val="0F243E"/>
                </a:solidFill>
              </a:rPr>
              <a:pPr/>
              <a:t>‹Nº›</a:t>
            </a:fld>
            <a:endParaRPr lang="es-ES" altLang="es-PE" dirty="0">
              <a:solidFill>
                <a:srgbClr val="0F243E"/>
              </a:solidFill>
            </a:endParaRPr>
          </a:p>
        </p:txBody>
      </p:sp>
      <p:sp>
        <p:nvSpPr>
          <p:cNvPr id="3" name="Text Placeholder 2"/>
          <p:cNvSpPr>
            <a:spLocks noGrp="1"/>
          </p:cNvSpPr>
          <p:nvPr>
            <p:ph type="body" idx="1"/>
          </p:nvPr>
        </p:nvSpPr>
        <p:spPr>
          <a:xfrm>
            <a:off x="944740" y="2675467"/>
            <a:ext cx="8025694"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88085075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593978" y="6250165"/>
            <a:ext cx="4102248" cy="365125"/>
          </a:xfrm>
          <a:prstGeom prst="rect">
            <a:avLst/>
          </a:prstGeom>
        </p:spPr>
        <p:txBody>
          <a:bodyPr vert="horz" lIns="91440" tIns="45720" rIns="91440" bIns="45720" rtlCol="0" anchor="ctr"/>
          <a:lstStyle>
            <a:lvl1pPr algn="r">
              <a:defRPr sz="1000">
                <a:solidFill>
                  <a:schemeClr val="tx2"/>
                </a:solidFill>
              </a:defRPr>
            </a:lvl1pPr>
          </a:lstStyle>
          <a:p>
            <a:endParaRPr lang="es-ES" altLang="es-PE" dirty="0">
              <a:solidFill>
                <a:srgbClr val="0F243E"/>
              </a:solidFill>
            </a:endParaRPr>
          </a:p>
        </p:txBody>
      </p:sp>
      <p:sp>
        <p:nvSpPr>
          <p:cNvPr id="5" name="Footer Placeholder 4"/>
          <p:cNvSpPr>
            <a:spLocks noGrp="1"/>
          </p:cNvSpPr>
          <p:nvPr>
            <p:ph type="ftr" sz="quarter" idx="3"/>
          </p:nvPr>
        </p:nvSpPr>
        <p:spPr>
          <a:xfrm>
            <a:off x="209775" y="6250165"/>
            <a:ext cx="4102249" cy="365125"/>
          </a:xfrm>
          <a:prstGeom prst="rect">
            <a:avLst/>
          </a:prstGeom>
        </p:spPr>
        <p:txBody>
          <a:bodyPr vert="horz" lIns="91440" tIns="45720" rIns="91440" bIns="45720" rtlCol="0" anchor="ctr"/>
          <a:lstStyle>
            <a:lvl1pPr algn="l">
              <a:defRPr sz="1000">
                <a:solidFill>
                  <a:schemeClr val="tx2"/>
                </a:solidFill>
              </a:defRPr>
            </a:lvl1pPr>
          </a:lstStyle>
          <a:p>
            <a:endParaRPr lang="es-ES" altLang="es-PE" dirty="0">
              <a:solidFill>
                <a:srgbClr val="0F243E"/>
              </a:solidFill>
            </a:endParaRPr>
          </a:p>
        </p:txBody>
      </p:sp>
      <p:sp>
        <p:nvSpPr>
          <p:cNvPr id="6" name="Slide Number Placeholder 5"/>
          <p:cNvSpPr>
            <a:spLocks noGrp="1"/>
          </p:cNvSpPr>
          <p:nvPr>
            <p:ph type="sldNum" sz="quarter" idx="4"/>
          </p:nvPr>
        </p:nvSpPr>
        <p:spPr>
          <a:xfrm>
            <a:off x="4323679" y="6250164"/>
            <a:ext cx="1258645" cy="365125"/>
          </a:xfrm>
          <a:prstGeom prst="rect">
            <a:avLst/>
          </a:prstGeom>
        </p:spPr>
        <p:txBody>
          <a:bodyPr vert="horz" lIns="91440" tIns="45720" rIns="91440" bIns="45720" rtlCol="0" anchor="ctr"/>
          <a:lstStyle>
            <a:lvl1pPr algn="ctr">
              <a:defRPr sz="1000">
                <a:solidFill>
                  <a:schemeClr val="tx2"/>
                </a:solidFill>
              </a:defRPr>
            </a:lvl1pPr>
          </a:lstStyle>
          <a:p>
            <a:fld id="{596E28AF-0CE6-4EBC-8002-129F8754459F}" type="slidenum">
              <a:rPr lang="es-ES" altLang="es-PE" smtClean="0">
                <a:solidFill>
                  <a:srgbClr val="0F243E"/>
                </a:solidFill>
              </a:rPr>
              <a:pPr/>
              <a:t>‹Nº›</a:t>
            </a:fld>
            <a:endParaRPr lang="es-ES" altLang="es-PE" dirty="0">
              <a:solidFill>
                <a:srgbClr val="0F243E"/>
              </a:solidFill>
            </a:endParaRPr>
          </a:p>
        </p:txBody>
      </p:sp>
      <p:sp>
        <p:nvSpPr>
          <p:cNvPr id="3" name="Text Placeholder 2"/>
          <p:cNvSpPr>
            <a:spLocks noGrp="1"/>
          </p:cNvSpPr>
          <p:nvPr>
            <p:ph type="body" idx="1"/>
          </p:nvPr>
        </p:nvSpPr>
        <p:spPr>
          <a:xfrm>
            <a:off x="944740" y="2675467"/>
            <a:ext cx="8025694"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23267486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593978" y="6250165"/>
            <a:ext cx="4102248" cy="365125"/>
          </a:xfrm>
          <a:prstGeom prst="rect">
            <a:avLst/>
          </a:prstGeom>
        </p:spPr>
        <p:txBody>
          <a:bodyPr vert="horz" lIns="91440" tIns="45720" rIns="91440" bIns="45720" rtlCol="0" anchor="ctr"/>
          <a:lstStyle>
            <a:lvl1pPr algn="r">
              <a:defRPr sz="1000">
                <a:solidFill>
                  <a:schemeClr val="tx2"/>
                </a:solidFill>
              </a:defRPr>
            </a:lvl1pPr>
          </a:lstStyle>
          <a:p>
            <a:endParaRPr lang="es-ES" altLang="es-PE" dirty="0">
              <a:solidFill>
                <a:srgbClr val="0F243E"/>
              </a:solidFill>
            </a:endParaRPr>
          </a:p>
        </p:txBody>
      </p:sp>
      <p:sp>
        <p:nvSpPr>
          <p:cNvPr id="5" name="Footer Placeholder 4"/>
          <p:cNvSpPr>
            <a:spLocks noGrp="1"/>
          </p:cNvSpPr>
          <p:nvPr>
            <p:ph type="ftr" sz="quarter" idx="3"/>
          </p:nvPr>
        </p:nvSpPr>
        <p:spPr>
          <a:xfrm>
            <a:off x="209775" y="6250165"/>
            <a:ext cx="4102249" cy="365125"/>
          </a:xfrm>
          <a:prstGeom prst="rect">
            <a:avLst/>
          </a:prstGeom>
        </p:spPr>
        <p:txBody>
          <a:bodyPr vert="horz" lIns="91440" tIns="45720" rIns="91440" bIns="45720" rtlCol="0" anchor="ctr"/>
          <a:lstStyle>
            <a:lvl1pPr algn="l">
              <a:defRPr sz="1000">
                <a:solidFill>
                  <a:schemeClr val="tx2"/>
                </a:solidFill>
              </a:defRPr>
            </a:lvl1pPr>
          </a:lstStyle>
          <a:p>
            <a:endParaRPr lang="es-ES" altLang="es-PE" dirty="0">
              <a:solidFill>
                <a:srgbClr val="0F243E"/>
              </a:solidFill>
            </a:endParaRPr>
          </a:p>
        </p:txBody>
      </p:sp>
      <p:sp>
        <p:nvSpPr>
          <p:cNvPr id="6" name="Slide Number Placeholder 5"/>
          <p:cNvSpPr>
            <a:spLocks noGrp="1"/>
          </p:cNvSpPr>
          <p:nvPr>
            <p:ph type="sldNum" sz="quarter" idx="4"/>
          </p:nvPr>
        </p:nvSpPr>
        <p:spPr>
          <a:xfrm>
            <a:off x="4323679" y="6250164"/>
            <a:ext cx="1258645" cy="365125"/>
          </a:xfrm>
          <a:prstGeom prst="rect">
            <a:avLst/>
          </a:prstGeom>
        </p:spPr>
        <p:txBody>
          <a:bodyPr vert="horz" lIns="91440" tIns="45720" rIns="91440" bIns="45720" rtlCol="0" anchor="ctr"/>
          <a:lstStyle>
            <a:lvl1pPr algn="ctr">
              <a:defRPr sz="1000">
                <a:solidFill>
                  <a:schemeClr val="tx2"/>
                </a:solidFill>
              </a:defRPr>
            </a:lvl1pPr>
          </a:lstStyle>
          <a:p>
            <a:fld id="{596E28AF-0CE6-4EBC-8002-129F8754459F}" type="slidenum">
              <a:rPr lang="es-ES" altLang="es-PE" smtClean="0">
                <a:solidFill>
                  <a:srgbClr val="0F243E"/>
                </a:solidFill>
              </a:rPr>
              <a:pPr/>
              <a:t>‹Nº›</a:t>
            </a:fld>
            <a:endParaRPr lang="es-ES" altLang="es-PE" dirty="0">
              <a:solidFill>
                <a:srgbClr val="0F243E"/>
              </a:solidFill>
            </a:endParaRPr>
          </a:p>
        </p:txBody>
      </p:sp>
      <p:sp>
        <p:nvSpPr>
          <p:cNvPr id="3" name="Text Placeholder 2"/>
          <p:cNvSpPr>
            <a:spLocks noGrp="1"/>
          </p:cNvSpPr>
          <p:nvPr>
            <p:ph type="body" idx="1"/>
          </p:nvPr>
        </p:nvSpPr>
        <p:spPr>
          <a:xfrm>
            <a:off x="944740" y="2675467"/>
            <a:ext cx="8025694"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38983575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593978" y="6250165"/>
            <a:ext cx="4102248" cy="365125"/>
          </a:xfrm>
          <a:prstGeom prst="rect">
            <a:avLst/>
          </a:prstGeom>
        </p:spPr>
        <p:txBody>
          <a:bodyPr vert="horz" lIns="91440" tIns="45720" rIns="91440" bIns="45720" rtlCol="0" anchor="ctr"/>
          <a:lstStyle>
            <a:lvl1pPr algn="r">
              <a:defRPr sz="1000">
                <a:solidFill>
                  <a:schemeClr val="tx2"/>
                </a:solidFill>
              </a:defRPr>
            </a:lvl1pPr>
          </a:lstStyle>
          <a:p>
            <a:endParaRPr lang="es-ES" altLang="es-PE" dirty="0">
              <a:solidFill>
                <a:srgbClr val="0F243E"/>
              </a:solidFill>
            </a:endParaRPr>
          </a:p>
        </p:txBody>
      </p:sp>
      <p:sp>
        <p:nvSpPr>
          <p:cNvPr id="5" name="Footer Placeholder 4"/>
          <p:cNvSpPr>
            <a:spLocks noGrp="1"/>
          </p:cNvSpPr>
          <p:nvPr>
            <p:ph type="ftr" sz="quarter" idx="3"/>
          </p:nvPr>
        </p:nvSpPr>
        <p:spPr>
          <a:xfrm>
            <a:off x="209775" y="6250165"/>
            <a:ext cx="4102249" cy="365125"/>
          </a:xfrm>
          <a:prstGeom prst="rect">
            <a:avLst/>
          </a:prstGeom>
        </p:spPr>
        <p:txBody>
          <a:bodyPr vert="horz" lIns="91440" tIns="45720" rIns="91440" bIns="45720" rtlCol="0" anchor="ctr"/>
          <a:lstStyle>
            <a:lvl1pPr algn="l">
              <a:defRPr sz="1000">
                <a:solidFill>
                  <a:schemeClr val="tx2"/>
                </a:solidFill>
              </a:defRPr>
            </a:lvl1pPr>
          </a:lstStyle>
          <a:p>
            <a:endParaRPr lang="es-ES" altLang="es-PE" dirty="0">
              <a:solidFill>
                <a:srgbClr val="0F243E"/>
              </a:solidFill>
            </a:endParaRPr>
          </a:p>
        </p:txBody>
      </p:sp>
      <p:sp>
        <p:nvSpPr>
          <p:cNvPr id="6" name="Slide Number Placeholder 5"/>
          <p:cNvSpPr>
            <a:spLocks noGrp="1"/>
          </p:cNvSpPr>
          <p:nvPr>
            <p:ph type="sldNum" sz="quarter" idx="4"/>
          </p:nvPr>
        </p:nvSpPr>
        <p:spPr>
          <a:xfrm>
            <a:off x="4323679" y="6250164"/>
            <a:ext cx="1258645" cy="365125"/>
          </a:xfrm>
          <a:prstGeom prst="rect">
            <a:avLst/>
          </a:prstGeom>
        </p:spPr>
        <p:txBody>
          <a:bodyPr vert="horz" lIns="91440" tIns="45720" rIns="91440" bIns="45720" rtlCol="0" anchor="ctr"/>
          <a:lstStyle>
            <a:lvl1pPr algn="ctr">
              <a:defRPr sz="1000">
                <a:solidFill>
                  <a:schemeClr val="tx2"/>
                </a:solidFill>
              </a:defRPr>
            </a:lvl1pPr>
          </a:lstStyle>
          <a:p>
            <a:fld id="{596E28AF-0CE6-4EBC-8002-129F8754459F}" type="slidenum">
              <a:rPr lang="es-ES" altLang="es-PE" smtClean="0">
                <a:solidFill>
                  <a:srgbClr val="0F243E"/>
                </a:solidFill>
              </a:rPr>
              <a:pPr/>
              <a:t>‹Nº›</a:t>
            </a:fld>
            <a:endParaRPr lang="es-ES" altLang="es-PE" dirty="0">
              <a:solidFill>
                <a:srgbClr val="0F243E"/>
              </a:solidFill>
            </a:endParaRPr>
          </a:p>
        </p:txBody>
      </p:sp>
      <p:sp>
        <p:nvSpPr>
          <p:cNvPr id="3" name="Text Placeholder 2"/>
          <p:cNvSpPr>
            <a:spLocks noGrp="1"/>
          </p:cNvSpPr>
          <p:nvPr>
            <p:ph type="body" idx="1"/>
          </p:nvPr>
        </p:nvSpPr>
        <p:spPr>
          <a:xfrm>
            <a:off x="944740" y="2675467"/>
            <a:ext cx="8025694"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37178431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593978" y="6250165"/>
            <a:ext cx="4102248" cy="365125"/>
          </a:xfrm>
          <a:prstGeom prst="rect">
            <a:avLst/>
          </a:prstGeom>
        </p:spPr>
        <p:txBody>
          <a:bodyPr vert="horz" lIns="91440" tIns="45720" rIns="91440" bIns="45720" rtlCol="0" anchor="ctr"/>
          <a:lstStyle>
            <a:lvl1pPr algn="r">
              <a:defRPr sz="1000">
                <a:solidFill>
                  <a:schemeClr val="tx2"/>
                </a:solidFill>
              </a:defRPr>
            </a:lvl1pPr>
          </a:lstStyle>
          <a:p>
            <a:endParaRPr lang="es-ES" altLang="es-PE" dirty="0">
              <a:solidFill>
                <a:srgbClr val="0F243E"/>
              </a:solidFill>
            </a:endParaRPr>
          </a:p>
        </p:txBody>
      </p:sp>
      <p:sp>
        <p:nvSpPr>
          <p:cNvPr id="5" name="Footer Placeholder 4"/>
          <p:cNvSpPr>
            <a:spLocks noGrp="1"/>
          </p:cNvSpPr>
          <p:nvPr>
            <p:ph type="ftr" sz="quarter" idx="3"/>
          </p:nvPr>
        </p:nvSpPr>
        <p:spPr>
          <a:xfrm>
            <a:off x="209775" y="6250165"/>
            <a:ext cx="4102249" cy="365125"/>
          </a:xfrm>
          <a:prstGeom prst="rect">
            <a:avLst/>
          </a:prstGeom>
        </p:spPr>
        <p:txBody>
          <a:bodyPr vert="horz" lIns="91440" tIns="45720" rIns="91440" bIns="45720" rtlCol="0" anchor="ctr"/>
          <a:lstStyle>
            <a:lvl1pPr algn="l">
              <a:defRPr sz="1000">
                <a:solidFill>
                  <a:schemeClr val="tx2"/>
                </a:solidFill>
              </a:defRPr>
            </a:lvl1pPr>
          </a:lstStyle>
          <a:p>
            <a:endParaRPr lang="es-ES" altLang="es-PE" dirty="0">
              <a:solidFill>
                <a:srgbClr val="0F243E"/>
              </a:solidFill>
            </a:endParaRPr>
          </a:p>
        </p:txBody>
      </p:sp>
      <p:sp>
        <p:nvSpPr>
          <p:cNvPr id="6" name="Slide Number Placeholder 5"/>
          <p:cNvSpPr>
            <a:spLocks noGrp="1"/>
          </p:cNvSpPr>
          <p:nvPr>
            <p:ph type="sldNum" sz="quarter" idx="4"/>
          </p:nvPr>
        </p:nvSpPr>
        <p:spPr>
          <a:xfrm>
            <a:off x="4323679" y="6250164"/>
            <a:ext cx="1258645" cy="365125"/>
          </a:xfrm>
          <a:prstGeom prst="rect">
            <a:avLst/>
          </a:prstGeom>
        </p:spPr>
        <p:txBody>
          <a:bodyPr vert="horz" lIns="91440" tIns="45720" rIns="91440" bIns="45720" rtlCol="0" anchor="ctr"/>
          <a:lstStyle>
            <a:lvl1pPr algn="ctr">
              <a:defRPr sz="1000">
                <a:solidFill>
                  <a:schemeClr val="tx2"/>
                </a:solidFill>
              </a:defRPr>
            </a:lvl1pPr>
          </a:lstStyle>
          <a:p>
            <a:fld id="{596E28AF-0CE6-4EBC-8002-129F8754459F}" type="slidenum">
              <a:rPr lang="es-ES" altLang="es-PE" smtClean="0">
                <a:solidFill>
                  <a:srgbClr val="0F243E"/>
                </a:solidFill>
              </a:rPr>
              <a:pPr/>
              <a:t>‹Nº›</a:t>
            </a:fld>
            <a:endParaRPr lang="es-ES" altLang="es-PE" dirty="0">
              <a:solidFill>
                <a:srgbClr val="0F243E"/>
              </a:solidFill>
            </a:endParaRPr>
          </a:p>
        </p:txBody>
      </p:sp>
      <p:sp>
        <p:nvSpPr>
          <p:cNvPr id="3" name="Text Placeholder 2"/>
          <p:cNvSpPr>
            <a:spLocks noGrp="1"/>
          </p:cNvSpPr>
          <p:nvPr>
            <p:ph type="body" idx="1"/>
          </p:nvPr>
        </p:nvSpPr>
        <p:spPr>
          <a:xfrm>
            <a:off x="944740" y="2675467"/>
            <a:ext cx="8025694"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13863918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593978" y="6250165"/>
            <a:ext cx="4102248" cy="365125"/>
          </a:xfrm>
          <a:prstGeom prst="rect">
            <a:avLst/>
          </a:prstGeom>
        </p:spPr>
        <p:txBody>
          <a:bodyPr vert="horz" lIns="91440" tIns="45720" rIns="91440" bIns="45720" rtlCol="0" anchor="ctr"/>
          <a:lstStyle>
            <a:lvl1pPr algn="r">
              <a:defRPr sz="1000">
                <a:solidFill>
                  <a:schemeClr val="tx2"/>
                </a:solidFill>
              </a:defRPr>
            </a:lvl1pPr>
          </a:lstStyle>
          <a:p>
            <a:endParaRPr lang="es-ES" altLang="es-PE" dirty="0">
              <a:solidFill>
                <a:srgbClr val="0F243E"/>
              </a:solidFill>
            </a:endParaRPr>
          </a:p>
        </p:txBody>
      </p:sp>
      <p:sp>
        <p:nvSpPr>
          <p:cNvPr id="5" name="Footer Placeholder 4"/>
          <p:cNvSpPr>
            <a:spLocks noGrp="1"/>
          </p:cNvSpPr>
          <p:nvPr>
            <p:ph type="ftr" sz="quarter" idx="3"/>
          </p:nvPr>
        </p:nvSpPr>
        <p:spPr>
          <a:xfrm>
            <a:off x="209775" y="6250165"/>
            <a:ext cx="4102249" cy="365125"/>
          </a:xfrm>
          <a:prstGeom prst="rect">
            <a:avLst/>
          </a:prstGeom>
        </p:spPr>
        <p:txBody>
          <a:bodyPr vert="horz" lIns="91440" tIns="45720" rIns="91440" bIns="45720" rtlCol="0" anchor="ctr"/>
          <a:lstStyle>
            <a:lvl1pPr algn="l">
              <a:defRPr sz="1000">
                <a:solidFill>
                  <a:schemeClr val="tx2"/>
                </a:solidFill>
              </a:defRPr>
            </a:lvl1pPr>
          </a:lstStyle>
          <a:p>
            <a:endParaRPr lang="es-ES" altLang="es-PE" dirty="0">
              <a:solidFill>
                <a:srgbClr val="0F243E"/>
              </a:solidFill>
            </a:endParaRPr>
          </a:p>
        </p:txBody>
      </p:sp>
      <p:sp>
        <p:nvSpPr>
          <p:cNvPr id="6" name="Slide Number Placeholder 5"/>
          <p:cNvSpPr>
            <a:spLocks noGrp="1"/>
          </p:cNvSpPr>
          <p:nvPr>
            <p:ph type="sldNum" sz="quarter" idx="4"/>
          </p:nvPr>
        </p:nvSpPr>
        <p:spPr>
          <a:xfrm>
            <a:off x="4323679" y="6250164"/>
            <a:ext cx="1258645" cy="365125"/>
          </a:xfrm>
          <a:prstGeom prst="rect">
            <a:avLst/>
          </a:prstGeom>
        </p:spPr>
        <p:txBody>
          <a:bodyPr vert="horz" lIns="91440" tIns="45720" rIns="91440" bIns="45720" rtlCol="0" anchor="ctr"/>
          <a:lstStyle>
            <a:lvl1pPr algn="ctr">
              <a:defRPr sz="1000">
                <a:solidFill>
                  <a:schemeClr val="tx2"/>
                </a:solidFill>
              </a:defRPr>
            </a:lvl1pPr>
          </a:lstStyle>
          <a:p>
            <a:fld id="{596E28AF-0CE6-4EBC-8002-129F8754459F}" type="slidenum">
              <a:rPr lang="es-ES" altLang="es-PE" smtClean="0">
                <a:solidFill>
                  <a:srgbClr val="0F243E"/>
                </a:solidFill>
              </a:rPr>
              <a:pPr/>
              <a:t>‹Nº›</a:t>
            </a:fld>
            <a:endParaRPr lang="es-ES" altLang="es-PE" dirty="0">
              <a:solidFill>
                <a:srgbClr val="0F243E"/>
              </a:solidFill>
            </a:endParaRPr>
          </a:p>
        </p:txBody>
      </p:sp>
      <p:sp>
        <p:nvSpPr>
          <p:cNvPr id="3" name="Text Placeholder 2"/>
          <p:cNvSpPr>
            <a:spLocks noGrp="1"/>
          </p:cNvSpPr>
          <p:nvPr>
            <p:ph type="body" idx="1"/>
          </p:nvPr>
        </p:nvSpPr>
        <p:spPr>
          <a:xfrm>
            <a:off x="944740" y="2675467"/>
            <a:ext cx="8025694"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38223910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593978" y="6250165"/>
            <a:ext cx="4102248" cy="365125"/>
          </a:xfrm>
          <a:prstGeom prst="rect">
            <a:avLst/>
          </a:prstGeom>
        </p:spPr>
        <p:txBody>
          <a:bodyPr vert="horz" lIns="91440" tIns="45720" rIns="91440" bIns="45720" rtlCol="0" anchor="ctr"/>
          <a:lstStyle>
            <a:lvl1pPr algn="r">
              <a:defRPr sz="1000">
                <a:solidFill>
                  <a:schemeClr val="tx2"/>
                </a:solidFill>
              </a:defRPr>
            </a:lvl1pPr>
          </a:lstStyle>
          <a:p>
            <a:endParaRPr lang="es-ES" altLang="es-PE" dirty="0">
              <a:solidFill>
                <a:srgbClr val="0F243E"/>
              </a:solidFill>
            </a:endParaRPr>
          </a:p>
        </p:txBody>
      </p:sp>
      <p:sp>
        <p:nvSpPr>
          <p:cNvPr id="5" name="Footer Placeholder 4"/>
          <p:cNvSpPr>
            <a:spLocks noGrp="1"/>
          </p:cNvSpPr>
          <p:nvPr>
            <p:ph type="ftr" sz="quarter" idx="3"/>
          </p:nvPr>
        </p:nvSpPr>
        <p:spPr>
          <a:xfrm>
            <a:off x="209775" y="6250165"/>
            <a:ext cx="4102249" cy="365125"/>
          </a:xfrm>
          <a:prstGeom prst="rect">
            <a:avLst/>
          </a:prstGeom>
        </p:spPr>
        <p:txBody>
          <a:bodyPr vert="horz" lIns="91440" tIns="45720" rIns="91440" bIns="45720" rtlCol="0" anchor="ctr"/>
          <a:lstStyle>
            <a:lvl1pPr algn="l">
              <a:defRPr sz="1000">
                <a:solidFill>
                  <a:schemeClr val="tx2"/>
                </a:solidFill>
              </a:defRPr>
            </a:lvl1pPr>
          </a:lstStyle>
          <a:p>
            <a:endParaRPr lang="es-ES" altLang="es-PE" dirty="0">
              <a:solidFill>
                <a:srgbClr val="0F243E"/>
              </a:solidFill>
            </a:endParaRPr>
          </a:p>
        </p:txBody>
      </p:sp>
      <p:sp>
        <p:nvSpPr>
          <p:cNvPr id="6" name="Slide Number Placeholder 5"/>
          <p:cNvSpPr>
            <a:spLocks noGrp="1"/>
          </p:cNvSpPr>
          <p:nvPr>
            <p:ph type="sldNum" sz="quarter" idx="4"/>
          </p:nvPr>
        </p:nvSpPr>
        <p:spPr>
          <a:xfrm>
            <a:off x="4323679" y="6250164"/>
            <a:ext cx="1258645" cy="365125"/>
          </a:xfrm>
          <a:prstGeom prst="rect">
            <a:avLst/>
          </a:prstGeom>
        </p:spPr>
        <p:txBody>
          <a:bodyPr vert="horz" lIns="91440" tIns="45720" rIns="91440" bIns="45720" rtlCol="0" anchor="ctr"/>
          <a:lstStyle>
            <a:lvl1pPr algn="ctr">
              <a:defRPr sz="1000">
                <a:solidFill>
                  <a:schemeClr val="tx2"/>
                </a:solidFill>
              </a:defRPr>
            </a:lvl1pPr>
          </a:lstStyle>
          <a:p>
            <a:fld id="{596E28AF-0CE6-4EBC-8002-129F8754459F}" type="slidenum">
              <a:rPr lang="es-ES" altLang="es-PE" smtClean="0">
                <a:solidFill>
                  <a:srgbClr val="0F243E"/>
                </a:solidFill>
              </a:rPr>
              <a:pPr/>
              <a:t>‹Nº›</a:t>
            </a:fld>
            <a:endParaRPr lang="es-ES" altLang="es-PE" dirty="0">
              <a:solidFill>
                <a:srgbClr val="0F243E"/>
              </a:solidFill>
            </a:endParaRPr>
          </a:p>
        </p:txBody>
      </p:sp>
      <p:sp>
        <p:nvSpPr>
          <p:cNvPr id="3" name="Text Placeholder 2"/>
          <p:cNvSpPr>
            <a:spLocks noGrp="1"/>
          </p:cNvSpPr>
          <p:nvPr>
            <p:ph type="body" idx="1"/>
          </p:nvPr>
        </p:nvSpPr>
        <p:spPr>
          <a:xfrm>
            <a:off x="944740" y="2675467"/>
            <a:ext cx="8025694"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63563641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593978" y="6250165"/>
            <a:ext cx="4102248" cy="365125"/>
          </a:xfrm>
          <a:prstGeom prst="rect">
            <a:avLst/>
          </a:prstGeom>
        </p:spPr>
        <p:txBody>
          <a:bodyPr vert="horz" lIns="91440" tIns="45720" rIns="91440" bIns="45720" rtlCol="0" anchor="ctr"/>
          <a:lstStyle>
            <a:lvl1pPr algn="r">
              <a:defRPr sz="1000">
                <a:solidFill>
                  <a:schemeClr val="tx2"/>
                </a:solidFill>
              </a:defRPr>
            </a:lvl1pPr>
          </a:lstStyle>
          <a:p>
            <a:endParaRPr lang="es-ES" altLang="es-PE" dirty="0">
              <a:solidFill>
                <a:srgbClr val="0F243E"/>
              </a:solidFill>
            </a:endParaRPr>
          </a:p>
        </p:txBody>
      </p:sp>
      <p:sp>
        <p:nvSpPr>
          <p:cNvPr id="5" name="Footer Placeholder 4"/>
          <p:cNvSpPr>
            <a:spLocks noGrp="1"/>
          </p:cNvSpPr>
          <p:nvPr>
            <p:ph type="ftr" sz="quarter" idx="3"/>
          </p:nvPr>
        </p:nvSpPr>
        <p:spPr>
          <a:xfrm>
            <a:off x="209775" y="6250165"/>
            <a:ext cx="4102249" cy="365125"/>
          </a:xfrm>
          <a:prstGeom prst="rect">
            <a:avLst/>
          </a:prstGeom>
        </p:spPr>
        <p:txBody>
          <a:bodyPr vert="horz" lIns="91440" tIns="45720" rIns="91440" bIns="45720" rtlCol="0" anchor="ctr"/>
          <a:lstStyle>
            <a:lvl1pPr algn="l">
              <a:defRPr sz="1000">
                <a:solidFill>
                  <a:schemeClr val="tx2"/>
                </a:solidFill>
              </a:defRPr>
            </a:lvl1pPr>
          </a:lstStyle>
          <a:p>
            <a:endParaRPr lang="es-ES" altLang="es-PE" dirty="0">
              <a:solidFill>
                <a:srgbClr val="0F243E"/>
              </a:solidFill>
            </a:endParaRPr>
          </a:p>
        </p:txBody>
      </p:sp>
      <p:sp>
        <p:nvSpPr>
          <p:cNvPr id="6" name="Slide Number Placeholder 5"/>
          <p:cNvSpPr>
            <a:spLocks noGrp="1"/>
          </p:cNvSpPr>
          <p:nvPr>
            <p:ph type="sldNum" sz="quarter" idx="4"/>
          </p:nvPr>
        </p:nvSpPr>
        <p:spPr>
          <a:xfrm>
            <a:off x="4323679" y="6250164"/>
            <a:ext cx="1258645" cy="365125"/>
          </a:xfrm>
          <a:prstGeom prst="rect">
            <a:avLst/>
          </a:prstGeom>
        </p:spPr>
        <p:txBody>
          <a:bodyPr vert="horz" lIns="91440" tIns="45720" rIns="91440" bIns="45720" rtlCol="0" anchor="ctr"/>
          <a:lstStyle>
            <a:lvl1pPr algn="ctr">
              <a:defRPr sz="1000">
                <a:solidFill>
                  <a:schemeClr val="tx2"/>
                </a:solidFill>
              </a:defRPr>
            </a:lvl1pPr>
          </a:lstStyle>
          <a:p>
            <a:fld id="{596E28AF-0CE6-4EBC-8002-129F8754459F}" type="slidenum">
              <a:rPr lang="es-ES" altLang="es-PE" smtClean="0">
                <a:solidFill>
                  <a:srgbClr val="0F243E"/>
                </a:solidFill>
              </a:rPr>
              <a:pPr/>
              <a:t>‹Nº›</a:t>
            </a:fld>
            <a:endParaRPr lang="es-ES" altLang="es-PE" dirty="0">
              <a:solidFill>
                <a:srgbClr val="0F243E"/>
              </a:solidFill>
            </a:endParaRPr>
          </a:p>
        </p:txBody>
      </p:sp>
      <p:sp>
        <p:nvSpPr>
          <p:cNvPr id="3" name="Text Placeholder 2"/>
          <p:cNvSpPr>
            <a:spLocks noGrp="1"/>
          </p:cNvSpPr>
          <p:nvPr>
            <p:ph type="body" idx="1"/>
          </p:nvPr>
        </p:nvSpPr>
        <p:spPr>
          <a:xfrm>
            <a:off x="944740" y="2675467"/>
            <a:ext cx="8025694" cy="345069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80549051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guiacalles.com/calles/26182921.gif" TargetMode="External"/><Relationship Id="rId7" Type="http://schemas.openxmlformats.org/officeDocument/2006/relationships/image" Target="../media/image6.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85.png"/><Relationship Id="rId11" Type="http://schemas.openxmlformats.org/officeDocument/2006/relationships/image" Target="../media/image6.png"/><Relationship Id="rId5" Type="http://schemas.openxmlformats.org/officeDocument/2006/relationships/image" Target="../media/image84.png"/><Relationship Id="rId10" Type="http://schemas.openxmlformats.org/officeDocument/2006/relationships/image" Target="../media/image11.png"/><Relationship Id="rId4" Type="http://schemas.openxmlformats.org/officeDocument/2006/relationships/image" Target="../media/image83.png"/><Relationship Id="rId9" Type="http://schemas.openxmlformats.org/officeDocument/2006/relationships/image" Target="../media/image88.png"/></Relationships>
</file>

<file path=ppt/slides/_rels/slide1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93.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95.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94.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6.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97.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90.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6.png"/><Relationship Id="rId3" Type="http://schemas.openxmlformats.org/officeDocument/2006/relationships/image" Target="../media/image98.png"/><Relationship Id="rId7" Type="http://schemas.openxmlformats.org/officeDocument/2006/relationships/image" Target="../media/image900.png"/><Relationship Id="rId12" Type="http://schemas.openxmlformats.org/officeDocument/2006/relationships/image" Target="../media/image105.png"/><Relationship Id="rId2" Type="http://schemas.openxmlformats.org/officeDocument/2006/relationships/image" Target="../media/image6.png"/><Relationship Id="rId16"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104.png"/><Relationship Id="rId5" Type="http://schemas.openxmlformats.org/officeDocument/2006/relationships/image" Target="../media/image100.png"/><Relationship Id="rId15" Type="http://schemas.openxmlformats.org/officeDocument/2006/relationships/image" Target="../media/image101.png"/><Relationship Id="rId10" Type="http://schemas.openxmlformats.org/officeDocument/2006/relationships/image" Target="../media/image103.png"/><Relationship Id="rId4" Type="http://schemas.openxmlformats.org/officeDocument/2006/relationships/image" Target="../media/image99.png"/><Relationship Id="rId9" Type="http://schemas.openxmlformats.org/officeDocument/2006/relationships/image" Target="../media/image68.png"/><Relationship Id="rId14" Type="http://schemas.openxmlformats.org/officeDocument/2006/relationships/image" Target="../media/image107.png"/></Relationships>
</file>

<file path=ppt/slides/_rels/slide1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4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1111.png"/><Relationship Id="rId3" Type="http://schemas.openxmlformats.org/officeDocument/2006/relationships/image" Target="../media/image109.png"/><Relationship Id="rId7" Type="http://schemas.openxmlformats.org/officeDocument/2006/relationships/image" Target="../media/image1101.png"/><Relationship Id="rId12" Type="http://schemas.openxmlformats.org/officeDocument/2006/relationships/image" Target="../media/image114.png"/><Relationship Id="rId2" Type="http://schemas.openxmlformats.org/officeDocument/2006/relationships/image" Target="../media/image96.png"/><Relationship Id="rId1" Type="http://schemas.openxmlformats.org/officeDocument/2006/relationships/slideLayout" Target="../slideLayouts/slideLayout13.xml"/><Relationship Id="rId6" Type="http://schemas.openxmlformats.org/officeDocument/2006/relationships/image" Target="../media/image1091.png"/><Relationship Id="rId11" Type="http://schemas.openxmlformats.org/officeDocument/2006/relationships/image" Target="../media/image6.png"/><Relationship Id="rId5" Type="http://schemas.openxmlformats.org/officeDocument/2006/relationships/image" Target="../media/image111.png"/><Relationship Id="rId10" Type="http://schemas.openxmlformats.org/officeDocument/2006/relationships/image" Target="../media/image113.png"/><Relationship Id="rId4" Type="http://schemas.openxmlformats.org/officeDocument/2006/relationships/image" Target="../media/image110.png"/><Relationship Id="rId9" Type="http://schemas.openxmlformats.org/officeDocument/2006/relationships/image" Target="../media/image112.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90.png"/><Relationship Id="rId7" Type="http://schemas.openxmlformats.org/officeDocument/2006/relationships/image" Target="../media/image500.png"/><Relationship Id="rId2" Type="http://schemas.openxmlformats.org/officeDocument/2006/relationships/image" Target="../media/image115.png"/><Relationship Id="rId1" Type="http://schemas.openxmlformats.org/officeDocument/2006/relationships/slideLayout" Target="../slideLayouts/slideLayout24.xml"/><Relationship Id="rId6" Type="http://schemas.openxmlformats.org/officeDocument/2006/relationships/image" Target="../media/image116.png"/><Relationship Id="rId5" Type="http://schemas.openxmlformats.org/officeDocument/2006/relationships/image" Target="../media/image480.png"/><Relationship Id="rId4" Type="http://schemas.openxmlformats.org/officeDocument/2006/relationships/image" Target="../media/image470.png"/></Relationships>
</file>

<file path=ppt/slides/_rels/slide17.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60.png"/><Relationship Id="rId7" Type="http://schemas.openxmlformats.org/officeDocument/2006/relationships/image" Target="../media/image180.png"/><Relationship Id="rId2" Type="http://schemas.openxmlformats.org/officeDocument/2006/relationships/image" Target="../media/image150.png"/><Relationship Id="rId1" Type="http://schemas.openxmlformats.org/officeDocument/2006/relationships/slideLayout" Target="../slideLayouts/slideLayout40.xml"/><Relationship Id="rId6" Type="http://schemas.openxmlformats.org/officeDocument/2006/relationships/image" Target="../media/image6.png"/><Relationship Id="rId5" Type="http://schemas.openxmlformats.org/officeDocument/2006/relationships/image" Target="../media/image1010.png"/><Relationship Id="rId4" Type="http://schemas.openxmlformats.org/officeDocument/2006/relationships/image" Target="../media/image170.png"/><Relationship Id="rId9" Type="http://schemas.openxmlformats.org/officeDocument/2006/relationships/image" Target="../media/image200.png"/></Relationships>
</file>

<file path=ppt/slides/_rels/slide18.xml.rels><?xml version="1.0" encoding="UTF-8" standalone="yes"?>
<Relationships xmlns="http://schemas.openxmlformats.org/package/2006/relationships"><Relationship Id="rId8" Type="http://schemas.openxmlformats.org/officeDocument/2006/relationships/image" Target="../media/image1100.png"/><Relationship Id="rId13" Type="http://schemas.openxmlformats.org/officeDocument/2006/relationships/image" Target="../media/image6.png"/><Relationship Id="rId3" Type="http://schemas.openxmlformats.org/officeDocument/2006/relationships/image" Target="../media/image780.png"/><Relationship Id="rId7" Type="http://schemas.openxmlformats.org/officeDocument/2006/relationships/image" Target="../media/image1090.png"/><Relationship Id="rId12" Type="http://schemas.openxmlformats.org/officeDocument/2006/relationships/image" Target="../media/image230.png"/><Relationship Id="rId2" Type="http://schemas.openxmlformats.org/officeDocument/2006/relationships/image" Target="../media/image210.png"/><Relationship Id="rId1" Type="http://schemas.openxmlformats.org/officeDocument/2006/relationships/slideLayout" Target="../slideLayouts/slideLayout51.xml"/><Relationship Id="rId6" Type="http://schemas.openxmlformats.org/officeDocument/2006/relationships/image" Target="../media/image1070.png"/><Relationship Id="rId11" Type="http://schemas.openxmlformats.org/officeDocument/2006/relationships/image" Target="../media/image1130.png"/><Relationship Id="rId5" Type="http://schemas.openxmlformats.org/officeDocument/2006/relationships/image" Target="../media/image220.png"/><Relationship Id="rId10" Type="http://schemas.openxmlformats.org/officeDocument/2006/relationships/image" Target="../media/image1120.png"/><Relationship Id="rId4" Type="http://schemas.openxmlformats.org/officeDocument/2006/relationships/image" Target="../media/image1060.png"/><Relationship Id="rId9" Type="http://schemas.openxmlformats.org/officeDocument/2006/relationships/image" Target="../media/image1110.png"/></Relationships>
</file>

<file path=ppt/slides/_rels/slide1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6.png"/><Relationship Id="rId1" Type="http://schemas.openxmlformats.org/officeDocument/2006/relationships/slideLayout" Target="../slideLayouts/slideLayout62.xml"/><Relationship Id="rId5" Type="http://schemas.openxmlformats.org/officeDocument/2006/relationships/image" Target="../media/image940.png"/><Relationship Id="rId4" Type="http://schemas.openxmlformats.org/officeDocument/2006/relationships/image" Target="../media/image930.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270.png"/><Relationship Id="rId3" Type="http://schemas.openxmlformats.org/officeDocument/2006/relationships/image" Target="../media/image1140.png"/><Relationship Id="rId7" Type="http://schemas.openxmlformats.org/officeDocument/2006/relationships/image" Target="../media/image780.png"/><Relationship Id="rId12" Type="http://schemas.openxmlformats.org/officeDocument/2006/relationships/image" Target="../media/image6.png"/><Relationship Id="rId2" Type="http://schemas.openxmlformats.org/officeDocument/2006/relationships/image" Target="../media/image250.png"/><Relationship Id="rId1" Type="http://schemas.openxmlformats.org/officeDocument/2006/relationships/slideLayout" Target="../slideLayouts/slideLayout73.xml"/><Relationship Id="rId6" Type="http://schemas.openxmlformats.org/officeDocument/2006/relationships/image" Target="../media/image119.png"/><Relationship Id="rId11" Type="http://schemas.openxmlformats.org/officeDocument/2006/relationships/image" Target="../media/image260.png"/><Relationship Id="rId5" Type="http://schemas.openxmlformats.org/officeDocument/2006/relationships/image" Target="../media/image118.png"/><Relationship Id="rId10" Type="http://schemas.openxmlformats.org/officeDocument/2006/relationships/image" Target="../media/image122.png"/><Relationship Id="rId4" Type="http://schemas.openxmlformats.org/officeDocument/2006/relationships/image" Target="../media/image1150.png"/><Relationship Id="rId9" Type="http://schemas.openxmlformats.org/officeDocument/2006/relationships/image" Target="../media/image121.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0.png"/><Relationship Id="rId1" Type="http://schemas.openxmlformats.org/officeDocument/2006/relationships/slideLayout" Target="../slideLayouts/slideLayout7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11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microsoft.com/office/2007/relationships/hdphoto" Target="../media/hdphoto2.wdp"/><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9.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6.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62.png"/><Relationship Id="rId7" Type="http://schemas.openxmlformats.org/officeDocument/2006/relationships/image" Target="../media/image10.jpe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1.png"/><Relationship Id="rId2" Type="http://schemas.openxmlformats.org/officeDocument/2006/relationships/image" Target="../media/image67.png"/><Relationship Id="rId16"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5" Type="http://schemas.openxmlformats.org/officeDocument/2006/relationships/image" Target="../media/image6.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86"/>
          <p:cNvGrpSpPr>
            <a:grpSpLocks/>
          </p:cNvGrpSpPr>
          <p:nvPr/>
        </p:nvGrpSpPr>
        <p:grpSpPr bwMode="auto">
          <a:xfrm>
            <a:off x="560512" y="1484784"/>
            <a:ext cx="8606730" cy="5043684"/>
            <a:chOff x="0" y="1256"/>
            <a:chExt cx="5127" cy="2839"/>
          </a:xfrm>
        </p:grpSpPr>
        <p:grpSp>
          <p:nvGrpSpPr>
            <p:cNvPr id="3" name="Group 3"/>
            <p:cNvGrpSpPr>
              <a:grpSpLocks/>
            </p:cNvGrpSpPr>
            <p:nvPr/>
          </p:nvGrpSpPr>
          <p:grpSpPr bwMode="auto">
            <a:xfrm>
              <a:off x="1085" y="1690"/>
              <a:ext cx="4042" cy="1938"/>
              <a:chOff x="864" y="816"/>
              <a:chExt cx="4042" cy="1938"/>
            </a:xfrm>
          </p:grpSpPr>
          <p:pic>
            <p:nvPicPr>
              <p:cNvPr id="18" name="Picture 4" descr="http://www.guiacalles.com/calles/26182921.gif"/>
              <p:cNvPicPr>
                <a:picLocks noChangeAspect="1" noChangeArrowheads="1"/>
              </p:cNvPicPr>
              <p:nvPr/>
            </p:nvPicPr>
            <p:blipFill>
              <a:blip r:embed="rId2" r:link="rId3">
                <a:extLst>
                  <a:ext uri="{28A0092B-C50C-407E-A947-70E740481C1C}">
                    <a14:useLocalDpi xmlns:a14="http://schemas.microsoft.com/office/drawing/2010/main" val="0"/>
                  </a:ext>
                </a:extLst>
              </a:blip>
              <a:srcRect l="-533" t="56224" r="49040" b="14383"/>
              <a:stretch>
                <a:fillRect/>
              </a:stretch>
            </p:blipFill>
            <p:spPr bwMode="auto">
              <a:xfrm>
                <a:off x="864" y="816"/>
                <a:ext cx="4032" cy="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5"/>
              <p:cNvSpPr>
                <a:spLocks noChangeShapeType="1"/>
              </p:cNvSpPr>
              <p:nvPr/>
            </p:nvSpPr>
            <p:spPr bwMode="auto">
              <a:xfrm>
                <a:off x="912" y="816"/>
                <a:ext cx="3984" cy="0"/>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0" name="Line 6"/>
              <p:cNvSpPr>
                <a:spLocks noChangeShapeType="1"/>
              </p:cNvSpPr>
              <p:nvPr/>
            </p:nvSpPr>
            <p:spPr bwMode="auto">
              <a:xfrm>
                <a:off x="4590" y="834"/>
                <a:ext cx="0" cy="1890"/>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 name="Line 7"/>
              <p:cNvSpPr>
                <a:spLocks noChangeShapeType="1"/>
              </p:cNvSpPr>
              <p:nvPr/>
            </p:nvSpPr>
            <p:spPr bwMode="auto">
              <a:xfrm>
                <a:off x="912" y="1950"/>
                <a:ext cx="3984" cy="0"/>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2" name="Line 8"/>
              <p:cNvSpPr>
                <a:spLocks noChangeShapeType="1"/>
              </p:cNvSpPr>
              <p:nvPr/>
            </p:nvSpPr>
            <p:spPr bwMode="auto">
              <a:xfrm>
                <a:off x="922" y="1573"/>
                <a:ext cx="3984" cy="0"/>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3" name="Line 9"/>
              <p:cNvSpPr>
                <a:spLocks noChangeShapeType="1"/>
              </p:cNvSpPr>
              <p:nvPr/>
            </p:nvSpPr>
            <p:spPr bwMode="auto">
              <a:xfrm>
                <a:off x="900" y="2722"/>
                <a:ext cx="3984" cy="0"/>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 name="Line 10"/>
              <p:cNvSpPr>
                <a:spLocks noChangeShapeType="1"/>
              </p:cNvSpPr>
              <p:nvPr/>
            </p:nvSpPr>
            <p:spPr bwMode="auto">
              <a:xfrm>
                <a:off x="910" y="2345"/>
                <a:ext cx="3984" cy="0"/>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5" name="Line 11"/>
              <p:cNvSpPr>
                <a:spLocks noChangeShapeType="1"/>
              </p:cNvSpPr>
              <p:nvPr/>
            </p:nvSpPr>
            <p:spPr bwMode="auto">
              <a:xfrm>
                <a:off x="904" y="1189"/>
                <a:ext cx="3984" cy="0"/>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6" name="Line 12"/>
              <p:cNvSpPr>
                <a:spLocks noChangeShapeType="1"/>
              </p:cNvSpPr>
              <p:nvPr/>
            </p:nvSpPr>
            <p:spPr bwMode="auto">
              <a:xfrm>
                <a:off x="1836" y="834"/>
                <a:ext cx="0" cy="1902"/>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7" name="Line 13"/>
              <p:cNvSpPr>
                <a:spLocks noChangeShapeType="1"/>
              </p:cNvSpPr>
              <p:nvPr/>
            </p:nvSpPr>
            <p:spPr bwMode="auto">
              <a:xfrm>
                <a:off x="1404" y="816"/>
                <a:ext cx="0" cy="1902"/>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8" name="Line 14"/>
              <p:cNvSpPr>
                <a:spLocks noChangeShapeType="1"/>
              </p:cNvSpPr>
              <p:nvPr/>
            </p:nvSpPr>
            <p:spPr bwMode="auto">
              <a:xfrm>
                <a:off x="2280" y="852"/>
                <a:ext cx="0" cy="1902"/>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9" name="Line 15"/>
              <p:cNvSpPr>
                <a:spLocks noChangeShapeType="1"/>
              </p:cNvSpPr>
              <p:nvPr/>
            </p:nvSpPr>
            <p:spPr bwMode="auto">
              <a:xfrm>
                <a:off x="2736" y="816"/>
                <a:ext cx="0" cy="1902"/>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30" name="Line 16"/>
              <p:cNvSpPr>
                <a:spLocks noChangeShapeType="1"/>
              </p:cNvSpPr>
              <p:nvPr/>
            </p:nvSpPr>
            <p:spPr bwMode="auto">
              <a:xfrm>
                <a:off x="3198" y="822"/>
                <a:ext cx="0" cy="1902"/>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31" name="Line 17"/>
              <p:cNvSpPr>
                <a:spLocks noChangeShapeType="1"/>
              </p:cNvSpPr>
              <p:nvPr/>
            </p:nvSpPr>
            <p:spPr bwMode="auto">
              <a:xfrm>
                <a:off x="3666" y="834"/>
                <a:ext cx="0" cy="1902"/>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32" name="Line 18"/>
              <p:cNvSpPr>
                <a:spLocks noChangeShapeType="1"/>
              </p:cNvSpPr>
              <p:nvPr/>
            </p:nvSpPr>
            <p:spPr bwMode="auto">
              <a:xfrm>
                <a:off x="4134" y="834"/>
                <a:ext cx="0" cy="1902"/>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sp>
          <p:nvSpPr>
            <p:cNvPr id="4" name="Line 19"/>
            <p:cNvSpPr>
              <a:spLocks noChangeShapeType="1"/>
            </p:cNvSpPr>
            <p:nvPr/>
          </p:nvSpPr>
          <p:spPr bwMode="auto">
            <a:xfrm>
              <a:off x="1133" y="1690"/>
              <a:ext cx="0" cy="1902"/>
            </a:xfrm>
            <a:prstGeom prst="line">
              <a:avLst/>
            </a:prstGeom>
            <a:noFill/>
            <a:ln w="28575">
              <a:solidFill>
                <a:srgbClr val="FF99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5" name="AutoShape 20"/>
            <p:cNvSpPr>
              <a:spLocks/>
            </p:cNvSpPr>
            <p:nvPr/>
          </p:nvSpPr>
          <p:spPr bwMode="auto">
            <a:xfrm>
              <a:off x="0" y="1935"/>
              <a:ext cx="859" cy="384"/>
            </a:xfrm>
            <a:prstGeom prst="callout1">
              <a:avLst>
                <a:gd name="adj1" fmla="val 18750"/>
                <a:gd name="adj2" fmla="val 105588"/>
                <a:gd name="adj3" fmla="val -67708"/>
                <a:gd name="adj4" fmla="val 130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eaLnBrk="1" hangingPunct="1">
                <a:spcBef>
                  <a:spcPct val="0"/>
                </a:spcBef>
                <a:buFontTx/>
                <a:buNone/>
              </a:pPr>
              <a:r>
                <a:rPr lang="es-ES" altLang="es-CL" sz="1800" dirty="0">
                  <a:solidFill>
                    <a:schemeClr val="accent2"/>
                  </a:solidFill>
                  <a:latin typeface="Times New Roman" panose="02020603050405020304" pitchFamily="18" charset="0"/>
                </a:rPr>
                <a:t>Casa de Alfredo</a:t>
              </a:r>
            </a:p>
          </p:txBody>
        </p:sp>
        <p:sp>
          <p:nvSpPr>
            <p:cNvPr id="6" name="AutoShape 21"/>
            <p:cNvSpPr>
              <a:spLocks/>
            </p:cNvSpPr>
            <p:nvPr/>
          </p:nvSpPr>
          <p:spPr bwMode="auto">
            <a:xfrm>
              <a:off x="4023" y="3757"/>
              <a:ext cx="736" cy="338"/>
            </a:xfrm>
            <a:prstGeom prst="callout1">
              <a:avLst>
                <a:gd name="adj1" fmla="val 18898"/>
                <a:gd name="adj2" fmla="val 106523"/>
                <a:gd name="adj3" fmla="val -127296"/>
                <a:gd name="adj4" fmla="val 10815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nchor="ctr" anchorCtr="1">
              <a:spAutoFit/>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eaLnBrk="1" hangingPunct="1">
                <a:spcBef>
                  <a:spcPct val="0"/>
                </a:spcBef>
                <a:buFontTx/>
                <a:buNone/>
              </a:pPr>
              <a:r>
                <a:rPr lang="es-ES" altLang="es-CL" sz="1800" dirty="0">
                  <a:solidFill>
                    <a:schemeClr val="accent2"/>
                  </a:solidFill>
                  <a:latin typeface="Times New Roman" panose="02020603050405020304" pitchFamily="18" charset="0"/>
                </a:rPr>
                <a:t>Casa de Juana</a:t>
              </a:r>
            </a:p>
          </p:txBody>
        </p:sp>
        <p:sp>
          <p:nvSpPr>
            <p:cNvPr id="7" name="Oval 23"/>
            <p:cNvSpPr>
              <a:spLocks noChangeArrowheads="1"/>
            </p:cNvSpPr>
            <p:nvPr/>
          </p:nvSpPr>
          <p:spPr bwMode="auto">
            <a:xfrm>
              <a:off x="790" y="1256"/>
              <a:ext cx="1738" cy="1654"/>
            </a:xfrm>
            <a:prstGeom prst="ellipse">
              <a:avLst/>
            </a:prstGeom>
            <a:noFill/>
            <a:ln w="38100">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eaLnBrk="1" hangingPunct="1">
                <a:spcBef>
                  <a:spcPct val="0"/>
                </a:spcBef>
                <a:buFontTx/>
                <a:buNone/>
              </a:pPr>
              <a:endParaRPr lang="es-CL" altLang="es-PE" sz="1800">
                <a:solidFill>
                  <a:schemeClr val="accent2"/>
                </a:solidFill>
                <a:latin typeface="Times New Roman" panose="02020603050405020304" pitchFamily="18" charset="0"/>
              </a:endParaRPr>
            </a:p>
          </p:txBody>
        </p:sp>
        <p:grpSp>
          <p:nvGrpSpPr>
            <p:cNvPr id="8" name="Group 25"/>
            <p:cNvGrpSpPr>
              <a:grpSpLocks/>
            </p:cNvGrpSpPr>
            <p:nvPr/>
          </p:nvGrpSpPr>
          <p:grpSpPr bwMode="auto">
            <a:xfrm>
              <a:off x="1134" y="1706"/>
              <a:ext cx="3670" cy="1518"/>
              <a:chOff x="892" y="1519"/>
              <a:chExt cx="3670" cy="1518"/>
            </a:xfrm>
          </p:grpSpPr>
          <p:sp>
            <p:nvSpPr>
              <p:cNvPr id="15" name="Line 26"/>
              <p:cNvSpPr>
                <a:spLocks noChangeShapeType="1"/>
              </p:cNvSpPr>
              <p:nvPr/>
            </p:nvSpPr>
            <p:spPr bwMode="auto">
              <a:xfrm>
                <a:off x="892" y="1519"/>
                <a:ext cx="920" cy="1099"/>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6" name="Line 27"/>
              <p:cNvSpPr>
                <a:spLocks noChangeShapeType="1"/>
              </p:cNvSpPr>
              <p:nvPr/>
            </p:nvSpPr>
            <p:spPr bwMode="auto">
              <a:xfrm flipV="1">
                <a:off x="1812" y="2264"/>
                <a:ext cx="2465" cy="354"/>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7" name="Line 28"/>
              <p:cNvSpPr>
                <a:spLocks noChangeShapeType="1"/>
              </p:cNvSpPr>
              <p:nvPr/>
            </p:nvSpPr>
            <p:spPr bwMode="auto">
              <a:xfrm>
                <a:off x="4286" y="2258"/>
                <a:ext cx="276" cy="779"/>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grpSp>
        <p:pic>
          <p:nvPicPr>
            <p:cNvPr id="9" name="Picture 29" descr="Hos_of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1" y="2611"/>
              <a:ext cx="2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0" descr="bom_of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3" y="2190"/>
              <a:ext cx="27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1" descr="tit_web"/>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75555"/>
            <a:stretch>
              <a:fillRect/>
            </a:stretch>
          </p:blipFill>
          <p:spPr bwMode="auto">
            <a:xfrm>
              <a:off x="4806" y="3106"/>
              <a:ext cx="2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2" descr="tit_web"/>
            <p:cNvPicPr>
              <a:picLocks noChangeAspect="1" noChangeArrowheads="1"/>
            </p:cNvPicPr>
            <p:nvPr/>
          </p:nvPicPr>
          <p:blipFill>
            <a:blip r:embed="rId6">
              <a:extLst>
                <a:ext uri="{28A0092B-C50C-407E-A947-70E740481C1C}">
                  <a14:useLocalDpi xmlns:a14="http://schemas.microsoft.com/office/drawing/2010/main" val="0"/>
                </a:ext>
              </a:extLst>
            </a:blip>
            <a:srcRect l="75555"/>
            <a:stretch>
              <a:fillRect/>
            </a:stretch>
          </p:blipFill>
          <p:spPr bwMode="auto">
            <a:xfrm>
              <a:off x="1038" y="1550"/>
              <a:ext cx="2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34"/>
            <p:cNvSpPr>
              <a:spLocks/>
            </p:cNvSpPr>
            <p:nvPr/>
          </p:nvSpPr>
          <p:spPr bwMode="auto">
            <a:xfrm>
              <a:off x="1271" y="3721"/>
              <a:ext cx="712" cy="338"/>
            </a:xfrm>
            <a:prstGeom prst="callout1">
              <a:avLst>
                <a:gd name="adj1" fmla="val 18898"/>
                <a:gd name="adj2" fmla="val 106741"/>
                <a:gd name="adj3" fmla="val -278477"/>
                <a:gd name="adj4" fmla="val 1134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nchor="ctr" anchorCtr="1">
              <a:spAutoFit/>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eaLnBrk="1" hangingPunct="1">
                <a:spcBef>
                  <a:spcPct val="0"/>
                </a:spcBef>
                <a:buFontTx/>
                <a:buNone/>
              </a:pPr>
              <a:r>
                <a:rPr lang="es-ES" altLang="es-CL" sz="1800">
                  <a:solidFill>
                    <a:schemeClr val="accent2"/>
                  </a:solidFill>
                  <a:latin typeface="Times New Roman" panose="02020603050405020304" pitchFamily="18" charset="0"/>
                </a:rPr>
                <a:t>Posta Medica</a:t>
              </a:r>
            </a:p>
          </p:txBody>
        </p:sp>
        <p:sp>
          <p:nvSpPr>
            <p:cNvPr id="14" name="AutoShape 35"/>
            <p:cNvSpPr>
              <a:spLocks/>
            </p:cNvSpPr>
            <p:nvPr/>
          </p:nvSpPr>
          <p:spPr bwMode="auto">
            <a:xfrm>
              <a:off x="3304" y="3362"/>
              <a:ext cx="712" cy="338"/>
            </a:xfrm>
            <a:prstGeom prst="callout1">
              <a:avLst>
                <a:gd name="adj1" fmla="val 18898"/>
                <a:gd name="adj2" fmla="val 106741"/>
                <a:gd name="adj3" fmla="val -269815"/>
                <a:gd name="adj4" fmla="val 17935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nchor="ctr" anchorCtr="1">
              <a:spAutoFit/>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lgn="ctr" eaLnBrk="1" hangingPunct="1">
                <a:spcBef>
                  <a:spcPct val="0"/>
                </a:spcBef>
                <a:buFontTx/>
                <a:buNone/>
              </a:pPr>
              <a:r>
                <a:rPr lang="es-ES" altLang="es-CL" sz="1800">
                  <a:solidFill>
                    <a:schemeClr val="accent2"/>
                  </a:solidFill>
                  <a:latin typeface="Times New Roman" panose="02020603050405020304" pitchFamily="18" charset="0"/>
                </a:rPr>
                <a:t>Estación Bomberos</a:t>
              </a:r>
            </a:p>
          </p:txBody>
        </p:sp>
      </p:grpSp>
      <p:pic>
        <p:nvPicPr>
          <p:cNvPr id="33" name="3 Imagen" descr="Descripción: UTP"/>
          <p:cNvPicPr/>
          <p:nvPr/>
        </p:nvPicPr>
        <p:blipFill>
          <a:blip r:embed="rId7" cstate="print"/>
          <a:srcRect/>
          <a:stretch>
            <a:fillRect/>
          </a:stretch>
        </p:blipFill>
        <p:spPr bwMode="auto">
          <a:xfrm>
            <a:off x="272480" y="260648"/>
            <a:ext cx="1808480" cy="692696"/>
          </a:xfrm>
          <a:prstGeom prst="rect">
            <a:avLst/>
          </a:prstGeom>
          <a:noFill/>
          <a:ln w="9525">
            <a:noFill/>
            <a:miter lim="800000"/>
            <a:headEnd/>
            <a:tailEnd/>
          </a:ln>
        </p:spPr>
      </p:pic>
    </p:spTree>
    <p:extLst>
      <p:ext uri="{BB962C8B-B14F-4D97-AF65-F5344CB8AC3E}">
        <p14:creationId xmlns:p14="http://schemas.microsoft.com/office/powerpoint/2010/main" val="3065400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501337" y="312676"/>
            <a:ext cx="3636000" cy="720725"/>
          </a:xfrm>
        </p:spPr>
        <p:txBody>
          <a:bodyPr>
            <a:normAutofit fontScale="90000"/>
          </a:bodyPr>
          <a:lstStyle/>
          <a:p>
            <a:r>
              <a:rPr lang="es-CO" sz="4800" kern="10" dirty="0">
                <a:ln w="9525">
                  <a:solidFill>
                    <a:srgbClr val="000000"/>
                  </a:solidFill>
                  <a:round/>
                  <a:headEnd/>
                  <a:tailEnd/>
                </a:ln>
                <a:solidFill>
                  <a:schemeClr val="bg1"/>
                </a:solidFill>
              </a:rPr>
              <a:t>RADIO VECTOR</a:t>
            </a:r>
            <a:endParaRPr lang="es-PE" sz="4800" dirty="0">
              <a:solidFill>
                <a:schemeClr val="bg1"/>
              </a:solidFill>
            </a:endParaRPr>
          </a:p>
        </p:txBody>
      </p:sp>
      <p:sp>
        <p:nvSpPr>
          <p:cNvPr id="4" name="Rectángulo 3"/>
          <p:cNvSpPr/>
          <p:nvPr/>
        </p:nvSpPr>
        <p:spPr>
          <a:xfrm>
            <a:off x="3488935" y="3616268"/>
            <a:ext cx="360000" cy="584775"/>
          </a:xfrm>
          <a:prstGeom prst="rect">
            <a:avLst/>
          </a:prstGeom>
        </p:spPr>
        <p:txBody>
          <a:bodyPr wrap="square">
            <a:spAutoFit/>
          </a:bodyPr>
          <a:lstStyle/>
          <a:p>
            <a:r>
              <a:rPr lang="es-ES" sz="1600" b="1" dirty="0"/>
              <a:t> A </a:t>
            </a:r>
            <a:endParaRPr lang="es-PE" sz="1600" b="1" dirty="0"/>
          </a:p>
        </p:txBody>
      </p:sp>
      <p:sp>
        <p:nvSpPr>
          <p:cNvPr id="6" name="Text Box 9"/>
          <p:cNvSpPr txBox="1">
            <a:spLocks noChangeArrowheads="1"/>
          </p:cNvSpPr>
          <p:nvPr/>
        </p:nvSpPr>
        <p:spPr bwMode="auto">
          <a:xfrm>
            <a:off x="2666696" y="4325258"/>
            <a:ext cx="288000" cy="338554"/>
          </a:xfrm>
          <a:prstGeom prst="rect">
            <a:avLst/>
          </a:prstGeom>
          <a:noFill/>
          <a:ln w="9525">
            <a:noFill/>
            <a:miter lim="800000"/>
            <a:headEnd/>
            <a:tailEnd/>
          </a:ln>
        </p:spPr>
        <p:txBody>
          <a:bodyPr wrap="square">
            <a:spAutoFit/>
          </a:bodyPr>
          <a:lstStyle/>
          <a:p>
            <a:pPr>
              <a:spcBef>
                <a:spcPct val="50000"/>
              </a:spcBef>
            </a:pPr>
            <a:r>
              <a:rPr lang="es-ES" sz="1600" b="1" dirty="0"/>
              <a:t>O</a:t>
            </a:r>
          </a:p>
        </p:txBody>
      </p:sp>
      <p:sp>
        <p:nvSpPr>
          <p:cNvPr id="7" name="Line 6"/>
          <p:cNvSpPr>
            <a:spLocks noChangeShapeType="1"/>
          </p:cNvSpPr>
          <p:nvPr/>
        </p:nvSpPr>
        <p:spPr bwMode="auto">
          <a:xfrm flipV="1">
            <a:off x="2937132" y="3773857"/>
            <a:ext cx="612000" cy="648000"/>
          </a:xfrm>
          <a:prstGeom prst="line">
            <a:avLst/>
          </a:prstGeom>
          <a:ln w="28575">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s-CO"/>
          </a:p>
        </p:txBody>
      </p:sp>
      <p:sp>
        <p:nvSpPr>
          <p:cNvPr id="9" name="CuadroTexto 8"/>
          <p:cNvSpPr txBox="1"/>
          <p:nvPr/>
        </p:nvSpPr>
        <p:spPr>
          <a:xfrm>
            <a:off x="425171" y="1196754"/>
            <a:ext cx="8928000" cy="830997"/>
          </a:xfrm>
          <a:prstGeom prst="rect">
            <a:avLst/>
          </a:prstGeom>
          <a:solidFill>
            <a:schemeClr val="bg1"/>
          </a:solidFill>
        </p:spPr>
        <p:txBody>
          <a:bodyPr wrap="square" rtlCol="0">
            <a:spAutoFit/>
          </a:bodyPr>
          <a:lstStyle/>
          <a:p>
            <a:r>
              <a:rPr lang="es-ES" sz="2400" i="1" dirty="0" smtClean="0">
                <a:cs typeface="Times New Roman" panose="02020603050405020304" pitchFamily="18" charset="0"/>
              </a:rPr>
              <a:t>El vector cuyo origen </a:t>
            </a:r>
            <a:r>
              <a:rPr lang="es-ES" sz="2400" i="1" dirty="0">
                <a:cs typeface="Times New Roman" panose="02020603050405020304" pitchFamily="18" charset="0"/>
              </a:rPr>
              <a:t>es el centro de coordenadas; </a:t>
            </a:r>
            <a:r>
              <a:rPr lang="es-ES" sz="2400" i="1" dirty="0" smtClean="0">
                <a:cs typeface="Times New Roman" panose="02020603050405020304" pitchFamily="18" charset="0"/>
              </a:rPr>
              <a:t>se </a:t>
            </a:r>
            <a:r>
              <a:rPr lang="es-ES" sz="2400" i="1" dirty="0">
                <a:cs typeface="Times New Roman" panose="02020603050405020304" pitchFamily="18" charset="0"/>
              </a:rPr>
              <a:t>confunde con un </a:t>
            </a:r>
            <a:r>
              <a:rPr lang="es-ES" sz="2400" i="1" dirty="0" smtClean="0">
                <a:cs typeface="Times New Roman" panose="02020603050405020304" pitchFamily="18" charset="0"/>
              </a:rPr>
              <a:t>punto, </a:t>
            </a:r>
            <a:r>
              <a:rPr lang="es-ES" sz="2400" i="1" dirty="0">
                <a:cs typeface="Times New Roman" panose="02020603050405020304" pitchFamily="18" charset="0"/>
              </a:rPr>
              <a:t>por ello se le denomina Radio Vector</a:t>
            </a:r>
            <a:endParaRPr lang="es-PE" sz="2400" dirty="0"/>
          </a:p>
        </p:txBody>
      </p:sp>
      <p:cxnSp>
        <p:nvCxnSpPr>
          <p:cNvPr id="11" name="Conector recto de flecha 10"/>
          <p:cNvCxnSpPr/>
          <p:nvPr/>
        </p:nvCxnSpPr>
        <p:spPr>
          <a:xfrm flipV="1">
            <a:off x="1950326" y="4388975"/>
            <a:ext cx="374441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V="1">
            <a:off x="2936776" y="2500413"/>
            <a:ext cx="0" cy="285708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560052" y="3773857"/>
            <a:ext cx="0" cy="576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H="1" flipV="1">
            <a:off x="2931832" y="3773857"/>
            <a:ext cx="576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uadroTexto 23"/>
              <p:cNvSpPr txBox="1"/>
              <p:nvPr/>
            </p:nvSpPr>
            <p:spPr>
              <a:xfrm>
                <a:off x="3495132" y="4400317"/>
                <a:ext cx="12984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1" i="1" smtClean="0">
                          <a:latin typeface="Cambria Math" panose="02040503050406030204" pitchFamily="18" charset="0"/>
                        </a:rPr>
                        <m:t>𝟐</m:t>
                      </m:r>
                    </m:oMath>
                  </m:oMathPara>
                </a14:m>
                <a:endParaRPr lang="es-PE" b="1" dirty="0"/>
              </a:p>
            </p:txBody>
          </p:sp>
        </mc:Choice>
        <mc:Fallback xmlns="">
          <p:sp>
            <p:nvSpPr>
              <p:cNvPr id="24" name="CuadroTexto 23"/>
              <p:cNvSpPr txBox="1">
                <a:spLocks noRot="1" noChangeAspect="1" noMove="1" noResize="1" noEditPoints="1" noAdjustHandles="1" noChangeArrowheads="1" noChangeShapeType="1" noTextEdit="1"/>
              </p:cNvSpPr>
              <p:nvPr/>
            </p:nvSpPr>
            <p:spPr>
              <a:xfrm>
                <a:off x="3495130" y="4400317"/>
                <a:ext cx="129844" cy="184666"/>
              </a:xfrm>
              <a:prstGeom prst="rect">
                <a:avLst/>
              </a:prstGeom>
              <a:blipFill rotWithShape="0">
                <a:blip r:embed="rId2"/>
                <a:stretch>
                  <a:fillRect l="-27273" r="-22727" b="-10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5" name="CuadroTexto 24"/>
              <p:cNvSpPr txBox="1"/>
              <p:nvPr/>
            </p:nvSpPr>
            <p:spPr>
              <a:xfrm>
                <a:off x="2801991" y="3696393"/>
                <a:ext cx="12984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1" i="1" smtClean="0">
                          <a:latin typeface="Cambria Math" panose="02040503050406030204" pitchFamily="18" charset="0"/>
                        </a:rPr>
                        <m:t>𝟑</m:t>
                      </m:r>
                    </m:oMath>
                  </m:oMathPara>
                </a14:m>
                <a:endParaRPr lang="es-PE" b="1" dirty="0"/>
              </a:p>
            </p:txBody>
          </p:sp>
        </mc:Choice>
        <mc:Fallback xmlns="">
          <p:sp>
            <p:nvSpPr>
              <p:cNvPr id="25" name="CuadroTexto 24"/>
              <p:cNvSpPr txBox="1">
                <a:spLocks noRot="1" noChangeAspect="1" noMove="1" noResize="1" noEditPoints="1" noAdjustHandles="1" noChangeArrowheads="1" noChangeShapeType="1" noTextEdit="1"/>
              </p:cNvSpPr>
              <p:nvPr/>
            </p:nvSpPr>
            <p:spPr>
              <a:xfrm>
                <a:off x="2801989" y="3696393"/>
                <a:ext cx="129843" cy="184666"/>
              </a:xfrm>
              <a:prstGeom prst="rect">
                <a:avLst/>
              </a:prstGeom>
              <a:blipFill rotWithShape="0">
                <a:blip r:embed="rId3"/>
                <a:stretch>
                  <a:fillRect l="-28571" r="-28571" b="-6452"/>
                </a:stretch>
              </a:blipFill>
            </p:spPr>
            <p:txBody>
              <a:bodyPr/>
              <a:lstStyle/>
              <a:p>
                <a:r>
                  <a:rPr lang="es-PE">
                    <a:noFill/>
                  </a:rPr>
                  <a:t> </a:t>
                </a:r>
              </a:p>
            </p:txBody>
          </p:sp>
        </mc:Fallback>
      </mc:AlternateContent>
      <p:sp>
        <p:nvSpPr>
          <p:cNvPr id="28" name="Llamada de nube 27"/>
          <p:cNvSpPr/>
          <p:nvPr/>
        </p:nvSpPr>
        <p:spPr>
          <a:xfrm>
            <a:off x="1070375" y="2728459"/>
            <a:ext cx="1584000" cy="504000"/>
          </a:xfrm>
          <a:prstGeom prst="cloudCallout">
            <a:avLst>
              <a:gd name="adj1" fmla="val 103616"/>
              <a:gd name="adj2" fmla="val 123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rgbClr val="FFFF00"/>
                </a:solidFill>
              </a:rPr>
              <a:t>Punto A</a:t>
            </a:r>
            <a:endParaRPr lang="es-PE" sz="2000" dirty="0"/>
          </a:p>
        </p:txBody>
      </p:sp>
      <mc:AlternateContent xmlns:mc="http://schemas.openxmlformats.org/markup-compatibility/2006" xmlns:a14="http://schemas.microsoft.com/office/drawing/2010/main">
        <mc:Choice Requires="a14">
          <p:sp>
            <p:nvSpPr>
              <p:cNvPr id="31" name="CuadroTexto 30"/>
              <p:cNvSpPr txBox="1"/>
              <p:nvPr/>
            </p:nvSpPr>
            <p:spPr>
              <a:xfrm>
                <a:off x="3411217" y="3441003"/>
                <a:ext cx="612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1" i="1" smtClean="0">
                          <a:latin typeface="Cambria Math" panose="02040503050406030204" pitchFamily="18" charset="0"/>
                        </a:rPr>
                        <m:t>(</m:t>
                      </m:r>
                      <m:r>
                        <a:rPr lang="es-PE" sz="1800" b="1" i="1" smtClean="0">
                          <a:latin typeface="Cambria Math" panose="02040503050406030204" pitchFamily="18" charset="0"/>
                        </a:rPr>
                        <m:t>𝟐</m:t>
                      </m:r>
                      <m:r>
                        <a:rPr lang="es-PE" sz="1800" b="1" i="1" smtClean="0">
                          <a:latin typeface="Cambria Math" panose="02040503050406030204" pitchFamily="18" charset="0"/>
                        </a:rPr>
                        <m:t>,</m:t>
                      </m:r>
                      <m:r>
                        <a:rPr lang="es-PE" sz="1800" b="1" i="1" smtClean="0">
                          <a:latin typeface="Cambria Math" panose="02040503050406030204" pitchFamily="18" charset="0"/>
                        </a:rPr>
                        <m:t>𝟑</m:t>
                      </m:r>
                      <m:r>
                        <a:rPr lang="es-PE" sz="1800" b="1" i="1" smtClean="0">
                          <a:latin typeface="Cambria Math" panose="02040503050406030204" pitchFamily="18" charset="0"/>
                        </a:rPr>
                        <m:t>)</m:t>
                      </m:r>
                    </m:oMath>
                  </m:oMathPara>
                </a14:m>
                <a:endParaRPr lang="es-PE" sz="1800" b="1" dirty="0"/>
              </a:p>
            </p:txBody>
          </p:sp>
        </mc:Choice>
        <mc:Fallback xmlns="">
          <p:sp>
            <p:nvSpPr>
              <p:cNvPr id="31" name="CuadroTexto 30"/>
              <p:cNvSpPr txBox="1">
                <a:spLocks noRot="1" noChangeAspect="1" noMove="1" noResize="1" noEditPoints="1" noAdjustHandles="1" noChangeArrowheads="1" noChangeShapeType="1" noTextEdit="1"/>
              </p:cNvSpPr>
              <p:nvPr/>
            </p:nvSpPr>
            <p:spPr>
              <a:xfrm>
                <a:off x="3411213" y="3440999"/>
                <a:ext cx="612347" cy="276999"/>
              </a:xfrm>
              <a:prstGeom prst="rect">
                <a:avLst/>
              </a:prstGeom>
              <a:blipFill rotWithShape="0">
                <a:blip r:embed="rId4"/>
                <a:stretch>
                  <a:fillRect l="-13000" r="-14000" b="-3478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3" name="CuadroTexto 32"/>
              <p:cNvSpPr txBox="1"/>
              <p:nvPr/>
            </p:nvSpPr>
            <p:spPr>
              <a:xfrm>
                <a:off x="2630787" y="4554259"/>
                <a:ext cx="612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1" i="1" smtClean="0">
                          <a:latin typeface="Cambria Math" panose="02040503050406030204" pitchFamily="18" charset="0"/>
                        </a:rPr>
                        <m:t>(</m:t>
                      </m:r>
                      <m:r>
                        <a:rPr lang="es-PE" sz="1800" b="1" i="1" smtClean="0">
                          <a:latin typeface="Cambria Math" panose="02040503050406030204" pitchFamily="18" charset="0"/>
                        </a:rPr>
                        <m:t>𝟎</m:t>
                      </m:r>
                      <m:r>
                        <a:rPr lang="es-PE" sz="1800" b="1" i="1" smtClean="0">
                          <a:latin typeface="Cambria Math" panose="02040503050406030204" pitchFamily="18" charset="0"/>
                        </a:rPr>
                        <m:t>,</m:t>
                      </m:r>
                      <m:r>
                        <a:rPr lang="es-PE" sz="1800" b="1" i="1" smtClean="0">
                          <a:latin typeface="Cambria Math" panose="02040503050406030204" pitchFamily="18" charset="0"/>
                        </a:rPr>
                        <m:t>𝟎</m:t>
                      </m:r>
                      <m:r>
                        <a:rPr lang="es-PE" sz="1800" b="1" i="1" smtClean="0">
                          <a:latin typeface="Cambria Math" panose="02040503050406030204" pitchFamily="18" charset="0"/>
                        </a:rPr>
                        <m:t>)</m:t>
                      </m:r>
                    </m:oMath>
                  </m:oMathPara>
                </a14:m>
                <a:endParaRPr lang="es-PE" sz="1800" b="1" dirty="0"/>
              </a:p>
            </p:txBody>
          </p:sp>
        </mc:Choice>
        <mc:Fallback xmlns="">
          <p:sp>
            <p:nvSpPr>
              <p:cNvPr id="33" name="CuadroTexto 32"/>
              <p:cNvSpPr txBox="1">
                <a:spLocks noRot="1" noChangeAspect="1" noMove="1" noResize="1" noEditPoints="1" noAdjustHandles="1" noChangeArrowheads="1" noChangeShapeType="1" noTextEdit="1"/>
              </p:cNvSpPr>
              <p:nvPr/>
            </p:nvSpPr>
            <p:spPr>
              <a:xfrm>
                <a:off x="2630783" y="4554255"/>
                <a:ext cx="612347" cy="276999"/>
              </a:xfrm>
              <a:prstGeom prst="rect">
                <a:avLst/>
              </a:prstGeom>
              <a:blipFill rotWithShape="0">
                <a:blip r:embed="rId5"/>
                <a:stretch>
                  <a:fillRect l="-13000" r="-14000" b="-3478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5" name="CuadroTexto 34"/>
              <p:cNvSpPr txBox="1"/>
              <p:nvPr/>
            </p:nvSpPr>
            <p:spPr>
              <a:xfrm>
                <a:off x="4322494" y="2515366"/>
                <a:ext cx="1628602" cy="4165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i="1" smtClean="0">
                              <a:latin typeface="Cambria Math"/>
                            </a:rPr>
                          </m:ctrlPr>
                        </m:accPr>
                        <m:e>
                          <m:r>
                            <a:rPr lang="es-PE" sz="2400" b="0" i="1" smtClean="0">
                              <a:latin typeface="Cambria Math" panose="02040503050406030204" pitchFamily="18" charset="0"/>
                            </a:rPr>
                            <m:t>𝑂𝐴</m:t>
                          </m:r>
                        </m:e>
                      </m:acc>
                      <m:r>
                        <a:rPr lang="es-PE" sz="2400" b="0" i="0" smtClean="0">
                          <a:latin typeface="Cambria Math" panose="02040503050406030204" pitchFamily="18" charset="0"/>
                        </a:rPr>
                        <m:t>=</m:t>
                      </m:r>
                      <m:r>
                        <m:rPr>
                          <m:sty m:val="p"/>
                        </m:rPr>
                        <a:rPr lang="es-PE" sz="2400" b="0" i="0" smtClean="0">
                          <a:latin typeface="Cambria Math" panose="02040503050406030204" pitchFamily="18" charset="0"/>
                        </a:rPr>
                        <m:t>A</m:t>
                      </m:r>
                      <m:r>
                        <a:rPr lang="es-PE" sz="2400" b="0" i="0" smtClean="0">
                          <a:latin typeface="Cambria Math" panose="02040503050406030204" pitchFamily="18" charset="0"/>
                        </a:rPr>
                        <m:t>−</m:t>
                      </m:r>
                      <m:r>
                        <m:rPr>
                          <m:sty m:val="p"/>
                        </m:rPr>
                        <a:rPr lang="es-PE" sz="2400" b="0" i="0" smtClean="0">
                          <a:latin typeface="Cambria Math" panose="02040503050406030204" pitchFamily="18" charset="0"/>
                        </a:rPr>
                        <m:t>O</m:t>
                      </m:r>
                    </m:oMath>
                  </m:oMathPara>
                </a14:m>
                <a:endParaRPr lang="es-PE" sz="2400" dirty="0"/>
              </a:p>
            </p:txBody>
          </p:sp>
        </mc:Choice>
        <mc:Fallback xmlns="">
          <p:sp>
            <p:nvSpPr>
              <p:cNvPr id="35" name="CuadroTexto 34"/>
              <p:cNvSpPr txBox="1">
                <a:spLocks noRot="1" noChangeAspect="1" noMove="1" noResize="1" noEditPoints="1" noAdjustHandles="1" noChangeArrowheads="1" noChangeShapeType="1" noTextEdit="1"/>
              </p:cNvSpPr>
              <p:nvPr/>
            </p:nvSpPr>
            <p:spPr>
              <a:xfrm>
                <a:off x="4322493" y="2515366"/>
                <a:ext cx="1628602" cy="416524"/>
              </a:xfrm>
              <a:prstGeom prst="rect">
                <a:avLst/>
              </a:prstGeom>
              <a:blipFill rotWithShape="0">
                <a:blip r:embed="rId6"/>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6" name="CuadroTexto 35"/>
              <p:cNvSpPr txBox="1"/>
              <p:nvPr/>
            </p:nvSpPr>
            <p:spPr>
              <a:xfrm>
                <a:off x="4304603" y="2983829"/>
                <a:ext cx="2567819" cy="416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i="1" smtClean="0">
                              <a:latin typeface="Cambria Math"/>
                            </a:rPr>
                          </m:ctrlPr>
                        </m:accPr>
                        <m:e>
                          <m:r>
                            <a:rPr lang="es-PE" sz="2400" b="0" i="1" smtClean="0">
                              <a:latin typeface="Cambria Math" panose="02040503050406030204" pitchFamily="18" charset="0"/>
                            </a:rPr>
                            <m:t>𝑂𝐴</m:t>
                          </m:r>
                        </m:e>
                      </m:acc>
                      <m:r>
                        <a:rPr lang="es-PE" sz="2400" b="0" i="0" smtClean="0">
                          <a:latin typeface="Cambria Math" panose="02040503050406030204" pitchFamily="18" charset="0"/>
                        </a:rPr>
                        <m:t>=(2,3)−(0,0)</m:t>
                      </m:r>
                    </m:oMath>
                  </m:oMathPara>
                </a14:m>
                <a:endParaRPr lang="es-PE" sz="2400" dirty="0"/>
              </a:p>
            </p:txBody>
          </p:sp>
        </mc:Choice>
        <mc:Fallback xmlns="">
          <p:sp>
            <p:nvSpPr>
              <p:cNvPr id="36" name="CuadroTexto 35"/>
              <p:cNvSpPr txBox="1">
                <a:spLocks noRot="1" noChangeAspect="1" noMove="1" noResize="1" noEditPoints="1" noAdjustHandles="1" noChangeArrowheads="1" noChangeShapeType="1" noTextEdit="1"/>
              </p:cNvSpPr>
              <p:nvPr/>
            </p:nvSpPr>
            <p:spPr>
              <a:xfrm>
                <a:off x="4304600" y="2983829"/>
                <a:ext cx="2567819" cy="416524"/>
              </a:xfrm>
              <a:prstGeom prst="rect">
                <a:avLst/>
              </a:prstGeom>
              <a:blipFill rotWithShape="0">
                <a:blip r:embed="rId7"/>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7" name="CuadroTexto 36"/>
              <p:cNvSpPr txBox="1"/>
              <p:nvPr/>
            </p:nvSpPr>
            <p:spPr>
              <a:xfrm>
                <a:off x="4342580" y="3456649"/>
                <a:ext cx="1645707" cy="416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b="1" i="1" smtClean="0">
                              <a:latin typeface="Cambria Math"/>
                            </a:rPr>
                          </m:ctrlPr>
                        </m:accPr>
                        <m:e>
                          <m:r>
                            <a:rPr lang="es-PE" sz="2400" b="1" i="1" smtClean="0">
                              <a:latin typeface="Cambria Math" panose="02040503050406030204" pitchFamily="18" charset="0"/>
                            </a:rPr>
                            <m:t>𝑶𝑨</m:t>
                          </m:r>
                        </m:e>
                      </m:acc>
                      <m:r>
                        <a:rPr lang="es-PE" sz="2400" b="1" i="0" smtClean="0">
                          <a:latin typeface="Cambria Math" panose="02040503050406030204" pitchFamily="18" charset="0"/>
                        </a:rPr>
                        <m:t>=(</m:t>
                      </m:r>
                      <m:r>
                        <a:rPr lang="es-PE" sz="2400" b="1" i="0" smtClean="0">
                          <a:latin typeface="Cambria Math" panose="02040503050406030204" pitchFamily="18" charset="0"/>
                        </a:rPr>
                        <m:t>𝟐</m:t>
                      </m:r>
                      <m:r>
                        <a:rPr lang="es-PE" sz="2400" b="1" i="0" smtClean="0">
                          <a:latin typeface="Cambria Math" panose="02040503050406030204" pitchFamily="18" charset="0"/>
                        </a:rPr>
                        <m:t>,</m:t>
                      </m:r>
                      <m:r>
                        <a:rPr lang="es-PE" sz="2400" b="1" i="0" smtClean="0">
                          <a:latin typeface="Cambria Math" panose="02040503050406030204" pitchFamily="18" charset="0"/>
                        </a:rPr>
                        <m:t>𝟑</m:t>
                      </m:r>
                      <m:r>
                        <a:rPr lang="es-PE" sz="2400" b="1" i="0" smtClean="0">
                          <a:latin typeface="Cambria Math" panose="02040503050406030204" pitchFamily="18" charset="0"/>
                        </a:rPr>
                        <m:t>)</m:t>
                      </m:r>
                    </m:oMath>
                  </m:oMathPara>
                </a14:m>
                <a:endParaRPr lang="es-PE" sz="2400" b="1" dirty="0"/>
              </a:p>
            </p:txBody>
          </p:sp>
        </mc:Choice>
        <mc:Fallback xmlns="">
          <p:sp>
            <p:nvSpPr>
              <p:cNvPr id="37" name="CuadroTexto 36"/>
              <p:cNvSpPr txBox="1">
                <a:spLocks noRot="1" noChangeAspect="1" noMove="1" noResize="1" noEditPoints="1" noAdjustHandles="1" noChangeArrowheads="1" noChangeShapeType="1" noTextEdit="1"/>
              </p:cNvSpPr>
              <p:nvPr/>
            </p:nvSpPr>
            <p:spPr>
              <a:xfrm>
                <a:off x="4342578" y="3456649"/>
                <a:ext cx="1645707" cy="416524"/>
              </a:xfrm>
              <a:prstGeom prst="rect">
                <a:avLst/>
              </a:prstGeom>
              <a:blipFill rotWithShape="0">
                <a:blip r:embed="rId8"/>
                <a:stretch>
                  <a:fillRect/>
                </a:stretch>
              </a:blipFill>
            </p:spPr>
            <p:txBody>
              <a:bodyPr/>
              <a:lstStyle/>
              <a:p>
                <a:r>
                  <a:rPr lang="es-PE">
                    <a:noFill/>
                  </a:rPr>
                  <a:t> </a:t>
                </a:r>
              </a:p>
            </p:txBody>
          </p:sp>
        </mc:Fallback>
      </mc:AlternateContent>
      <p:sp>
        <p:nvSpPr>
          <p:cNvPr id="38" name="CuadroTexto 37"/>
          <p:cNvSpPr txBox="1"/>
          <p:nvPr/>
        </p:nvSpPr>
        <p:spPr>
          <a:xfrm>
            <a:off x="4497574" y="2747224"/>
            <a:ext cx="65" cy="184666"/>
          </a:xfrm>
          <a:prstGeom prst="rect">
            <a:avLst/>
          </a:prstGeom>
          <a:noFill/>
        </p:spPr>
        <p:txBody>
          <a:bodyPr wrap="none" lIns="0" tIns="0" rIns="0" bIns="0" rtlCol="0">
            <a:spAutoFit/>
          </a:bodyPr>
          <a:lstStyle/>
          <a:p>
            <a:endParaRPr lang="es-PE" dirty="0"/>
          </a:p>
        </p:txBody>
      </p:sp>
      <mc:AlternateContent xmlns:mc="http://schemas.openxmlformats.org/markup-compatibility/2006" xmlns:a14="http://schemas.microsoft.com/office/drawing/2010/main">
        <mc:Choice Requires="a14">
          <p:sp>
            <p:nvSpPr>
              <p:cNvPr id="39" name="CuadroTexto 38"/>
              <p:cNvSpPr txBox="1"/>
              <p:nvPr/>
            </p:nvSpPr>
            <p:spPr>
              <a:xfrm>
                <a:off x="4584632" y="3912278"/>
                <a:ext cx="1403653" cy="4241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b="1" i="1" smtClean="0">
                              <a:latin typeface="Cambria Math"/>
                            </a:rPr>
                          </m:ctrlPr>
                        </m:accPr>
                        <m:e>
                          <m:r>
                            <a:rPr lang="es-PE" sz="2400" b="1" i="1" smtClean="0">
                              <a:solidFill>
                                <a:srgbClr val="FF0000"/>
                              </a:solidFill>
                              <a:latin typeface="Cambria Math" panose="02040503050406030204" pitchFamily="18" charset="0"/>
                            </a:rPr>
                            <m:t>𝒃</m:t>
                          </m:r>
                        </m:e>
                      </m:acc>
                      <m:r>
                        <a:rPr lang="es-PE" sz="2400" b="1" i="0" smtClean="0">
                          <a:latin typeface="Cambria Math" panose="02040503050406030204" pitchFamily="18" charset="0"/>
                        </a:rPr>
                        <m:t>=(</m:t>
                      </m:r>
                      <m:r>
                        <a:rPr lang="es-PE" sz="2400" b="1" i="0" smtClean="0">
                          <a:latin typeface="Cambria Math" panose="02040503050406030204" pitchFamily="18" charset="0"/>
                        </a:rPr>
                        <m:t>𝟐</m:t>
                      </m:r>
                      <m:r>
                        <a:rPr lang="es-PE" sz="2400" b="1" i="0" smtClean="0">
                          <a:latin typeface="Cambria Math" panose="02040503050406030204" pitchFamily="18" charset="0"/>
                        </a:rPr>
                        <m:t>,</m:t>
                      </m:r>
                      <m:r>
                        <a:rPr lang="es-PE" sz="2400" b="1" i="0" smtClean="0">
                          <a:latin typeface="Cambria Math" panose="02040503050406030204" pitchFamily="18" charset="0"/>
                        </a:rPr>
                        <m:t>𝟑</m:t>
                      </m:r>
                      <m:r>
                        <a:rPr lang="es-PE" sz="2400" b="1" i="0" smtClean="0">
                          <a:latin typeface="Cambria Math" panose="02040503050406030204" pitchFamily="18" charset="0"/>
                        </a:rPr>
                        <m:t>)</m:t>
                      </m:r>
                    </m:oMath>
                  </m:oMathPara>
                </a14:m>
                <a:endParaRPr lang="es-PE" sz="2400" b="1" dirty="0"/>
              </a:p>
            </p:txBody>
          </p:sp>
        </mc:Choice>
        <mc:Fallback xmlns="">
          <p:sp>
            <p:nvSpPr>
              <p:cNvPr id="39" name="CuadroTexto 38"/>
              <p:cNvSpPr txBox="1">
                <a:spLocks noRot="1" noChangeAspect="1" noMove="1" noResize="1" noEditPoints="1" noAdjustHandles="1" noChangeArrowheads="1" noChangeShapeType="1" noTextEdit="1"/>
              </p:cNvSpPr>
              <p:nvPr/>
            </p:nvSpPr>
            <p:spPr>
              <a:xfrm>
                <a:off x="4584632" y="3912277"/>
                <a:ext cx="1403653" cy="424155"/>
              </a:xfrm>
              <a:prstGeom prst="rect">
                <a:avLst/>
              </a:prstGeom>
              <a:blipFill rotWithShape="0">
                <a:blip r:embed="rId9"/>
                <a:stretch>
                  <a:fillRect/>
                </a:stretch>
              </a:blipFill>
            </p:spPr>
            <p:txBody>
              <a:bodyPr/>
              <a:lstStyle/>
              <a:p>
                <a:r>
                  <a:rPr lang="es-PE">
                    <a:noFill/>
                  </a:rPr>
                  <a:t> </a:t>
                </a:r>
              </a:p>
            </p:txBody>
          </p:sp>
        </mc:Fallback>
      </mc:AlternateContent>
      <p:sp>
        <p:nvSpPr>
          <p:cNvPr id="40" name="Llamada de nube 39"/>
          <p:cNvSpPr/>
          <p:nvPr/>
        </p:nvSpPr>
        <p:spPr>
          <a:xfrm>
            <a:off x="7335571" y="2789680"/>
            <a:ext cx="2052000" cy="900000"/>
          </a:xfrm>
          <a:prstGeom prst="cloudCallout">
            <a:avLst>
              <a:gd name="adj1" fmla="val -110216"/>
              <a:gd name="adj2" fmla="val 47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800" dirty="0"/>
              <a:t>El Punto A es un vector </a:t>
            </a:r>
          </a:p>
        </p:txBody>
      </p:sp>
      <p:sp>
        <p:nvSpPr>
          <p:cNvPr id="41" name="Llamada de nube 40"/>
          <p:cNvSpPr/>
          <p:nvPr/>
        </p:nvSpPr>
        <p:spPr>
          <a:xfrm>
            <a:off x="5732496" y="4300007"/>
            <a:ext cx="4104000" cy="1044000"/>
          </a:xfrm>
          <a:prstGeom prst="cloudCallout">
            <a:avLst>
              <a:gd name="adj1" fmla="val -41922"/>
              <a:gd name="adj2" fmla="val -57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800" dirty="0"/>
              <a:t>El mismo vector como otra representación que no indica el origen ni final</a:t>
            </a:r>
          </a:p>
        </p:txBody>
      </p:sp>
      <mc:AlternateContent xmlns:mc="http://schemas.openxmlformats.org/markup-compatibility/2006">
        <mc:Choice xmlns:a14="http://schemas.microsoft.com/office/drawing/2010/main" Requires="a14">
          <p:sp>
            <p:nvSpPr>
              <p:cNvPr id="49" name="CuadroTexto 48"/>
              <p:cNvSpPr txBox="1"/>
              <p:nvPr/>
            </p:nvSpPr>
            <p:spPr>
              <a:xfrm>
                <a:off x="72556" y="5361017"/>
                <a:ext cx="9780039" cy="1254895"/>
              </a:xfrm>
              <a:prstGeom prst="rect">
                <a:avLst/>
              </a:prstGeom>
              <a:noFill/>
            </p:spPr>
            <p:txBody>
              <a:bodyPr wrap="square" rtlCol="0">
                <a:spAutoFit/>
              </a:bodyPr>
              <a:lstStyle/>
              <a:p>
                <a:r>
                  <a:rPr lang="es-ES" sz="2400" dirty="0">
                    <a:cs typeface="Times New Roman" panose="02020603050405020304" pitchFamily="18" charset="0"/>
                  </a:rPr>
                  <a:t>En este caso </a:t>
                </a:r>
                <a14:m>
                  <m:oMath xmlns:m="http://schemas.openxmlformats.org/officeDocument/2006/math">
                    <m:acc>
                      <m:accPr>
                        <m:chr m:val="⃗"/>
                        <m:ctrlPr>
                          <a:rPr lang="es-ES" sz="2400" smtClean="0">
                            <a:latin typeface="Cambria Math"/>
                            <a:cs typeface="Times New Roman" panose="02020603050405020304" pitchFamily="18" charset="0"/>
                          </a:rPr>
                        </m:ctrlPr>
                      </m:accPr>
                      <m:e>
                        <m:r>
                          <m:rPr>
                            <m:sty m:val="p"/>
                          </m:rPr>
                          <a:rPr lang="es-PE" sz="2400" b="0" i="0" smtClean="0">
                            <a:solidFill>
                              <a:srgbClr val="FF0000"/>
                            </a:solidFill>
                            <a:latin typeface="Cambria Math" panose="02040503050406030204" pitchFamily="18" charset="0"/>
                            <a:cs typeface="Times New Roman" panose="02020603050405020304" pitchFamily="18" charset="0"/>
                          </a:rPr>
                          <m:t>b</m:t>
                        </m:r>
                      </m:e>
                    </m:acc>
                  </m:oMath>
                </a14:m>
                <a:r>
                  <a:rPr lang="es-ES" sz="2400" dirty="0">
                    <a:cs typeface="Times New Roman" panose="02020603050405020304" pitchFamily="18" charset="0"/>
                  </a:rPr>
                  <a:t> puede confundirse como un vector cuyo origen es otro punto que no es el centro de coordenadas; por ello para diferenciar al radio vector solo se escribe </a:t>
                </a:r>
                <a14:m>
                  <m:oMath xmlns:m="http://schemas.openxmlformats.org/officeDocument/2006/math">
                    <m:r>
                      <m:rPr>
                        <m:sty m:val="p"/>
                      </m:rPr>
                      <a:rPr lang="es-PE" sz="2400" b="0" i="0" smtClean="0">
                        <a:solidFill>
                          <a:srgbClr val="FF0000"/>
                        </a:solidFill>
                        <a:latin typeface="Cambria Math" panose="02040503050406030204" pitchFamily="18" charset="0"/>
                        <a:cs typeface="Times New Roman" panose="02020603050405020304" pitchFamily="18" charset="0"/>
                      </a:rPr>
                      <m:t>b</m:t>
                    </m:r>
                    <m:r>
                      <a:rPr lang="es-PE" sz="2400" b="0" i="0" smtClean="0">
                        <a:solidFill>
                          <a:srgbClr val="FF0000"/>
                        </a:solidFill>
                        <a:latin typeface="Cambria Math" panose="02040503050406030204" pitchFamily="18" charset="0"/>
                        <a:cs typeface="Times New Roman" panose="02020603050405020304" pitchFamily="18" charset="0"/>
                      </a:rPr>
                      <m:t>=(2,3)</m:t>
                    </m:r>
                  </m:oMath>
                </a14:m>
                <a:endParaRPr lang="es-PE" sz="2400" dirty="0"/>
              </a:p>
            </p:txBody>
          </p:sp>
        </mc:Choice>
        <mc:Fallback>
          <p:sp>
            <p:nvSpPr>
              <p:cNvPr id="49" name="CuadroTexto 48"/>
              <p:cNvSpPr txBox="1">
                <a:spLocks noRot="1" noChangeAspect="1" noMove="1" noResize="1" noEditPoints="1" noAdjustHandles="1" noChangeArrowheads="1" noChangeShapeType="1" noTextEdit="1"/>
              </p:cNvSpPr>
              <p:nvPr/>
            </p:nvSpPr>
            <p:spPr>
              <a:xfrm>
                <a:off x="72556" y="5361017"/>
                <a:ext cx="9780039" cy="1254895"/>
              </a:xfrm>
              <a:prstGeom prst="rect">
                <a:avLst/>
              </a:prstGeom>
              <a:blipFill rotWithShape="1">
                <a:blip r:embed="rId10"/>
                <a:stretch>
                  <a:fillRect l="-998" b="-10194"/>
                </a:stretch>
              </a:blipFill>
            </p:spPr>
            <p:txBody>
              <a:bodyPr/>
              <a:lstStyle/>
              <a:p>
                <a:r>
                  <a:rPr lang="es-PE">
                    <a:noFill/>
                  </a:rPr>
                  <a:t> </a:t>
                </a:r>
              </a:p>
            </p:txBody>
          </p:sp>
        </mc:Fallback>
      </mc:AlternateContent>
      <p:pic>
        <p:nvPicPr>
          <p:cNvPr id="26" name="3 Imagen" descr="Descripción: UTP"/>
          <p:cNvPicPr/>
          <p:nvPr/>
        </p:nvPicPr>
        <p:blipFill>
          <a:blip r:embed="rId11" cstate="print"/>
          <a:srcRect/>
          <a:stretch>
            <a:fillRect/>
          </a:stretch>
        </p:blipFill>
        <p:spPr bwMode="auto">
          <a:xfrm>
            <a:off x="272480" y="260648"/>
            <a:ext cx="1808480" cy="692696"/>
          </a:xfrm>
          <a:prstGeom prst="rect">
            <a:avLst/>
          </a:prstGeom>
          <a:noFill/>
          <a:ln w="9525">
            <a:noFill/>
            <a:miter lim="800000"/>
            <a:headEnd/>
            <a:tailEnd/>
          </a:ln>
        </p:spPr>
      </p:pic>
    </p:spTree>
    <p:extLst>
      <p:ext uri="{BB962C8B-B14F-4D97-AF65-F5344CB8AC3E}">
        <p14:creationId xmlns:p14="http://schemas.microsoft.com/office/powerpoint/2010/main" val="132982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strVal val="#ppt_x"/>
                                          </p:val>
                                        </p:tav>
                                        <p:tav tm="100000">
                                          <p:val>
                                            <p:strVal val="#ppt_x"/>
                                          </p:val>
                                        </p:tav>
                                      </p:tavLst>
                                    </p:anim>
                                    <p:anim calcmode="lin" valueType="num">
                                      <p:cBhvr>
                                        <p:cTn id="2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heel(1)">
                                      <p:cBhvr>
                                        <p:cTn id="33" dur="20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1000"/>
                                        <p:tgtEl>
                                          <p:spTgt spid="39"/>
                                        </p:tgtEl>
                                      </p:cBhvr>
                                    </p:animEffect>
                                    <p:anim calcmode="lin" valueType="num">
                                      <p:cBhvr>
                                        <p:cTn id="53" dur="1000" fill="hold"/>
                                        <p:tgtEl>
                                          <p:spTgt spid="39"/>
                                        </p:tgtEl>
                                        <p:attrNameLst>
                                          <p:attrName>ppt_x</p:attrName>
                                        </p:attrNameLst>
                                      </p:cBhvr>
                                      <p:tavLst>
                                        <p:tav tm="0">
                                          <p:val>
                                            <p:strVal val="#ppt_x"/>
                                          </p:val>
                                        </p:tav>
                                        <p:tav tm="100000">
                                          <p:val>
                                            <p:strVal val="#ppt_x"/>
                                          </p:val>
                                        </p:tav>
                                      </p:tavLst>
                                    </p:anim>
                                    <p:anim calcmode="lin" valueType="num">
                                      <p:cBhvr>
                                        <p:cTn id="5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heel(1)">
                                      <p:cBhvr>
                                        <p:cTn id="59" dur="2000"/>
                                        <p:tgtEl>
                                          <p:spTgt spid="41"/>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0"/>
                                        <p:tgtEl>
                                          <p:spTgt spid="49"/>
                                        </p:tgtEl>
                                      </p:cBhvr>
                                    </p:animEffect>
                                    <p:anim calcmode="lin" valueType="num">
                                      <p:cBhvr>
                                        <p:cTn id="65" dur="1000" fill="hold"/>
                                        <p:tgtEl>
                                          <p:spTgt spid="49"/>
                                        </p:tgtEl>
                                        <p:attrNameLst>
                                          <p:attrName>ppt_x</p:attrName>
                                        </p:attrNameLst>
                                      </p:cBhvr>
                                      <p:tavLst>
                                        <p:tav tm="0">
                                          <p:val>
                                            <p:strVal val="#ppt_x"/>
                                          </p:val>
                                        </p:tav>
                                        <p:tav tm="100000">
                                          <p:val>
                                            <p:strVal val="#ppt_x"/>
                                          </p:val>
                                        </p:tav>
                                      </p:tavLst>
                                    </p:anim>
                                    <p:anim calcmode="lin" valueType="num">
                                      <p:cBhvr>
                                        <p:cTn id="6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animBg="1"/>
      <p:bldP spid="35" grpId="0"/>
      <p:bldP spid="36" grpId="0"/>
      <p:bldP spid="37" grpId="0"/>
      <p:bldP spid="39" grpId="0"/>
      <p:bldP spid="40" grpId="0" animBg="1"/>
      <p:bldP spid="41" grpId="0" animBg="1"/>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uadroTexto 9"/>
              <p:cNvSpPr txBox="1"/>
              <p:nvPr/>
            </p:nvSpPr>
            <p:spPr>
              <a:xfrm>
                <a:off x="986041" y="1399595"/>
                <a:ext cx="1799339" cy="4859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800" i="1" smtClean="0">
                              <a:latin typeface="Cambria Math"/>
                            </a:rPr>
                          </m:ctrlPr>
                        </m:accPr>
                        <m:e>
                          <m:r>
                            <a:rPr lang="es-PE" sz="2800" b="0" i="1" smtClean="0">
                              <a:latin typeface="Cambria Math" panose="02040503050406030204" pitchFamily="18" charset="0"/>
                            </a:rPr>
                            <m:t>𝐴𝐵</m:t>
                          </m:r>
                        </m:e>
                      </m:acc>
                      <m:r>
                        <a:rPr lang="es-PE" sz="2800" b="0" i="1" smtClean="0">
                          <a:latin typeface="Cambria Math" panose="02040503050406030204" pitchFamily="18" charset="0"/>
                        </a:rPr>
                        <m:t>=(2,5)</m:t>
                      </m:r>
                    </m:oMath>
                  </m:oMathPara>
                </a14:m>
                <a:endParaRPr lang="es-PE" sz="2800"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986039" y="1399591"/>
                <a:ext cx="1799339" cy="485967"/>
              </a:xfrm>
              <a:prstGeom prst="rect">
                <a:avLst/>
              </a:prstGeom>
              <a:blipFill rotWithShape="0">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4520953" y="1459478"/>
                <a:ext cx="15356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800" i="1" smtClean="0">
                              <a:latin typeface="Cambria Math"/>
                            </a:rPr>
                          </m:ctrlPr>
                        </m:accPr>
                        <m:e>
                          <m:r>
                            <a:rPr lang="es-PE" sz="2800" b="0" i="1" smtClean="0">
                              <a:latin typeface="Cambria Math" panose="02040503050406030204" pitchFamily="18" charset="0"/>
                            </a:rPr>
                            <m:t>𝑎</m:t>
                          </m:r>
                        </m:e>
                      </m:acc>
                      <m:r>
                        <a:rPr lang="es-PE" sz="2800" b="0" i="1" smtClean="0">
                          <a:latin typeface="Cambria Math" panose="02040503050406030204" pitchFamily="18" charset="0"/>
                        </a:rPr>
                        <m:t>=(2,5)</m:t>
                      </m:r>
                    </m:oMath>
                  </m:oMathPara>
                </a14:m>
                <a:endParaRPr lang="es-PE" sz="2800"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4520952" y="1459474"/>
                <a:ext cx="1535613" cy="430887"/>
              </a:xfrm>
              <a:prstGeom prst="rect">
                <a:avLst/>
              </a:prstGeom>
              <a:blipFill rotWithShape="0">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7689305" y="1454675"/>
                <a:ext cx="15283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800" b="0" i="1" smtClean="0">
                          <a:latin typeface="Cambria Math" panose="02040503050406030204" pitchFamily="18" charset="0"/>
                        </a:rPr>
                        <m:t>𝑏</m:t>
                      </m:r>
                      <m:r>
                        <a:rPr lang="es-PE" sz="2800" b="0" i="1" smtClean="0">
                          <a:latin typeface="Cambria Math" panose="02040503050406030204" pitchFamily="18" charset="0"/>
                        </a:rPr>
                        <m:t>=(2,5)</m:t>
                      </m:r>
                    </m:oMath>
                  </m:oMathPara>
                </a14:m>
                <a:endParaRPr lang="es-PE" sz="2800"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7689304" y="1454671"/>
                <a:ext cx="1528303" cy="430887"/>
              </a:xfrm>
              <a:prstGeom prst="rect">
                <a:avLst/>
              </a:prstGeom>
              <a:blipFill rotWithShape="0">
                <a:blip r:embed="rId4"/>
                <a:stretch>
                  <a:fillRect/>
                </a:stretch>
              </a:blipFill>
            </p:spPr>
            <p:txBody>
              <a:bodyPr/>
              <a:lstStyle/>
              <a:p>
                <a:r>
                  <a:rPr lang="es-PE">
                    <a:noFill/>
                  </a:rPr>
                  <a:t> </a:t>
                </a:r>
              </a:p>
            </p:txBody>
          </p:sp>
        </mc:Fallback>
      </mc:AlternateContent>
      <p:sp>
        <p:nvSpPr>
          <p:cNvPr id="13" name="Llamada de nube 12"/>
          <p:cNvSpPr/>
          <p:nvPr/>
        </p:nvSpPr>
        <p:spPr>
          <a:xfrm>
            <a:off x="416498" y="2564904"/>
            <a:ext cx="2844000" cy="1224000"/>
          </a:xfrm>
          <a:prstGeom prst="cloudCallout">
            <a:avLst>
              <a:gd name="adj1" fmla="val -4392"/>
              <a:gd name="adj2" fmla="val -102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Un vector que se conoce el origen y el final</a:t>
            </a:r>
          </a:p>
        </p:txBody>
      </p:sp>
      <p:sp>
        <p:nvSpPr>
          <p:cNvPr id="14" name="Llamada de nube 13"/>
          <p:cNvSpPr/>
          <p:nvPr/>
        </p:nvSpPr>
        <p:spPr>
          <a:xfrm>
            <a:off x="3691473" y="2581180"/>
            <a:ext cx="2844000" cy="1224000"/>
          </a:xfrm>
          <a:prstGeom prst="cloudCallout">
            <a:avLst>
              <a:gd name="adj1" fmla="val -4392"/>
              <a:gd name="adj2" fmla="val -102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Un vector que no se conoce el origen y el final</a:t>
            </a:r>
          </a:p>
        </p:txBody>
      </p:sp>
      <p:sp>
        <p:nvSpPr>
          <p:cNvPr id="15" name="Llamada de nube 14"/>
          <p:cNvSpPr/>
          <p:nvPr/>
        </p:nvSpPr>
        <p:spPr>
          <a:xfrm>
            <a:off x="6126000" y="3176904"/>
            <a:ext cx="3780000" cy="1476000"/>
          </a:xfrm>
          <a:prstGeom prst="cloudCallout">
            <a:avLst>
              <a:gd name="adj1" fmla="val 4448"/>
              <a:gd name="adj2" fmla="val -127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Un vector que se sabe el origen es el centro de coordenadas y el final</a:t>
            </a:r>
          </a:p>
        </p:txBody>
      </p:sp>
      <p:sp>
        <p:nvSpPr>
          <p:cNvPr id="16" name="Llamada de nube 15"/>
          <p:cNvSpPr/>
          <p:nvPr/>
        </p:nvSpPr>
        <p:spPr>
          <a:xfrm>
            <a:off x="5817096" y="319591"/>
            <a:ext cx="2592000" cy="1080000"/>
          </a:xfrm>
          <a:prstGeom prst="cloudCallout">
            <a:avLst>
              <a:gd name="adj1" fmla="val 20480"/>
              <a:gd name="adj2" fmla="val 671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t>También se le llama punto o radio vector</a:t>
            </a:r>
          </a:p>
        </p:txBody>
      </p:sp>
      <p:sp>
        <p:nvSpPr>
          <p:cNvPr id="17" name="CuadroTexto 16"/>
          <p:cNvSpPr txBox="1"/>
          <p:nvPr/>
        </p:nvSpPr>
        <p:spPr>
          <a:xfrm>
            <a:off x="302222" y="4682532"/>
            <a:ext cx="9546997" cy="830997"/>
          </a:xfrm>
          <a:prstGeom prst="rect">
            <a:avLst/>
          </a:prstGeom>
          <a:noFill/>
        </p:spPr>
        <p:txBody>
          <a:bodyPr wrap="square" rtlCol="0">
            <a:spAutoFit/>
          </a:bodyPr>
          <a:lstStyle/>
          <a:p>
            <a:r>
              <a:rPr lang="es-PE" sz="2400" dirty="0"/>
              <a:t>Todos son vectores, tienen dirección, módulo y sentido pero la nomenclatura indica que se debe saber interpretar.</a:t>
            </a:r>
          </a:p>
        </p:txBody>
      </p:sp>
      <p:pic>
        <p:nvPicPr>
          <p:cNvPr id="18" name="3 Imagen" descr="Descripción: UTP"/>
          <p:cNvPicPr/>
          <p:nvPr/>
        </p:nvPicPr>
        <p:blipFill>
          <a:blip r:embed="rId5" cstate="print"/>
          <a:srcRect/>
          <a:stretch>
            <a:fillRect/>
          </a:stretch>
        </p:blipFill>
        <p:spPr bwMode="auto">
          <a:xfrm>
            <a:off x="272480" y="260648"/>
            <a:ext cx="1808480" cy="692696"/>
          </a:xfrm>
          <a:prstGeom prst="rect">
            <a:avLst/>
          </a:prstGeom>
          <a:noFill/>
          <a:ln w="9525">
            <a:noFill/>
            <a:miter lim="800000"/>
            <a:headEnd/>
            <a:tailEnd/>
          </a:ln>
        </p:spPr>
      </p:pic>
    </p:spTree>
    <p:extLst>
      <p:ext uri="{BB962C8B-B14F-4D97-AF65-F5344CB8AC3E}">
        <p14:creationId xmlns:p14="http://schemas.microsoft.com/office/powerpoint/2010/main" val="39125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bg2"/>
            </a:gs>
            <a:gs pos="52000">
              <a:schemeClr val="accent1">
                <a:lumMod val="45000"/>
                <a:lumOff val="55000"/>
              </a:schemeClr>
            </a:gs>
            <a:gs pos="7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73" name="Tabla 72"/>
          <p:cNvGraphicFramePr>
            <a:graphicFrameLocks noGrp="1"/>
          </p:cNvGraphicFramePr>
          <p:nvPr>
            <p:extLst/>
          </p:nvPr>
        </p:nvGraphicFramePr>
        <p:xfrm>
          <a:off x="2864986" y="2367056"/>
          <a:ext cx="3888000" cy="3132000"/>
        </p:xfrm>
        <a:graphic>
          <a:graphicData uri="http://schemas.openxmlformats.org/drawingml/2006/table">
            <a:tbl>
              <a:tblPr firstRow="1" bandRow="1">
                <a:tableStyleId>{5940675A-B579-460E-94D1-54222C63F5DA}</a:tableStyleId>
              </a:tblPr>
              <a:tblGrid>
                <a:gridCol w="388800">
                  <a:extLst>
                    <a:ext uri="{9D8B030D-6E8A-4147-A177-3AD203B41FA5}">
                      <a16:colId xmlns="" xmlns:a16="http://schemas.microsoft.com/office/drawing/2014/main" val="272690637"/>
                    </a:ext>
                  </a:extLst>
                </a:gridCol>
                <a:gridCol w="388800">
                  <a:extLst>
                    <a:ext uri="{9D8B030D-6E8A-4147-A177-3AD203B41FA5}">
                      <a16:colId xmlns="" xmlns:a16="http://schemas.microsoft.com/office/drawing/2014/main" val="571440138"/>
                    </a:ext>
                  </a:extLst>
                </a:gridCol>
                <a:gridCol w="388800">
                  <a:extLst>
                    <a:ext uri="{9D8B030D-6E8A-4147-A177-3AD203B41FA5}">
                      <a16:colId xmlns="" xmlns:a16="http://schemas.microsoft.com/office/drawing/2014/main" val="2326778858"/>
                    </a:ext>
                  </a:extLst>
                </a:gridCol>
                <a:gridCol w="388800">
                  <a:extLst>
                    <a:ext uri="{9D8B030D-6E8A-4147-A177-3AD203B41FA5}">
                      <a16:colId xmlns="" xmlns:a16="http://schemas.microsoft.com/office/drawing/2014/main" val="4226942715"/>
                    </a:ext>
                  </a:extLst>
                </a:gridCol>
                <a:gridCol w="388800">
                  <a:extLst>
                    <a:ext uri="{9D8B030D-6E8A-4147-A177-3AD203B41FA5}">
                      <a16:colId xmlns="" xmlns:a16="http://schemas.microsoft.com/office/drawing/2014/main" val="3843600200"/>
                    </a:ext>
                  </a:extLst>
                </a:gridCol>
                <a:gridCol w="388800">
                  <a:extLst>
                    <a:ext uri="{9D8B030D-6E8A-4147-A177-3AD203B41FA5}">
                      <a16:colId xmlns="" xmlns:a16="http://schemas.microsoft.com/office/drawing/2014/main" val="136699337"/>
                    </a:ext>
                  </a:extLst>
                </a:gridCol>
                <a:gridCol w="388800">
                  <a:extLst>
                    <a:ext uri="{9D8B030D-6E8A-4147-A177-3AD203B41FA5}">
                      <a16:colId xmlns="" xmlns:a16="http://schemas.microsoft.com/office/drawing/2014/main" val="2777697366"/>
                    </a:ext>
                  </a:extLst>
                </a:gridCol>
                <a:gridCol w="388800">
                  <a:extLst>
                    <a:ext uri="{9D8B030D-6E8A-4147-A177-3AD203B41FA5}">
                      <a16:colId xmlns="" xmlns:a16="http://schemas.microsoft.com/office/drawing/2014/main" val="2867490043"/>
                    </a:ext>
                  </a:extLst>
                </a:gridCol>
                <a:gridCol w="388800">
                  <a:extLst>
                    <a:ext uri="{9D8B030D-6E8A-4147-A177-3AD203B41FA5}">
                      <a16:colId xmlns="" xmlns:a16="http://schemas.microsoft.com/office/drawing/2014/main" val="4005412194"/>
                    </a:ext>
                  </a:extLst>
                </a:gridCol>
                <a:gridCol w="388800">
                  <a:extLst>
                    <a:ext uri="{9D8B030D-6E8A-4147-A177-3AD203B41FA5}">
                      <a16:colId xmlns="" xmlns:a16="http://schemas.microsoft.com/office/drawing/2014/main" val="2908252148"/>
                    </a:ext>
                  </a:extLst>
                </a:gridCol>
              </a:tblGrid>
              <a:tr h="391500">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3850283266"/>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3404244653"/>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2944283934"/>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602126281"/>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621212837"/>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326061052"/>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2447716765"/>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605126889"/>
                  </a:ext>
                </a:extLst>
              </a:tr>
            </a:tbl>
          </a:graphicData>
        </a:graphic>
      </p:graphicFrame>
      <p:sp>
        <p:nvSpPr>
          <p:cNvPr id="2" name="Título 1"/>
          <p:cNvSpPr>
            <a:spLocks noGrp="1"/>
          </p:cNvSpPr>
          <p:nvPr>
            <p:ph type="title" idx="4294967295"/>
          </p:nvPr>
        </p:nvSpPr>
        <p:spPr>
          <a:xfrm>
            <a:off x="2427887" y="563893"/>
            <a:ext cx="5219700" cy="1223963"/>
          </a:xfrm>
        </p:spPr>
        <p:txBody>
          <a:bodyPr>
            <a:normAutofit/>
          </a:bodyPr>
          <a:lstStyle/>
          <a:p>
            <a:r>
              <a:rPr lang="es-ES_tradnl" altLang="es-PE" sz="5400" dirty="0">
                <a:solidFill>
                  <a:schemeClr val="tx1"/>
                </a:solidFill>
              </a:rPr>
              <a:t>Plano Cartesiano</a:t>
            </a:r>
            <a:endParaRPr lang="es-PE" dirty="0">
              <a:solidFill>
                <a:schemeClr val="tx1"/>
              </a:solidFill>
            </a:endParaRPr>
          </a:p>
        </p:txBody>
      </p:sp>
      <p:cxnSp>
        <p:nvCxnSpPr>
          <p:cNvPr id="61" name="Conector recto de flecha 60"/>
          <p:cNvCxnSpPr/>
          <p:nvPr/>
        </p:nvCxnSpPr>
        <p:spPr>
          <a:xfrm>
            <a:off x="2576736" y="3933056"/>
            <a:ext cx="4896544" cy="0"/>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CuadroTexto 67"/>
              <p:cNvSpPr txBox="1"/>
              <p:nvPr/>
            </p:nvSpPr>
            <p:spPr>
              <a:xfrm>
                <a:off x="7541791" y="3933057"/>
                <a:ext cx="2115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𝒙</m:t>
                      </m:r>
                    </m:oMath>
                  </m:oMathPara>
                </a14:m>
                <a:endParaRPr lang="es-PE" sz="2000" b="1" dirty="0">
                  <a:solidFill>
                    <a:srgbClr val="FF0000"/>
                  </a:solidFill>
                </a:endParaRPr>
              </a:p>
            </p:txBody>
          </p:sp>
        </mc:Choice>
        <mc:Fallback xmlns="">
          <p:sp>
            <p:nvSpPr>
              <p:cNvPr id="68" name="CuadroTexto 67"/>
              <p:cNvSpPr txBox="1">
                <a:spLocks noRot="1" noChangeAspect="1" noMove="1" noResize="1" noEditPoints="1" noAdjustHandles="1" noChangeArrowheads="1" noChangeShapeType="1" noTextEdit="1"/>
              </p:cNvSpPr>
              <p:nvPr/>
            </p:nvSpPr>
            <p:spPr>
              <a:xfrm>
                <a:off x="7541789" y="3933056"/>
                <a:ext cx="211596" cy="307777"/>
              </a:xfrm>
              <a:prstGeom prst="rect">
                <a:avLst/>
              </a:prstGeom>
              <a:blipFill rotWithShape="0">
                <a:blip r:embed="rId2"/>
                <a:stretch>
                  <a:fillRect l="-17143" r="-1428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9" name="CuadroTexto 68"/>
              <p:cNvSpPr txBox="1"/>
              <p:nvPr/>
            </p:nvSpPr>
            <p:spPr>
              <a:xfrm>
                <a:off x="4542793" y="1811759"/>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latin typeface="Cambria Math" panose="02040503050406030204" pitchFamily="18" charset="0"/>
                        </a:rPr>
                        <m:t>𝒚</m:t>
                      </m:r>
                    </m:oMath>
                  </m:oMathPara>
                </a14:m>
                <a:endParaRPr lang="es-PE" sz="2000" b="1" dirty="0"/>
              </a:p>
            </p:txBody>
          </p:sp>
        </mc:Choice>
        <mc:Fallback xmlns="">
          <p:sp>
            <p:nvSpPr>
              <p:cNvPr id="69" name="CuadroTexto 68"/>
              <p:cNvSpPr txBox="1">
                <a:spLocks noRot="1" noChangeAspect="1" noMove="1" noResize="1" noEditPoints="1" noAdjustHandles="1" noChangeArrowheads="1" noChangeShapeType="1" noTextEdit="1"/>
              </p:cNvSpPr>
              <p:nvPr/>
            </p:nvSpPr>
            <p:spPr>
              <a:xfrm>
                <a:off x="4542791" y="1811758"/>
                <a:ext cx="218008" cy="307777"/>
              </a:xfrm>
              <a:prstGeom prst="rect">
                <a:avLst/>
              </a:prstGeom>
              <a:blipFill rotWithShape="0">
                <a:blip r:embed="rId3"/>
                <a:stretch>
                  <a:fillRect l="-27778" r="-27778" b="-2745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0" name="CuadroTexto 69"/>
              <p:cNvSpPr txBox="1"/>
              <p:nvPr/>
            </p:nvSpPr>
            <p:spPr>
              <a:xfrm>
                <a:off x="7308553" y="3597217"/>
                <a:ext cx="101790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𝒂𝒃</m:t>
                      </m:r>
                      <m:r>
                        <a:rPr lang="es-PE" sz="2000" b="1" i="1" smtClean="0">
                          <a:solidFill>
                            <a:srgbClr val="FF0000"/>
                          </a:solidFill>
                          <a:latin typeface="Cambria Math"/>
                        </a:rPr>
                        <m:t>𝒔</m:t>
                      </m:r>
                      <m:r>
                        <a:rPr lang="es-PE" sz="2000" b="1" i="1" smtClean="0">
                          <a:solidFill>
                            <a:srgbClr val="FF0000"/>
                          </a:solidFill>
                          <a:latin typeface="Cambria Math" panose="02040503050406030204" pitchFamily="18" charset="0"/>
                        </a:rPr>
                        <m:t>𝒄𝒊𝒔𝒂</m:t>
                      </m:r>
                    </m:oMath>
                  </m:oMathPara>
                </a14:m>
                <a:endParaRPr lang="es-PE" sz="2000" b="1" dirty="0">
                  <a:solidFill>
                    <a:srgbClr val="FF0000"/>
                  </a:solidFill>
                </a:endParaRPr>
              </a:p>
            </p:txBody>
          </p:sp>
        </mc:Choice>
        <mc:Fallback xmlns="">
          <p:sp>
            <p:nvSpPr>
              <p:cNvPr id="70" name="CuadroTexto 69"/>
              <p:cNvSpPr txBox="1">
                <a:spLocks noRot="1" noChangeAspect="1" noMove="1" noResize="1" noEditPoints="1" noAdjustHandles="1" noChangeArrowheads="1" noChangeShapeType="1" noTextEdit="1"/>
              </p:cNvSpPr>
              <p:nvPr/>
            </p:nvSpPr>
            <p:spPr>
              <a:xfrm>
                <a:off x="7308552" y="3597213"/>
                <a:ext cx="1017907" cy="307777"/>
              </a:xfrm>
              <a:prstGeom prst="rect">
                <a:avLst/>
              </a:prstGeom>
              <a:blipFill rotWithShape="1">
                <a:blip r:embed="rId4"/>
                <a:stretch>
                  <a:fillRect l="-5988" r="-5988" b="-980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4" name="CuadroTexto 73"/>
              <p:cNvSpPr txBox="1"/>
              <p:nvPr/>
            </p:nvSpPr>
            <p:spPr>
              <a:xfrm>
                <a:off x="5057379" y="3902899"/>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𝟏</m:t>
                      </m:r>
                    </m:oMath>
                  </m:oMathPara>
                </a14:m>
                <a:endParaRPr lang="es-PE" sz="2000" b="1" dirty="0">
                  <a:solidFill>
                    <a:srgbClr val="FF0000"/>
                  </a:solidFill>
                </a:endParaRPr>
              </a:p>
            </p:txBody>
          </p:sp>
        </mc:Choice>
        <mc:Fallback xmlns="">
          <p:sp>
            <p:nvSpPr>
              <p:cNvPr id="74" name="CuadroTexto 73"/>
              <p:cNvSpPr txBox="1">
                <a:spLocks noRot="1" noChangeAspect="1" noMove="1" noResize="1" noEditPoints="1" noAdjustHandles="1" noChangeArrowheads="1" noChangeShapeType="1" noTextEdit="1"/>
              </p:cNvSpPr>
              <p:nvPr/>
            </p:nvSpPr>
            <p:spPr>
              <a:xfrm>
                <a:off x="5057379" y="3902899"/>
                <a:ext cx="218008" cy="307777"/>
              </a:xfrm>
              <a:prstGeom prst="rect">
                <a:avLst/>
              </a:prstGeom>
              <a:blipFill rotWithShape="0">
                <a:blip r:embed="rId5"/>
                <a:stretch>
                  <a:fillRect l="-28571" r="-25714"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5" name="CuadroTexto 74"/>
              <p:cNvSpPr txBox="1"/>
              <p:nvPr/>
            </p:nvSpPr>
            <p:spPr>
              <a:xfrm>
                <a:off x="5441786" y="3902899"/>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𝟐</m:t>
                      </m:r>
                    </m:oMath>
                  </m:oMathPara>
                </a14:m>
                <a:endParaRPr lang="es-PE" sz="2000" b="1" dirty="0">
                  <a:solidFill>
                    <a:srgbClr val="FF0000"/>
                  </a:solidFill>
                </a:endParaRPr>
              </a:p>
            </p:txBody>
          </p:sp>
        </mc:Choice>
        <mc:Fallback xmlns="">
          <p:sp>
            <p:nvSpPr>
              <p:cNvPr id="75" name="CuadroTexto 74"/>
              <p:cNvSpPr txBox="1">
                <a:spLocks noRot="1" noChangeAspect="1" noMove="1" noResize="1" noEditPoints="1" noAdjustHandles="1" noChangeArrowheads="1" noChangeShapeType="1" noTextEdit="1"/>
              </p:cNvSpPr>
              <p:nvPr/>
            </p:nvSpPr>
            <p:spPr>
              <a:xfrm>
                <a:off x="5441786" y="3902899"/>
                <a:ext cx="218008" cy="307777"/>
              </a:xfrm>
              <a:prstGeom prst="rect">
                <a:avLst/>
              </a:prstGeom>
              <a:blipFill rotWithShape="0">
                <a:blip r:embed="rId6"/>
                <a:stretch>
                  <a:fillRect l="-28571" r="-25714"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6" name="CuadroTexto 75"/>
              <p:cNvSpPr txBox="1"/>
              <p:nvPr/>
            </p:nvSpPr>
            <p:spPr>
              <a:xfrm>
                <a:off x="5791572" y="3902899"/>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𝟑</m:t>
                      </m:r>
                    </m:oMath>
                  </m:oMathPara>
                </a14:m>
                <a:endParaRPr lang="es-PE" sz="2000" b="1" dirty="0">
                  <a:solidFill>
                    <a:srgbClr val="FF0000"/>
                  </a:solidFill>
                </a:endParaRPr>
              </a:p>
            </p:txBody>
          </p:sp>
        </mc:Choice>
        <mc:Fallback xmlns="">
          <p:sp>
            <p:nvSpPr>
              <p:cNvPr id="76" name="CuadroTexto 75"/>
              <p:cNvSpPr txBox="1">
                <a:spLocks noRot="1" noChangeAspect="1" noMove="1" noResize="1" noEditPoints="1" noAdjustHandles="1" noChangeArrowheads="1" noChangeShapeType="1" noTextEdit="1"/>
              </p:cNvSpPr>
              <p:nvPr/>
            </p:nvSpPr>
            <p:spPr>
              <a:xfrm>
                <a:off x="5791570" y="3902898"/>
                <a:ext cx="218008" cy="307777"/>
              </a:xfrm>
              <a:prstGeom prst="rect">
                <a:avLst/>
              </a:prstGeom>
              <a:blipFill rotWithShape="0">
                <a:blip r:embed="rId7"/>
                <a:stretch>
                  <a:fillRect l="-25000" r="-25000"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7" name="CuadroTexto 76"/>
              <p:cNvSpPr txBox="1"/>
              <p:nvPr/>
            </p:nvSpPr>
            <p:spPr>
              <a:xfrm>
                <a:off x="6131006" y="3902899"/>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𝟒</m:t>
                      </m:r>
                    </m:oMath>
                  </m:oMathPara>
                </a14:m>
                <a:endParaRPr lang="es-PE" sz="2000" b="1" dirty="0">
                  <a:solidFill>
                    <a:srgbClr val="FF0000"/>
                  </a:solidFill>
                </a:endParaRPr>
              </a:p>
            </p:txBody>
          </p:sp>
        </mc:Choice>
        <mc:Fallback xmlns="">
          <p:sp>
            <p:nvSpPr>
              <p:cNvPr id="77" name="CuadroTexto 76"/>
              <p:cNvSpPr txBox="1">
                <a:spLocks noRot="1" noChangeAspect="1" noMove="1" noResize="1" noEditPoints="1" noAdjustHandles="1" noChangeArrowheads="1" noChangeShapeType="1" noTextEdit="1"/>
              </p:cNvSpPr>
              <p:nvPr/>
            </p:nvSpPr>
            <p:spPr>
              <a:xfrm>
                <a:off x="6131006" y="3902898"/>
                <a:ext cx="218008" cy="307777"/>
              </a:xfrm>
              <a:prstGeom prst="rect">
                <a:avLst/>
              </a:prstGeom>
              <a:blipFill rotWithShape="0">
                <a:blip r:embed="rId8"/>
                <a:stretch>
                  <a:fillRect l="-27778" r="-22222"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8" name="CuadroTexto 77"/>
              <p:cNvSpPr txBox="1"/>
              <p:nvPr/>
            </p:nvSpPr>
            <p:spPr>
              <a:xfrm>
                <a:off x="4140527" y="389247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𝟏</m:t>
                      </m:r>
                    </m:oMath>
                  </m:oMathPara>
                </a14:m>
                <a:endParaRPr lang="es-PE" sz="2000" b="1" dirty="0">
                  <a:solidFill>
                    <a:srgbClr val="FF0000"/>
                  </a:solidFill>
                </a:endParaRPr>
              </a:p>
            </p:txBody>
          </p:sp>
        </mc:Choice>
        <mc:Fallback xmlns="">
          <p:sp>
            <p:nvSpPr>
              <p:cNvPr id="78" name="CuadroTexto 77"/>
              <p:cNvSpPr txBox="1">
                <a:spLocks noRot="1" noChangeAspect="1" noMove="1" noResize="1" noEditPoints="1" noAdjustHandles="1" noChangeArrowheads="1" noChangeShapeType="1" noTextEdit="1"/>
              </p:cNvSpPr>
              <p:nvPr/>
            </p:nvSpPr>
            <p:spPr>
              <a:xfrm>
                <a:off x="4140523" y="3892469"/>
                <a:ext cx="410369" cy="307777"/>
              </a:xfrm>
              <a:prstGeom prst="rect">
                <a:avLst/>
              </a:prstGeom>
              <a:blipFill rotWithShape="0">
                <a:blip r:embed="rId9"/>
                <a:stretch>
                  <a:fillRect l="-2941" r="-13235" b="-8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9" name="CuadroTexto 78"/>
              <p:cNvSpPr txBox="1"/>
              <p:nvPr/>
            </p:nvSpPr>
            <p:spPr>
              <a:xfrm>
                <a:off x="3782717" y="389247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𝟐</m:t>
                      </m:r>
                    </m:oMath>
                  </m:oMathPara>
                </a14:m>
                <a:endParaRPr lang="es-PE" sz="2000" b="1" dirty="0">
                  <a:solidFill>
                    <a:srgbClr val="FF0000"/>
                  </a:solidFill>
                </a:endParaRPr>
              </a:p>
            </p:txBody>
          </p:sp>
        </mc:Choice>
        <mc:Fallback xmlns="">
          <p:sp>
            <p:nvSpPr>
              <p:cNvPr id="79" name="CuadroTexto 78"/>
              <p:cNvSpPr txBox="1">
                <a:spLocks noRot="1" noChangeAspect="1" noMove="1" noResize="1" noEditPoints="1" noAdjustHandles="1" noChangeArrowheads="1" noChangeShapeType="1" noTextEdit="1"/>
              </p:cNvSpPr>
              <p:nvPr/>
            </p:nvSpPr>
            <p:spPr>
              <a:xfrm>
                <a:off x="3782714" y="3892468"/>
                <a:ext cx="410369" cy="307777"/>
              </a:xfrm>
              <a:prstGeom prst="rect">
                <a:avLst/>
              </a:prstGeom>
              <a:blipFill rotWithShape="0">
                <a:blip r:embed="rId10"/>
                <a:stretch>
                  <a:fillRect l="-4478" r="-13433" b="-8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0" name="CuadroTexto 79"/>
              <p:cNvSpPr txBox="1"/>
              <p:nvPr/>
            </p:nvSpPr>
            <p:spPr>
              <a:xfrm>
                <a:off x="3417585" y="389247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𝟑</m:t>
                      </m:r>
                    </m:oMath>
                  </m:oMathPara>
                </a14:m>
                <a:endParaRPr lang="es-PE" sz="2000" b="1" dirty="0">
                  <a:solidFill>
                    <a:srgbClr val="FF0000"/>
                  </a:solidFill>
                </a:endParaRPr>
              </a:p>
            </p:txBody>
          </p:sp>
        </mc:Choice>
        <mc:Fallback xmlns="">
          <p:sp>
            <p:nvSpPr>
              <p:cNvPr id="80" name="CuadroTexto 79"/>
              <p:cNvSpPr txBox="1">
                <a:spLocks noRot="1" noChangeAspect="1" noMove="1" noResize="1" noEditPoints="1" noAdjustHandles="1" noChangeArrowheads="1" noChangeShapeType="1" noTextEdit="1"/>
              </p:cNvSpPr>
              <p:nvPr/>
            </p:nvSpPr>
            <p:spPr>
              <a:xfrm>
                <a:off x="3417582" y="3892467"/>
                <a:ext cx="410369" cy="307777"/>
              </a:xfrm>
              <a:prstGeom prst="rect">
                <a:avLst/>
              </a:prstGeom>
              <a:blipFill rotWithShape="0">
                <a:blip r:embed="rId11"/>
                <a:stretch>
                  <a:fillRect l="-4478" r="-13433" b="-8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1" name="CuadroTexto 80"/>
              <p:cNvSpPr txBox="1"/>
              <p:nvPr/>
            </p:nvSpPr>
            <p:spPr>
              <a:xfrm>
                <a:off x="3060194" y="3902899"/>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𝟒</m:t>
                      </m:r>
                    </m:oMath>
                  </m:oMathPara>
                </a14:m>
                <a:endParaRPr lang="es-PE" sz="2000" b="1" dirty="0">
                  <a:solidFill>
                    <a:srgbClr val="FF0000"/>
                  </a:solidFill>
                </a:endParaRPr>
              </a:p>
            </p:txBody>
          </p:sp>
        </mc:Choice>
        <mc:Fallback xmlns="">
          <p:sp>
            <p:nvSpPr>
              <p:cNvPr id="81" name="CuadroTexto 80"/>
              <p:cNvSpPr txBox="1">
                <a:spLocks noRot="1" noChangeAspect="1" noMove="1" noResize="1" noEditPoints="1" noAdjustHandles="1" noChangeArrowheads="1" noChangeShapeType="1" noTextEdit="1"/>
              </p:cNvSpPr>
              <p:nvPr/>
            </p:nvSpPr>
            <p:spPr>
              <a:xfrm>
                <a:off x="3060192" y="3902897"/>
                <a:ext cx="410369" cy="307777"/>
              </a:xfrm>
              <a:prstGeom prst="rect">
                <a:avLst/>
              </a:prstGeom>
              <a:blipFill rotWithShape="0">
                <a:blip r:embed="rId12"/>
                <a:stretch>
                  <a:fillRect l="-2985" r="-13433"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2" name="CuadroTexto 81"/>
              <p:cNvSpPr txBox="1"/>
              <p:nvPr/>
            </p:nvSpPr>
            <p:spPr>
              <a:xfrm>
                <a:off x="4576417" y="3401796"/>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𝟏</m:t>
                      </m:r>
                    </m:oMath>
                  </m:oMathPara>
                </a14:m>
                <a:endParaRPr lang="es-PE" sz="2000" b="1" dirty="0">
                  <a:solidFill>
                    <a:schemeClr val="bg1"/>
                  </a:solidFill>
                </a:endParaRPr>
              </a:p>
            </p:txBody>
          </p:sp>
        </mc:Choice>
        <mc:Fallback xmlns="">
          <p:sp>
            <p:nvSpPr>
              <p:cNvPr id="82" name="CuadroTexto 81"/>
              <p:cNvSpPr txBox="1">
                <a:spLocks noRot="1" noChangeAspect="1" noMove="1" noResize="1" noEditPoints="1" noAdjustHandles="1" noChangeArrowheads="1" noChangeShapeType="1" noTextEdit="1"/>
              </p:cNvSpPr>
              <p:nvPr/>
            </p:nvSpPr>
            <p:spPr>
              <a:xfrm>
                <a:off x="4576417" y="3401792"/>
                <a:ext cx="218008" cy="307777"/>
              </a:xfrm>
              <a:prstGeom prst="rect">
                <a:avLst/>
              </a:prstGeom>
              <a:blipFill rotWithShape="0">
                <a:blip r:embed="rId13"/>
                <a:stretch>
                  <a:fillRect l="-28571" r="-25714"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3" name="CuadroTexto 82"/>
              <p:cNvSpPr txBox="1"/>
              <p:nvPr/>
            </p:nvSpPr>
            <p:spPr>
              <a:xfrm>
                <a:off x="4576417" y="3047652"/>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𝟐</m:t>
                      </m:r>
                    </m:oMath>
                  </m:oMathPara>
                </a14:m>
                <a:endParaRPr lang="es-PE" sz="2000" b="1" dirty="0">
                  <a:solidFill>
                    <a:schemeClr val="bg1"/>
                  </a:solidFill>
                </a:endParaRPr>
              </a:p>
            </p:txBody>
          </p:sp>
        </mc:Choice>
        <mc:Fallback xmlns="">
          <p:sp>
            <p:nvSpPr>
              <p:cNvPr id="83" name="CuadroTexto 82"/>
              <p:cNvSpPr txBox="1">
                <a:spLocks noRot="1" noChangeAspect="1" noMove="1" noResize="1" noEditPoints="1" noAdjustHandles="1" noChangeArrowheads="1" noChangeShapeType="1" noTextEdit="1"/>
              </p:cNvSpPr>
              <p:nvPr/>
            </p:nvSpPr>
            <p:spPr>
              <a:xfrm>
                <a:off x="4576417" y="3047648"/>
                <a:ext cx="218008" cy="307777"/>
              </a:xfrm>
              <a:prstGeom prst="rect">
                <a:avLst/>
              </a:prstGeom>
              <a:blipFill rotWithShape="0">
                <a:blip r:embed="rId14"/>
                <a:stretch>
                  <a:fillRect l="-28571" r="-25714" b="-8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4" name="CuadroTexto 83"/>
              <p:cNvSpPr txBox="1"/>
              <p:nvPr/>
            </p:nvSpPr>
            <p:spPr>
              <a:xfrm>
                <a:off x="4590976" y="2670276"/>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𝟑</m:t>
                      </m:r>
                    </m:oMath>
                  </m:oMathPara>
                </a14:m>
                <a:endParaRPr lang="es-PE" sz="2000" b="1" dirty="0">
                  <a:solidFill>
                    <a:schemeClr val="bg1"/>
                  </a:solidFill>
                </a:endParaRPr>
              </a:p>
            </p:txBody>
          </p:sp>
        </mc:Choice>
        <mc:Fallback xmlns="">
          <p:sp>
            <p:nvSpPr>
              <p:cNvPr id="84" name="CuadroTexto 83"/>
              <p:cNvSpPr txBox="1">
                <a:spLocks noRot="1" noChangeAspect="1" noMove="1" noResize="1" noEditPoints="1" noAdjustHandles="1" noChangeArrowheads="1" noChangeShapeType="1" noTextEdit="1"/>
              </p:cNvSpPr>
              <p:nvPr/>
            </p:nvSpPr>
            <p:spPr>
              <a:xfrm>
                <a:off x="4590976" y="2670272"/>
                <a:ext cx="218008" cy="307777"/>
              </a:xfrm>
              <a:prstGeom prst="rect">
                <a:avLst/>
              </a:prstGeom>
              <a:blipFill rotWithShape="0">
                <a:blip r:embed="rId15"/>
                <a:stretch>
                  <a:fillRect l="-25000" r="-25000"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5" name="CuadroTexto 84"/>
              <p:cNvSpPr txBox="1"/>
              <p:nvPr/>
            </p:nvSpPr>
            <p:spPr>
              <a:xfrm>
                <a:off x="4590976" y="2323111"/>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𝟒</m:t>
                      </m:r>
                    </m:oMath>
                  </m:oMathPara>
                </a14:m>
                <a:endParaRPr lang="es-PE" sz="2000" b="1" dirty="0">
                  <a:solidFill>
                    <a:schemeClr val="bg1"/>
                  </a:solidFill>
                </a:endParaRPr>
              </a:p>
            </p:txBody>
          </p:sp>
        </mc:Choice>
        <mc:Fallback xmlns="">
          <p:sp>
            <p:nvSpPr>
              <p:cNvPr id="85" name="CuadroTexto 84"/>
              <p:cNvSpPr txBox="1">
                <a:spLocks noRot="1" noChangeAspect="1" noMove="1" noResize="1" noEditPoints="1" noAdjustHandles="1" noChangeArrowheads="1" noChangeShapeType="1" noTextEdit="1"/>
              </p:cNvSpPr>
              <p:nvPr/>
            </p:nvSpPr>
            <p:spPr>
              <a:xfrm>
                <a:off x="4590976" y="2323107"/>
                <a:ext cx="218008" cy="307777"/>
              </a:xfrm>
              <a:prstGeom prst="rect">
                <a:avLst/>
              </a:prstGeom>
              <a:blipFill rotWithShape="0">
                <a:blip r:embed="rId16"/>
                <a:stretch>
                  <a:fillRect l="-25000" r="-25000"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6" name="CuadroTexto 85"/>
              <p:cNvSpPr txBox="1"/>
              <p:nvPr/>
            </p:nvSpPr>
            <p:spPr>
              <a:xfrm>
                <a:off x="4384058" y="4123678"/>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m:t>
                      </m:r>
                      <m:r>
                        <a:rPr lang="es-PE" sz="2000" b="1" i="1" smtClean="0">
                          <a:solidFill>
                            <a:schemeClr val="bg1"/>
                          </a:solidFill>
                          <a:latin typeface="Cambria Math" panose="02040503050406030204" pitchFamily="18" charset="0"/>
                        </a:rPr>
                        <m:t>𝟏</m:t>
                      </m:r>
                    </m:oMath>
                  </m:oMathPara>
                </a14:m>
                <a:endParaRPr lang="es-PE" sz="2000" b="1" dirty="0">
                  <a:solidFill>
                    <a:schemeClr val="bg1"/>
                  </a:solidFill>
                </a:endParaRPr>
              </a:p>
            </p:txBody>
          </p:sp>
        </mc:Choice>
        <mc:Fallback xmlns="">
          <p:sp>
            <p:nvSpPr>
              <p:cNvPr id="86" name="CuadroTexto 85"/>
              <p:cNvSpPr txBox="1">
                <a:spLocks noRot="1" noChangeAspect="1" noMove="1" noResize="1" noEditPoints="1" noAdjustHandles="1" noChangeArrowheads="1" noChangeShapeType="1" noTextEdit="1"/>
              </p:cNvSpPr>
              <p:nvPr/>
            </p:nvSpPr>
            <p:spPr>
              <a:xfrm>
                <a:off x="4384056" y="4123674"/>
                <a:ext cx="410369" cy="307777"/>
              </a:xfrm>
              <a:prstGeom prst="rect">
                <a:avLst/>
              </a:prstGeom>
              <a:blipFill rotWithShape="0">
                <a:blip r:embed="rId17"/>
                <a:stretch>
                  <a:fillRect l="-2985" r="-14925"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7" name="CuadroTexto 86"/>
              <p:cNvSpPr txBox="1"/>
              <p:nvPr/>
            </p:nvSpPr>
            <p:spPr>
              <a:xfrm>
                <a:off x="4371235" y="450000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m:t>
                      </m:r>
                      <m:r>
                        <a:rPr lang="es-PE" sz="2000" b="1" i="1" smtClean="0">
                          <a:solidFill>
                            <a:schemeClr val="bg1"/>
                          </a:solidFill>
                          <a:latin typeface="Cambria Math" panose="02040503050406030204" pitchFamily="18" charset="0"/>
                        </a:rPr>
                        <m:t>𝟐</m:t>
                      </m:r>
                    </m:oMath>
                  </m:oMathPara>
                </a14:m>
                <a:endParaRPr lang="es-PE" sz="2000" b="1" dirty="0">
                  <a:solidFill>
                    <a:schemeClr val="bg1"/>
                  </a:solidFill>
                </a:endParaRPr>
              </a:p>
            </p:txBody>
          </p:sp>
        </mc:Choice>
        <mc:Fallback xmlns="">
          <p:sp>
            <p:nvSpPr>
              <p:cNvPr id="87" name="CuadroTexto 86"/>
              <p:cNvSpPr txBox="1">
                <a:spLocks noRot="1" noChangeAspect="1" noMove="1" noResize="1" noEditPoints="1" noAdjustHandles="1" noChangeArrowheads="1" noChangeShapeType="1" noTextEdit="1"/>
              </p:cNvSpPr>
              <p:nvPr/>
            </p:nvSpPr>
            <p:spPr>
              <a:xfrm>
                <a:off x="4371232" y="4499996"/>
                <a:ext cx="410369" cy="307777"/>
              </a:xfrm>
              <a:prstGeom prst="rect">
                <a:avLst/>
              </a:prstGeom>
              <a:blipFill rotWithShape="0">
                <a:blip r:embed="rId18"/>
                <a:stretch>
                  <a:fillRect l="-2985" r="-14925"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8" name="CuadroTexto 87"/>
              <p:cNvSpPr txBox="1"/>
              <p:nvPr/>
            </p:nvSpPr>
            <p:spPr>
              <a:xfrm>
                <a:off x="4384058" y="484748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m:t>
                      </m:r>
                      <m:r>
                        <a:rPr lang="es-PE" sz="2000" b="1" i="1" smtClean="0">
                          <a:solidFill>
                            <a:schemeClr val="bg1"/>
                          </a:solidFill>
                          <a:latin typeface="Cambria Math" panose="02040503050406030204" pitchFamily="18" charset="0"/>
                        </a:rPr>
                        <m:t>𝟑</m:t>
                      </m:r>
                    </m:oMath>
                  </m:oMathPara>
                </a14:m>
                <a:endParaRPr lang="es-PE" sz="2000" b="1" dirty="0">
                  <a:solidFill>
                    <a:schemeClr val="bg1"/>
                  </a:solidFill>
                </a:endParaRPr>
              </a:p>
            </p:txBody>
          </p:sp>
        </mc:Choice>
        <mc:Fallback xmlns="">
          <p:sp>
            <p:nvSpPr>
              <p:cNvPr id="88" name="CuadroTexto 87"/>
              <p:cNvSpPr txBox="1">
                <a:spLocks noRot="1" noChangeAspect="1" noMove="1" noResize="1" noEditPoints="1" noAdjustHandles="1" noChangeArrowheads="1" noChangeShapeType="1" noTextEdit="1"/>
              </p:cNvSpPr>
              <p:nvPr/>
            </p:nvSpPr>
            <p:spPr>
              <a:xfrm>
                <a:off x="4384056" y="4847476"/>
                <a:ext cx="410369" cy="307777"/>
              </a:xfrm>
              <a:prstGeom prst="rect">
                <a:avLst/>
              </a:prstGeom>
              <a:blipFill rotWithShape="0">
                <a:blip r:embed="rId19"/>
                <a:stretch>
                  <a:fillRect l="-2985" r="-14925"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9" name="CuadroTexto 88"/>
              <p:cNvSpPr txBox="1"/>
              <p:nvPr/>
            </p:nvSpPr>
            <p:spPr>
              <a:xfrm>
                <a:off x="4398618" y="5228596"/>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m:t>
                      </m:r>
                      <m:r>
                        <a:rPr lang="es-PE" sz="2000" b="1" i="1" smtClean="0">
                          <a:solidFill>
                            <a:schemeClr val="bg1"/>
                          </a:solidFill>
                          <a:latin typeface="Cambria Math" panose="02040503050406030204" pitchFamily="18" charset="0"/>
                        </a:rPr>
                        <m:t>𝟒</m:t>
                      </m:r>
                    </m:oMath>
                  </m:oMathPara>
                </a14:m>
                <a:endParaRPr lang="es-PE" sz="2000" b="1" dirty="0">
                  <a:solidFill>
                    <a:schemeClr val="bg1"/>
                  </a:solidFill>
                </a:endParaRPr>
              </a:p>
            </p:txBody>
          </p:sp>
        </mc:Choice>
        <mc:Fallback xmlns="">
          <p:sp>
            <p:nvSpPr>
              <p:cNvPr id="89" name="CuadroTexto 88"/>
              <p:cNvSpPr txBox="1">
                <a:spLocks noRot="1" noChangeAspect="1" noMove="1" noResize="1" noEditPoints="1" noAdjustHandles="1" noChangeArrowheads="1" noChangeShapeType="1" noTextEdit="1"/>
              </p:cNvSpPr>
              <p:nvPr/>
            </p:nvSpPr>
            <p:spPr>
              <a:xfrm>
                <a:off x="4398615" y="5228592"/>
                <a:ext cx="410369" cy="307777"/>
              </a:xfrm>
              <a:prstGeom prst="rect">
                <a:avLst/>
              </a:prstGeom>
              <a:blipFill rotWithShape="0">
                <a:blip r:embed="rId20"/>
                <a:stretch>
                  <a:fillRect l="-4478" r="-13433" b="-8000"/>
                </a:stretch>
              </a:blipFill>
            </p:spPr>
            <p:txBody>
              <a:bodyPr/>
              <a:lstStyle/>
              <a:p>
                <a:r>
                  <a:rPr lang="es-PE">
                    <a:noFill/>
                  </a:rPr>
                  <a:t> </a:t>
                </a:r>
              </a:p>
            </p:txBody>
          </p:sp>
        </mc:Fallback>
      </mc:AlternateContent>
      <p:sp>
        <p:nvSpPr>
          <p:cNvPr id="90" name="Elipse 89"/>
          <p:cNvSpPr/>
          <p:nvPr/>
        </p:nvSpPr>
        <p:spPr>
          <a:xfrm>
            <a:off x="5937577" y="2702649"/>
            <a:ext cx="72001" cy="72000"/>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91" name="CuadroTexto 90"/>
              <p:cNvSpPr txBox="1"/>
              <p:nvPr/>
            </p:nvSpPr>
            <p:spPr>
              <a:xfrm>
                <a:off x="5659794" y="2412715"/>
                <a:ext cx="67916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latin typeface="Cambria Math" panose="02040503050406030204" pitchFamily="18" charset="0"/>
                        </a:rPr>
                        <m:t>(</m:t>
                      </m:r>
                      <m:r>
                        <a:rPr lang="es-PE" sz="2000" b="1" i="1" smtClean="0">
                          <a:solidFill>
                            <a:srgbClr val="FF0000"/>
                          </a:solidFill>
                          <a:latin typeface="Cambria Math" panose="02040503050406030204" pitchFamily="18" charset="0"/>
                        </a:rPr>
                        <m:t>𝟑</m:t>
                      </m:r>
                      <m:r>
                        <a:rPr lang="es-PE" sz="2000" b="1" i="1" smtClean="0">
                          <a:latin typeface="Cambria Math" panose="02040503050406030204" pitchFamily="18" charset="0"/>
                        </a:rPr>
                        <m:t>,</m:t>
                      </m:r>
                      <m:r>
                        <a:rPr lang="es-PE" sz="2000" b="1" i="1" smtClean="0">
                          <a:solidFill>
                            <a:schemeClr val="bg1"/>
                          </a:solidFill>
                          <a:latin typeface="Cambria Math" panose="02040503050406030204" pitchFamily="18" charset="0"/>
                        </a:rPr>
                        <m:t>𝟑</m:t>
                      </m:r>
                      <m:r>
                        <a:rPr lang="es-PE" sz="2000" b="1" i="1" smtClean="0">
                          <a:latin typeface="Cambria Math" panose="02040503050406030204" pitchFamily="18" charset="0"/>
                        </a:rPr>
                        <m:t>)</m:t>
                      </m:r>
                    </m:oMath>
                  </m:oMathPara>
                </a14:m>
                <a:endParaRPr lang="es-PE" sz="2000" b="1" dirty="0"/>
              </a:p>
            </p:txBody>
          </p:sp>
        </mc:Choice>
        <mc:Fallback xmlns="">
          <p:sp>
            <p:nvSpPr>
              <p:cNvPr id="91" name="CuadroTexto 90"/>
              <p:cNvSpPr txBox="1">
                <a:spLocks noRot="1" noChangeAspect="1" noMove="1" noResize="1" noEditPoints="1" noAdjustHandles="1" noChangeArrowheads="1" noChangeShapeType="1" noTextEdit="1"/>
              </p:cNvSpPr>
              <p:nvPr/>
            </p:nvSpPr>
            <p:spPr>
              <a:xfrm>
                <a:off x="5659794" y="2412711"/>
                <a:ext cx="679160" cy="307777"/>
              </a:xfrm>
              <a:prstGeom prst="rect">
                <a:avLst/>
              </a:prstGeom>
              <a:blipFill rotWithShape="0">
                <a:blip r:embed="rId21"/>
                <a:stretch>
                  <a:fillRect l="-12500" r="-11607" b="-38000"/>
                </a:stretch>
              </a:blipFill>
            </p:spPr>
            <p:txBody>
              <a:bodyPr/>
              <a:lstStyle/>
              <a:p>
                <a:r>
                  <a:rPr lang="es-PE">
                    <a:noFill/>
                  </a:rPr>
                  <a:t> </a:t>
                </a:r>
              </a:p>
            </p:txBody>
          </p:sp>
        </mc:Fallback>
      </mc:AlternateContent>
      <p:sp>
        <p:nvSpPr>
          <p:cNvPr id="92" name="Elipse 91"/>
          <p:cNvSpPr/>
          <p:nvPr/>
        </p:nvSpPr>
        <p:spPr>
          <a:xfrm>
            <a:off x="3622765" y="3501607"/>
            <a:ext cx="72001" cy="72000"/>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93" name="CuadroTexto 92"/>
              <p:cNvSpPr txBox="1"/>
              <p:nvPr/>
            </p:nvSpPr>
            <p:spPr>
              <a:xfrm>
                <a:off x="3148660" y="3215961"/>
                <a:ext cx="8715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latin typeface="Cambria Math" panose="02040503050406030204" pitchFamily="18" charset="0"/>
                        </a:rPr>
                        <m:t>(</m:t>
                      </m:r>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𝟑</m:t>
                      </m:r>
                      <m:r>
                        <a:rPr lang="es-PE" sz="2000" b="1" i="1" smtClean="0">
                          <a:latin typeface="Cambria Math" panose="02040503050406030204" pitchFamily="18" charset="0"/>
                        </a:rPr>
                        <m:t>,</m:t>
                      </m:r>
                      <m:r>
                        <a:rPr lang="es-PE" sz="2000" b="1" i="1" smtClean="0">
                          <a:solidFill>
                            <a:schemeClr val="bg1"/>
                          </a:solidFill>
                          <a:latin typeface="Cambria Math" panose="02040503050406030204" pitchFamily="18" charset="0"/>
                        </a:rPr>
                        <m:t>𝟏</m:t>
                      </m:r>
                      <m:r>
                        <a:rPr lang="es-PE" sz="2000" b="1" i="1" smtClean="0">
                          <a:latin typeface="Cambria Math" panose="02040503050406030204" pitchFamily="18" charset="0"/>
                        </a:rPr>
                        <m:t>)</m:t>
                      </m:r>
                    </m:oMath>
                  </m:oMathPara>
                </a14:m>
                <a:endParaRPr lang="es-PE" sz="2000" b="1" dirty="0"/>
              </a:p>
            </p:txBody>
          </p:sp>
        </mc:Choice>
        <mc:Fallback xmlns="">
          <p:sp>
            <p:nvSpPr>
              <p:cNvPr id="93" name="CuadroTexto 92"/>
              <p:cNvSpPr txBox="1">
                <a:spLocks noRot="1" noChangeAspect="1" noMove="1" noResize="1" noEditPoints="1" noAdjustHandles="1" noChangeArrowheads="1" noChangeShapeType="1" noTextEdit="1"/>
              </p:cNvSpPr>
              <p:nvPr/>
            </p:nvSpPr>
            <p:spPr>
              <a:xfrm>
                <a:off x="3148658" y="3215957"/>
                <a:ext cx="871521" cy="307777"/>
              </a:xfrm>
              <a:prstGeom prst="rect">
                <a:avLst/>
              </a:prstGeom>
              <a:blipFill rotWithShape="0">
                <a:blip r:embed="rId22"/>
                <a:stretch>
                  <a:fillRect l="-9859" t="-2000" r="-10563" b="-38000"/>
                </a:stretch>
              </a:blipFill>
            </p:spPr>
            <p:txBody>
              <a:bodyPr/>
              <a:lstStyle/>
              <a:p>
                <a:r>
                  <a:rPr lang="es-PE">
                    <a:noFill/>
                  </a:rPr>
                  <a:t> </a:t>
                </a:r>
              </a:p>
            </p:txBody>
          </p:sp>
        </mc:Fallback>
      </mc:AlternateContent>
      <p:cxnSp>
        <p:nvCxnSpPr>
          <p:cNvPr id="64" name="Conector recto de flecha 63"/>
          <p:cNvCxnSpPr/>
          <p:nvPr/>
        </p:nvCxnSpPr>
        <p:spPr>
          <a:xfrm flipV="1">
            <a:off x="4808984" y="1916832"/>
            <a:ext cx="0" cy="3672408"/>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CuadroTexto 70"/>
              <p:cNvSpPr txBox="1"/>
              <p:nvPr/>
            </p:nvSpPr>
            <p:spPr>
              <a:xfrm>
                <a:off x="3890369" y="1639215"/>
                <a:ext cx="130484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tx1"/>
                          </a:solidFill>
                          <a:latin typeface="Cambria Math" panose="02040503050406030204" pitchFamily="18" charset="0"/>
                        </a:rPr>
                        <m:t>𝒐𝒓𝒅𝒆𝒏𝒂𝒅𝒂</m:t>
                      </m:r>
                    </m:oMath>
                  </m:oMathPara>
                </a14:m>
                <a:endParaRPr lang="es-PE" sz="2000" b="1" dirty="0">
                  <a:solidFill>
                    <a:schemeClr val="tx1"/>
                  </a:solidFill>
                </a:endParaRPr>
              </a:p>
            </p:txBody>
          </p:sp>
        </mc:Choice>
        <mc:Fallback xmlns="">
          <p:sp>
            <p:nvSpPr>
              <p:cNvPr id="71" name="CuadroTexto 70"/>
              <p:cNvSpPr txBox="1">
                <a:spLocks noRot="1" noChangeAspect="1" noMove="1" noResize="1" noEditPoints="1" noAdjustHandles="1" noChangeArrowheads="1" noChangeShapeType="1" noTextEdit="1"/>
              </p:cNvSpPr>
              <p:nvPr/>
            </p:nvSpPr>
            <p:spPr>
              <a:xfrm>
                <a:off x="3890369" y="1639213"/>
                <a:ext cx="1304844" cy="307777"/>
              </a:xfrm>
              <a:prstGeom prst="rect">
                <a:avLst/>
              </a:prstGeom>
              <a:blipFill rotWithShape="0">
                <a:blip r:embed="rId23"/>
                <a:stretch>
                  <a:fillRect l="-4206" r="-5140" b="-10000"/>
                </a:stretch>
              </a:blipFill>
            </p:spPr>
            <p:txBody>
              <a:bodyPr/>
              <a:lstStyle/>
              <a:p>
                <a:r>
                  <a:rPr lang="es-PE">
                    <a:noFill/>
                  </a:rPr>
                  <a:t> </a:t>
                </a:r>
              </a:p>
            </p:txBody>
          </p:sp>
        </mc:Fallback>
      </mc:AlternateContent>
      <p:sp>
        <p:nvSpPr>
          <p:cNvPr id="3" name="CuadroTexto 2"/>
          <p:cNvSpPr txBox="1"/>
          <p:nvPr/>
        </p:nvSpPr>
        <p:spPr>
          <a:xfrm>
            <a:off x="22741" y="2497368"/>
            <a:ext cx="2731517" cy="738664"/>
          </a:xfrm>
          <a:prstGeom prst="rect">
            <a:avLst/>
          </a:prstGeom>
          <a:noFill/>
        </p:spPr>
        <p:txBody>
          <a:bodyPr wrap="none" lIns="0" tIns="0" rIns="0" bIns="0" rtlCol="0">
            <a:spAutoFit/>
          </a:bodyPr>
          <a:lstStyle/>
          <a:p>
            <a:pPr algn="ctr"/>
            <a:r>
              <a:rPr lang="es-PE" sz="2400" dirty="0"/>
              <a:t>Definimos la igualdad</a:t>
            </a:r>
          </a:p>
          <a:p>
            <a:pPr algn="ctr"/>
            <a:r>
              <a:rPr lang="es-PE" sz="2400" dirty="0"/>
              <a:t> de pares ordenados</a:t>
            </a:r>
          </a:p>
        </p:txBody>
      </p:sp>
      <p:sp>
        <p:nvSpPr>
          <p:cNvPr id="31" name="CuadroTexto 30"/>
          <p:cNvSpPr txBox="1"/>
          <p:nvPr/>
        </p:nvSpPr>
        <p:spPr>
          <a:xfrm>
            <a:off x="7031916" y="2510037"/>
            <a:ext cx="2434961" cy="738664"/>
          </a:xfrm>
          <a:prstGeom prst="rect">
            <a:avLst/>
          </a:prstGeom>
          <a:noFill/>
        </p:spPr>
        <p:txBody>
          <a:bodyPr wrap="none" lIns="0" tIns="0" rIns="0" bIns="0" rtlCol="0">
            <a:spAutoFit/>
          </a:bodyPr>
          <a:lstStyle/>
          <a:p>
            <a:pPr algn="ctr"/>
            <a:r>
              <a:rPr lang="es-PE" sz="2400" dirty="0"/>
              <a:t>Definimos la suma</a:t>
            </a:r>
          </a:p>
          <a:p>
            <a:pPr algn="ctr"/>
            <a:r>
              <a:rPr lang="es-PE" sz="2400" dirty="0"/>
              <a:t> de pares ordenados</a:t>
            </a:r>
          </a:p>
        </p:txBody>
      </p:sp>
      <p:sp>
        <p:nvSpPr>
          <p:cNvPr id="32" name="CuadroTexto 31"/>
          <p:cNvSpPr txBox="1"/>
          <p:nvPr/>
        </p:nvSpPr>
        <p:spPr>
          <a:xfrm>
            <a:off x="3060193" y="5725656"/>
            <a:ext cx="3518591" cy="738664"/>
          </a:xfrm>
          <a:prstGeom prst="rect">
            <a:avLst/>
          </a:prstGeom>
          <a:noFill/>
        </p:spPr>
        <p:txBody>
          <a:bodyPr wrap="none" lIns="0" tIns="0" rIns="0" bIns="0" rtlCol="0">
            <a:spAutoFit/>
          </a:bodyPr>
          <a:lstStyle/>
          <a:p>
            <a:pPr algn="ctr"/>
            <a:r>
              <a:rPr lang="es-PE" sz="2400" dirty="0"/>
              <a:t>Definimos el producto de un</a:t>
            </a:r>
          </a:p>
          <a:p>
            <a:pPr algn="ctr"/>
            <a:r>
              <a:rPr lang="es-PE" sz="2400" dirty="0"/>
              <a:t> escalar por un par ordenado</a:t>
            </a:r>
          </a:p>
        </p:txBody>
      </p:sp>
      <p:sp>
        <p:nvSpPr>
          <p:cNvPr id="4" name="Nube 3"/>
          <p:cNvSpPr/>
          <p:nvPr/>
        </p:nvSpPr>
        <p:spPr>
          <a:xfrm>
            <a:off x="7041234" y="4566261"/>
            <a:ext cx="2592000" cy="151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Plano Vectorial Bidimensional</a:t>
            </a:r>
          </a:p>
        </p:txBody>
      </p:sp>
      <p:sp>
        <p:nvSpPr>
          <p:cNvPr id="35" name="CuadroTexto 34"/>
          <p:cNvSpPr txBox="1"/>
          <p:nvPr/>
        </p:nvSpPr>
        <p:spPr>
          <a:xfrm>
            <a:off x="26092" y="2494359"/>
            <a:ext cx="2731517" cy="738664"/>
          </a:xfrm>
          <a:prstGeom prst="rect">
            <a:avLst/>
          </a:prstGeom>
          <a:noFill/>
        </p:spPr>
        <p:txBody>
          <a:bodyPr wrap="none" lIns="0" tIns="0" rIns="0" bIns="0" rtlCol="0">
            <a:spAutoFit/>
          </a:bodyPr>
          <a:lstStyle/>
          <a:p>
            <a:pPr algn="ctr"/>
            <a:r>
              <a:rPr lang="es-PE" sz="2400" dirty="0"/>
              <a:t>Definimos la igualdad</a:t>
            </a:r>
          </a:p>
          <a:p>
            <a:pPr algn="ctr"/>
            <a:r>
              <a:rPr lang="es-PE" sz="2400" dirty="0"/>
              <a:t> de vectores</a:t>
            </a:r>
          </a:p>
        </p:txBody>
      </p:sp>
      <p:sp>
        <p:nvSpPr>
          <p:cNvPr id="36" name="CuadroTexto 35"/>
          <p:cNvSpPr txBox="1"/>
          <p:nvPr/>
        </p:nvSpPr>
        <p:spPr>
          <a:xfrm>
            <a:off x="7088019" y="2525483"/>
            <a:ext cx="2322752" cy="738664"/>
          </a:xfrm>
          <a:prstGeom prst="rect">
            <a:avLst/>
          </a:prstGeom>
          <a:noFill/>
        </p:spPr>
        <p:txBody>
          <a:bodyPr wrap="none" lIns="0" tIns="0" rIns="0" bIns="0" rtlCol="0">
            <a:spAutoFit/>
          </a:bodyPr>
          <a:lstStyle/>
          <a:p>
            <a:pPr algn="ctr"/>
            <a:r>
              <a:rPr lang="es-PE" sz="2400" dirty="0"/>
              <a:t>Definimos la suma</a:t>
            </a:r>
          </a:p>
          <a:p>
            <a:pPr algn="ctr"/>
            <a:r>
              <a:rPr lang="es-PE" sz="2400" dirty="0"/>
              <a:t> de vectores</a:t>
            </a:r>
          </a:p>
        </p:txBody>
      </p:sp>
      <p:pic>
        <p:nvPicPr>
          <p:cNvPr id="38" name="3 Imagen" descr="Descripción: UTP"/>
          <p:cNvPicPr/>
          <p:nvPr/>
        </p:nvPicPr>
        <p:blipFill>
          <a:blip r:embed="rId24" cstate="print"/>
          <a:srcRect/>
          <a:stretch>
            <a:fillRect/>
          </a:stretch>
        </p:blipFill>
        <p:spPr bwMode="auto">
          <a:xfrm>
            <a:off x="272480" y="260648"/>
            <a:ext cx="1808480" cy="692696"/>
          </a:xfrm>
          <a:prstGeom prst="rect">
            <a:avLst/>
          </a:prstGeom>
          <a:noFill/>
          <a:ln w="9525">
            <a:noFill/>
            <a:miter lim="800000"/>
            <a:headEnd/>
            <a:tailEnd/>
          </a:ln>
        </p:spPr>
      </p:pic>
    </p:spTree>
    <p:extLst>
      <p:ext uri="{BB962C8B-B14F-4D97-AF65-F5344CB8AC3E}">
        <p14:creationId xmlns:p14="http://schemas.microsoft.com/office/powerpoint/2010/main" val="264808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1"/>
                                        </p:tgtEl>
                                      </p:cBhvr>
                                    </p:animEffect>
                                    <p:set>
                                      <p:cBhvr>
                                        <p:cTn id="29" dur="1" fill="hold">
                                          <p:stCondLst>
                                            <p:cond delay="499"/>
                                          </p:stCondLst>
                                        </p:cTn>
                                        <p:tgtEl>
                                          <p:spTgt spid="3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anim calcmode="lin" valueType="num">
                                      <p:cBhvr>
                                        <p:cTn id="35" dur="1000" fill="hold"/>
                                        <p:tgtEl>
                                          <p:spTgt spid="36"/>
                                        </p:tgtEl>
                                        <p:attrNameLst>
                                          <p:attrName>ppt_x</p:attrName>
                                        </p:attrNameLst>
                                      </p:cBhvr>
                                      <p:tavLst>
                                        <p:tav tm="0">
                                          <p:val>
                                            <p:strVal val="#ppt_x"/>
                                          </p:val>
                                        </p:tav>
                                        <p:tav tm="100000">
                                          <p:val>
                                            <p:strVal val="#ppt_x"/>
                                          </p:val>
                                        </p:tav>
                                      </p:tavLst>
                                    </p:anim>
                                    <p:anim calcmode="lin" valueType="num">
                                      <p:cBhvr>
                                        <p:cTn id="3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32"/>
                                        </p:tgtEl>
                                      </p:cBhvr>
                                    </p:animEffect>
                                    <p:set>
                                      <p:cBhvr>
                                        <p:cTn id="41"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1" grpId="0"/>
      <p:bldP spid="32" grpId="0"/>
      <p:bldP spid="4" grpId="0" animBg="1"/>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a 24"/>
          <p:cNvGraphicFramePr>
            <a:graphicFrameLocks noGrp="1"/>
          </p:cNvGraphicFramePr>
          <p:nvPr>
            <p:extLst/>
          </p:nvPr>
        </p:nvGraphicFramePr>
        <p:xfrm>
          <a:off x="2791884" y="2655088"/>
          <a:ext cx="3888000" cy="3132000"/>
        </p:xfrm>
        <a:graphic>
          <a:graphicData uri="http://schemas.openxmlformats.org/drawingml/2006/table">
            <a:tbl>
              <a:tblPr firstRow="1" bandRow="1">
                <a:tableStyleId>{5940675A-B579-460E-94D1-54222C63F5DA}</a:tableStyleId>
              </a:tblPr>
              <a:tblGrid>
                <a:gridCol w="388800">
                  <a:extLst>
                    <a:ext uri="{9D8B030D-6E8A-4147-A177-3AD203B41FA5}">
                      <a16:colId xmlns="" xmlns:a16="http://schemas.microsoft.com/office/drawing/2014/main" val="272690637"/>
                    </a:ext>
                  </a:extLst>
                </a:gridCol>
                <a:gridCol w="388800">
                  <a:extLst>
                    <a:ext uri="{9D8B030D-6E8A-4147-A177-3AD203B41FA5}">
                      <a16:colId xmlns="" xmlns:a16="http://schemas.microsoft.com/office/drawing/2014/main" val="571440138"/>
                    </a:ext>
                  </a:extLst>
                </a:gridCol>
                <a:gridCol w="388800">
                  <a:extLst>
                    <a:ext uri="{9D8B030D-6E8A-4147-A177-3AD203B41FA5}">
                      <a16:colId xmlns="" xmlns:a16="http://schemas.microsoft.com/office/drawing/2014/main" val="2326778858"/>
                    </a:ext>
                  </a:extLst>
                </a:gridCol>
                <a:gridCol w="388800">
                  <a:extLst>
                    <a:ext uri="{9D8B030D-6E8A-4147-A177-3AD203B41FA5}">
                      <a16:colId xmlns="" xmlns:a16="http://schemas.microsoft.com/office/drawing/2014/main" val="4226942715"/>
                    </a:ext>
                  </a:extLst>
                </a:gridCol>
                <a:gridCol w="388800">
                  <a:extLst>
                    <a:ext uri="{9D8B030D-6E8A-4147-A177-3AD203B41FA5}">
                      <a16:colId xmlns="" xmlns:a16="http://schemas.microsoft.com/office/drawing/2014/main" val="3843600200"/>
                    </a:ext>
                  </a:extLst>
                </a:gridCol>
                <a:gridCol w="388800">
                  <a:extLst>
                    <a:ext uri="{9D8B030D-6E8A-4147-A177-3AD203B41FA5}">
                      <a16:colId xmlns="" xmlns:a16="http://schemas.microsoft.com/office/drawing/2014/main" val="136699337"/>
                    </a:ext>
                  </a:extLst>
                </a:gridCol>
                <a:gridCol w="388800">
                  <a:extLst>
                    <a:ext uri="{9D8B030D-6E8A-4147-A177-3AD203B41FA5}">
                      <a16:colId xmlns="" xmlns:a16="http://schemas.microsoft.com/office/drawing/2014/main" val="2777697366"/>
                    </a:ext>
                  </a:extLst>
                </a:gridCol>
                <a:gridCol w="388800">
                  <a:extLst>
                    <a:ext uri="{9D8B030D-6E8A-4147-A177-3AD203B41FA5}">
                      <a16:colId xmlns="" xmlns:a16="http://schemas.microsoft.com/office/drawing/2014/main" val="2867490043"/>
                    </a:ext>
                  </a:extLst>
                </a:gridCol>
                <a:gridCol w="388800">
                  <a:extLst>
                    <a:ext uri="{9D8B030D-6E8A-4147-A177-3AD203B41FA5}">
                      <a16:colId xmlns="" xmlns:a16="http://schemas.microsoft.com/office/drawing/2014/main" val="4005412194"/>
                    </a:ext>
                  </a:extLst>
                </a:gridCol>
                <a:gridCol w="388800">
                  <a:extLst>
                    <a:ext uri="{9D8B030D-6E8A-4147-A177-3AD203B41FA5}">
                      <a16:colId xmlns="" xmlns:a16="http://schemas.microsoft.com/office/drawing/2014/main" val="2908252148"/>
                    </a:ext>
                  </a:extLst>
                </a:gridCol>
              </a:tblGrid>
              <a:tr h="391500">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3850283266"/>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3404244653"/>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2944283934"/>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602126281"/>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621212837"/>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326061052"/>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2447716765"/>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605126889"/>
                  </a:ext>
                </a:extLst>
              </a:tr>
            </a:tbl>
          </a:graphicData>
        </a:graphic>
      </p:graphicFrame>
      <p:pic>
        <p:nvPicPr>
          <p:cNvPr id="2" name="3 Imagen" descr="Descripción: UTP"/>
          <p:cNvPicPr/>
          <p:nvPr/>
        </p:nvPicPr>
        <p:blipFill>
          <a:blip r:embed="rId2" cstate="print"/>
          <a:srcRect/>
          <a:stretch>
            <a:fillRect/>
          </a:stretch>
        </p:blipFill>
        <p:spPr bwMode="auto">
          <a:xfrm>
            <a:off x="272480" y="260648"/>
            <a:ext cx="1808480" cy="692696"/>
          </a:xfrm>
          <a:prstGeom prst="rect">
            <a:avLst/>
          </a:prstGeom>
          <a:noFill/>
          <a:ln w="9525">
            <a:noFill/>
            <a:miter lim="800000"/>
            <a:headEnd/>
            <a:tailEnd/>
          </a:ln>
        </p:spPr>
      </p:pic>
      <p:sp>
        <p:nvSpPr>
          <p:cNvPr id="3" name="CuadroTexto 2"/>
          <p:cNvSpPr txBox="1"/>
          <p:nvPr/>
        </p:nvSpPr>
        <p:spPr>
          <a:xfrm>
            <a:off x="2080960" y="485337"/>
            <a:ext cx="5938549" cy="646331"/>
          </a:xfrm>
          <a:prstGeom prst="rect">
            <a:avLst/>
          </a:prstGeom>
          <a:noFill/>
        </p:spPr>
        <p:txBody>
          <a:bodyPr wrap="none" rtlCol="0">
            <a:spAutoFit/>
          </a:bodyPr>
          <a:lstStyle/>
          <a:p>
            <a:r>
              <a:rPr lang="es-PE" sz="3600" dirty="0">
                <a:latin typeface="+mj-lt"/>
              </a:rPr>
              <a:t>REPRESENTACION DEL VECTOR</a:t>
            </a:r>
          </a:p>
        </p:txBody>
      </p:sp>
      <p:cxnSp>
        <p:nvCxnSpPr>
          <p:cNvPr id="4" name="Conector recto de flecha 3"/>
          <p:cNvCxnSpPr/>
          <p:nvPr/>
        </p:nvCxnSpPr>
        <p:spPr>
          <a:xfrm>
            <a:off x="2504729" y="4221088"/>
            <a:ext cx="4896544" cy="0"/>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4736976" y="1848942"/>
            <a:ext cx="0" cy="4104456"/>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uadroTexto 8"/>
              <p:cNvSpPr txBox="1"/>
              <p:nvPr/>
            </p:nvSpPr>
            <p:spPr>
              <a:xfrm>
                <a:off x="7545289" y="4113366"/>
                <a:ext cx="1490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𝒙</m:t>
                      </m:r>
                    </m:oMath>
                  </m:oMathPara>
                </a14:m>
                <a:endParaRPr lang="es-PE" sz="1400" b="1" dirty="0"/>
              </a:p>
            </p:txBody>
          </p:sp>
        </mc:Choice>
        <mc:Fallback xmlns="">
          <p:sp>
            <p:nvSpPr>
              <p:cNvPr id="9" name="CuadroTexto 8"/>
              <p:cNvSpPr txBox="1">
                <a:spLocks noRot="1" noChangeAspect="1" noMove="1" noResize="1" noEditPoints="1" noAdjustHandles="1" noChangeArrowheads="1" noChangeShapeType="1" noTextEdit="1"/>
              </p:cNvSpPr>
              <p:nvPr/>
            </p:nvSpPr>
            <p:spPr>
              <a:xfrm>
                <a:off x="7545288" y="4113366"/>
                <a:ext cx="149079" cy="215444"/>
              </a:xfrm>
              <a:prstGeom prst="rect">
                <a:avLst/>
              </a:prstGeom>
              <a:blipFill rotWithShape="0">
                <a:blip r:embed="rId3"/>
                <a:stretch>
                  <a:fillRect l="-16667" r="-1666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4448943" y="1848942"/>
                <a:ext cx="1522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𝒚</m:t>
                      </m:r>
                    </m:oMath>
                  </m:oMathPara>
                </a14:m>
                <a:endParaRPr lang="es-PE" sz="1400" b="1"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4448944" y="1848942"/>
                <a:ext cx="152285" cy="215444"/>
              </a:xfrm>
              <a:prstGeom prst="rect">
                <a:avLst/>
              </a:prstGeom>
              <a:blipFill rotWithShape="0">
                <a:blip r:embed="rId4"/>
                <a:stretch>
                  <a:fillRect l="-28000" r="-24000" b="-25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300726" y="1352636"/>
                <a:ext cx="5239190" cy="3124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0" i="1" smtClean="0">
                          <a:latin typeface="Cambria Math" panose="02040503050406030204" pitchFamily="18" charset="0"/>
                        </a:rPr>
                        <m:t>𝑅𝑒𝑝𝑟𝑒𝑠𝑒𝑛𝑡𝑎𝑟</m:t>
                      </m:r>
                      <m:r>
                        <a:rPr lang="es-PE" sz="1800" b="0" i="1" smtClean="0">
                          <a:latin typeface="Cambria Math" panose="02040503050406030204" pitchFamily="18" charset="0"/>
                        </a:rPr>
                        <m:t> </m:t>
                      </m:r>
                      <m:acc>
                        <m:accPr>
                          <m:chr m:val="⃗"/>
                          <m:ctrlPr>
                            <a:rPr lang="es-PE" sz="1800" b="0" i="1" smtClean="0">
                              <a:latin typeface="Cambria Math"/>
                            </a:rPr>
                          </m:ctrlPr>
                        </m:accPr>
                        <m:e>
                          <m:r>
                            <a:rPr lang="es-PE" sz="1800" b="0" i="1" smtClean="0">
                              <a:latin typeface="Cambria Math" panose="02040503050406030204" pitchFamily="18" charset="0"/>
                            </a:rPr>
                            <m:t>𝐴𝐵</m:t>
                          </m:r>
                        </m:e>
                      </m:acc>
                      <m:r>
                        <a:rPr lang="es-PE" sz="1800" b="0" i="1" smtClean="0">
                          <a:latin typeface="Cambria Math" panose="02040503050406030204" pitchFamily="18" charset="0"/>
                        </a:rPr>
                        <m:t> </m:t>
                      </m:r>
                      <m:r>
                        <a:rPr lang="es-PE" sz="1800" b="0" i="1" smtClean="0">
                          <a:latin typeface="Cambria Math" panose="02040503050406030204" pitchFamily="18" charset="0"/>
                        </a:rPr>
                        <m:t>𝑠𝑖</m:t>
                      </m:r>
                      <m:r>
                        <a:rPr lang="es-PE" sz="1800" b="0" i="1" smtClean="0">
                          <a:latin typeface="Cambria Math" panose="02040503050406030204" pitchFamily="18" charset="0"/>
                        </a:rPr>
                        <m:t> </m:t>
                      </m:r>
                      <m:r>
                        <a:rPr lang="es-PE" sz="1800" b="0" i="1" smtClean="0">
                          <a:latin typeface="Cambria Math" panose="02040503050406030204" pitchFamily="18" charset="0"/>
                        </a:rPr>
                        <m:t>𝑠𝑒</m:t>
                      </m:r>
                      <m:r>
                        <a:rPr lang="es-PE" sz="1800" b="0" i="1" smtClean="0">
                          <a:latin typeface="Cambria Math" panose="02040503050406030204" pitchFamily="18" charset="0"/>
                        </a:rPr>
                        <m:t> </m:t>
                      </m:r>
                      <m:r>
                        <a:rPr lang="es-PE" sz="1800" b="0" i="1" smtClean="0">
                          <a:latin typeface="Cambria Math" panose="02040503050406030204" pitchFamily="18" charset="0"/>
                        </a:rPr>
                        <m:t>𝑠𝑎𝑏𝑒</m:t>
                      </m:r>
                      <m:r>
                        <a:rPr lang="es-PE" sz="1800" b="0" i="1" smtClean="0">
                          <a:latin typeface="Cambria Math" panose="02040503050406030204" pitchFamily="18" charset="0"/>
                        </a:rPr>
                        <m:t> </m:t>
                      </m:r>
                      <m:r>
                        <a:rPr lang="es-PE" sz="1800" b="0" i="1" smtClean="0">
                          <a:latin typeface="Cambria Math" panose="02040503050406030204" pitchFamily="18" charset="0"/>
                        </a:rPr>
                        <m:t>𝑞𝑢𝑒</m:t>
                      </m:r>
                      <m:r>
                        <a:rPr lang="es-PE" sz="1800" b="0" i="1" smtClean="0">
                          <a:latin typeface="Cambria Math" panose="02040503050406030204" pitchFamily="18" charset="0"/>
                        </a:rPr>
                        <m:t> </m:t>
                      </m:r>
                      <m:r>
                        <a:rPr lang="es-PE" sz="1800" b="0" i="1" smtClean="0">
                          <a:latin typeface="Cambria Math" panose="02040503050406030204" pitchFamily="18" charset="0"/>
                        </a:rPr>
                        <m:t>𝐴</m:t>
                      </m:r>
                      <m:r>
                        <a:rPr lang="es-PE" sz="1800" b="0" i="1" smtClean="0">
                          <a:latin typeface="Cambria Math" panose="02040503050406030204" pitchFamily="18" charset="0"/>
                        </a:rPr>
                        <m:t>=</m:t>
                      </m:r>
                      <m:d>
                        <m:dPr>
                          <m:ctrlPr>
                            <a:rPr lang="es-PE" sz="1800" b="0" i="1" smtClean="0">
                              <a:latin typeface="Cambria Math"/>
                            </a:rPr>
                          </m:ctrlPr>
                        </m:dPr>
                        <m:e>
                          <m:r>
                            <a:rPr lang="es-PE" sz="1800" b="0" i="1" smtClean="0">
                              <a:latin typeface="Cambria Math" panose="02040503050406030204" pitchFamily="18" charset="0"/>
                            </a:rPr>
                            <m:t>3,−2</m:t>
                          </m:r>
                        </m:e>
                      </m:d>
                      <m:r>
                        <a:rPr lang="es-PE" sz="1800" b="0" i="1" smtClean="0">
                          <a:latin typeface="Cambria Math" panose="02040503050406030204" pitchFamily="18" charset="0"/>
                        </a:rPr>
                        <m:t>𝑦</m:t>
                      </m:r>
                      <m:r>
                        <a:rPr lang="es-PE" sz="1800" b="0" i="1" smtClean="0">
                          <a:latin typeface="Cambria Math" panose="02040503050406030204" pitchFamily="18" charset="0"/>
                        </a:rPr>
                        <m:t> </m:t>
                      </m:r>
                      <m:r>
                        <a:rPr lang="es-PE" sz="1800" b="0" i="1" smtClean="0">
                          <a:latin typeface="Cambria Math" panose="02040503050406030204" pitchFamily="18" charset="0"/>
                        </a:rPr>
                        <m:t>𝐵</m:t>
                      </m:r>
                      <m:r>
                        <a:rPr lang="es-PE" sz="1800" b="0" i="1" smtClean="0">
                          <a:latin typeface="Cambria Math" panose="02040503050406030204" pitchFamily="18" charset="0"/>
                        </a:rPr>
                        <m:t>(4,2)</m:t>
                      </m:r>
                    </m:oMath>
                  </m:oMathPara>
                </a14:m>
                <a:endParaRPr lang="es-PE" sz="1800"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300724" y="1352636"/>
                <a:ext cx="5367431" cy="312458"/>
              </a:xfrm>
              <a:prstGeom prst="rect">
                <a:avLst/>
              </a:prstGeom>
              <a:blipFill rotWithShape="0">
                <a:blip r:embed="rId5"/>
                <a:stretch>
                  <a:fillRect b="-3333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5843802" y="4219970"/>
                <a:ext cx="1522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𝟑</m:t>
                      </m:r>
                    </m:oMath>
                  </m:oMathPara>
                </a14:m>
                <a:endParaRPr lang="es-PE" sz="1400" b="1"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5843802" y="4219970"/>
                <a:ext cx="152285" cy="215444"/>
              </a:xfrm>
              <a:prstGeom prst="rect">
                <a:avLst/>
              </a:prstGeom>
              <a:blipFill rotWithShape="0">
                <a:blip r:embed="rId6"/>
                <a:stretch>
                  <a:fillRect l="-24000" r="-24000" b="-555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4457762" y="4888021"/>
                <a:ext cx="46147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m:t>
                      </m:r>
                      <m:r>
                        <a:rPr lang="es-PE" sz="1400" b="1" i="1" smtClean="0">
                          <a:latin typeface="Cambria Math" panose="02040503050406030204" pitchFamily="18" charset="0"/>
                        </a:rPr>
                        <m:t>𝟐</m:t>
                      </m:r>
                    </m:oMath>
                  </m:oMathPara>
                </a14:m>
                <a:endParaRPr lang="es-PE" sz="1400" b="1"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4457760" y="4888021"/>
                <a:ext cx="461473" cy="215444"/>
              </a:xfrm>
              <a:prstGeom prst="rect">
                <a:avLst/>
              </a:prstGeom>
              <a:blipFill rotWithShape="0">
                <a:blip r:embed="rId7"/>
                <a:stretch>
                  <a:fillRect l="-1316" r="-6579" b="-8571"/>
                </a:stretch>
              </a:blipFill>
            </p:spPr>
            <p:txBody>
              <a:bodyPr/>
              <a:lstStyle/>
              <a:p>
                <a:r>
                  <a:rPr lang="es-PE">
                    <a:noFill/>
                  </a:rPr>
                  <a:t> </a:t>
                </a:r>
              </a:p>
            </p:txBody>
          </p:sp>
        </mc:Fallback>
      </mc:AlternateContent>
      <p:sp>
        <p:nvSpPr>
          <p:cNvPr id="14" name="Elipse 13"/>
          <p:cNvSpPr/>
          <p:nvPr/>
        </p:nvSpPr>
        <p:spPr>
          <a:xfrm>
            <a:off x="5883946" y="4995743"/>
            <a:ext cx="36000" cy="3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15" name="CuadroTexto 14"/>
              <p:cNvSpPr txBox="1"/>
              <p:nvPr/>
            </p:nvSpPr>
            <p:spPr>
              <a:xfrm>
                <a:off x="6204496" y="4219970"/>
                <a:ext cx="1522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𝟒</m:t>
                      </m:r>
                    </m:oMath>
                  </m:oMathPara>
                </a14:m>
                <a:endParaRPr lang="es-PE" sz="1400" b="1" dirty="0"/>
              </a:p>
            </p:txBody>
          </p:sp>
        </mc:Choice>
        <mc:Fallback xmlns="">
          <p:sp>
            <p:nvSpPr>
              <p:cNvPr id="15" name="CuadroTexto 14"/>
              <p:cNvSpPr txBox="1">
                <a:spLocks noRot="1" noChangeAspect="1" noMove="1" noResize="1" noEditPoints="1" noAdjustHandles="1" noChangeArrowheads="1" noChangeShapeType="1" noTextEdit="1"/>
              </p:cNvSpPr>
              <p:nvPr/>
            </p:nvSpPr>
            <p:spPr>
              <a:xfrm>
                <a:off x="6204496" y="4219970"/>
                <a:ext cx="152286" cy="215444"/>
              </a:xfrm>
              <a:prstGeom prst="rect">
                <a:avLst/>
              </a:prstGeom>
              <a:blipFill rotWithShape="0">
                <a:blip r:embed="rId8"/>
                <a:stretch>
                  <a:fillRect l="-24000" r="-24000" b="-555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6" name="CuadroTexto 15"/>
              <p:cNvSpPr txBox="1"/>
              <p:nvPr/>
            </p:nvSpPr>
            <p:spPr>
              <a:xfrm>
                <a:off x="4555890" y="3282734"/>
                <a:ext cx="1522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𝟐</m:t>
                      </m:r>
                    </m:oMath>
                  </m:oMathPara>
                </a14:m>
                <a:endParaRPr lang="es-PE" sz="1400" b="1"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4555890" y="3282734"/>
                <a:ext cx="152286" cy="215444"/>
              </a:xfrm>
              <a:prstGeom prst="rect">
                <a:avLst/>
              </a:prstGeom>
              <a:blipFill rotWithShape="0">
                <a:blip r:embed="rId9"/>
                <a:stretch>
                  <a:fillRect l="-24000" r="-24000" b="-8571"/>
                </a:stretch>
              </a:blipFill>
            </p:spPr>
            <p:txBody>
              <a:bodyPr/>
              <a:lstStyle/>
              <a:p>
                <a:r>
                  <a:rPr lang="es-PE">
                    <a:noFill/>
                  </a:rPr>
                  <a:t> </a:t>
                </a:r>
              </a:p>
            </p:txBody>
          </p:sp>
        </mc:Fallback>
      </mc:AlternateContent>
      <p:sp>
        <p:nvSpPr>
          <p:cNvPr id="17" name="Elipse 16"/>
          <p:cNvSpPr/>
          <p:nvPr/>
        </p:nvSpPr>
        <p:spPr>
          <a:xfrm>
            <a:off x="6290472" y="3418970"/>
            <a:ext cx="36000" cy="3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9" name="Conector recto de flecha 18"/>
          <p:cNvCxnSpPr/>
          <p:nvPr/>
        </p:nvCxnSpPr>
        <p:spPr>
          <a:xfrm flipV="1">
            <a:off x="5899023" y="3454970"/>
            <a:ext cx="409451" cy="1540774"/>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uadroTexto 22"/>
              <p:cNvSpPr txBox="1"/>
              <p:nvPr/>
            </p:nvSpPr>
            <p:spPr>
              <a:xfrm>
                <a:off x="6596532" y="3613279"/>
                <a:ext cx="3176126" cy="3124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0" i="1" smtClean="0">
                          <a:latin typeface="Cambria Math" panose="02040503050406030204" pitchFamily="18" charset="0"/>
                        </a:rPr>
                        <m:t> </m:t>
                      </m:r>
                      <m:acc>
                        <m:accPr>
                          <m:chr m:val="⃗"/>
                          <m:ctrlPr>
                            <a:rPr lang="es-PE" sz="1800" b="0" i="1" smtClean="0">
                              <a:latin typeface="Cambria Math"/>
                            </a:rPr>
                          </m:ctrlPr>
                        </m:accPr>
                        <m:e>
                          <m:r>
                            <a:rPr lang="es-PE" sz="1800" b="0" i="1" smtClean="0">
                              <a:latin typeface="Cambria Math" panose="02040503050406030204" pitchFamily="18" charset="0"/>
                            </a:rPr>
                            <m:t>𝐴𝐵</m:t>
                          </m:r>
                        </m:e>
                      </m:acc>
                      <m:r>
                        <a:rPr lang="es-PE" sz="1800" b="0" i="1" smtClean="0">
                          <a:latin typeface="Cambria Math" panose="02040503050406030204" pitchFamily="18" charset="0"/>
                        </a:rPr>
                        <m:t> </m:t>
                      </m:r>
                      <m:r>
                        <a:rPr lang="es-PE" sz="1800" b="0" i="1" smtClean="0">
                          <a:latin typeface="Cambria Math" panose="02040503050406030204" pitchFamily="18" charset="0"/>
                        </a:rPr>
                        <m:t>𝑐𝑜𝑚𝑜</m:t>
                      </m:r>
                      <m:r>
                        <a:rPr lang="es-PE" sz="1800" b="0" i="1" smtClean="0">
                          <a:latin typeface="Cambria Math" panose="02040503050406030204" pitchFamily="18" charset="0"/>
                        </a:rPr>
                        <m:t> </m:t>
                      </m:r>
                      <m:r>
                        <a:rPr lang="es-PE" sz="1800" b="0" i="1" smtClean="0">
                          <a:latin typeface="Cambria Math" panose="02040503050406030204" pitchFamily="18" charset="0"/>
                        </a:rPr>
                        <m:t>𝑠𝑒𝑔𝑚𝑒𝑛𝑡𝑜</m:t>
                      </m:r>
                      <m:r>
                        <a:rPr lang="es-PE" sz="1800" b="0" i="1" smtClean="0">
                          <a:latin typeface="Cambria Math" panose="02040503050406030204" pitchFamily="18" charset="0"/>
                        </a:rPr>
                        <m:t> </m:t>
                      </m:r>
                      <m:r>
                        <a:rPr lang="es-PE" sz="1800" b="0" i="1" smtClean="0">
                          <a:latin typeface="Cambria Math" panose="02040503050406030204" pitchFamily="18" charset="0"/>
                        </a:rPr>
                        <m:t>𝑜𝑟𝑖𝑒𝑛𝑡𝑎𝑑𝑜</m:t>
                      </m:r>
                    </m:oMath>
                  </m:oMathPara>
                </a14:m>
                <a:endParaRPr lang="es-PE" sz="1800" dirty="0"/>
              </a:p>
            </p:txBody>
          </p:sp>
        </mc:Choice>
        <mc:Fallback xmlns="">
          <p:sp>
            <p:nvSpPr>
              <p:cNvPr id="23" name="CuadroTexto 22"/>
              <p:cNvSpPr txBox="1">
                <a:spLocks noRot="1" noChangeAspect="1" noMove="1" noResize="1" noEditPoints="1" noAdjustHandles="1" noChangeArrowheads="1" noChangeShapeType="1" noTextEdit="1"/>
              </p:cNvSpPr>
              <p:nvPr/>
            </p:nvSpPr>
            <p:spPr>
              <a:xfrm>
                <a:off x="6596531" y="3613279"/>
                <a:ext cx="3272306" cy="312458"/>
              </a:xfrm>
              <a:prstGeom prst="rect">
                <a:avLst/>
              </a:prstGeom>
              <a:blipFill rotWithShape="0">
                <a:blip r:embed="rId10"/>
                <a:stretch>
                  <a:fillRect b="-2941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4" name="CuadroTexto 23"/>
              <p:cNvSpPr txBox="1"/>
              <p:nvPr/>
            </p:nvSpPr>
            <p:spPr>
              <a:xfrm>
                <a:off x="416498" y="1866708"/>
                <a:ext cx="23920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0" i="1" smtClean="0">
                          <a:latin typeface="Cambria Math" panose="02040503050406030204" pitchFamily="18" charset="0"/>
                        </a:rPr>
                        <m:t>𝑅𝑒𝑝𝑟𝑒𝑠𝑒𝑛𝑡𝑎𝑟</m:t>
                      </m:r>
                      <m:r>
                        <a:rPr lang="es-PE" sz="1800" b="0" i="1" smtClean="0">
                          <a:latin typeface="Cambria Math" panose="02040503050406030204" pitchFamily="18" charset="0"/>
                        </a:rPr>
                        <m:t> </m:t>
                      </m:r>
                      <m:acc>
                        <m:accPr>
                          <m:chr m:val="⃗"/>
                          <m:ctrlPr>
                            <a:rPr lang="es-PE" sz="1800" b="0" i="1" smtClean="0">
                              <a:latin typeface="Cambria Math"/>
                            </a:rPr>
                          </m:ctrlPr>
                        </m:accPr>
                        <m:e>
                          <m:r>
                            <a:rPr lang="es-PE" sz="1800" b="0" i="1" smtClean="0">
                              <a:latin typeface="Cambria Math" panose="02040503050406030204" pitchFamily="18" charset="0"/>
                            </a:rPr>
                            <m:t>𝑎</m:t>
                          </m:r>
                        </m:e>
                      </m:acc>
                      <m:r>
                        <a:rPr lang="es-PE" sz="1800" b="0" i="1" smtClean="0">
                          <a:latin typeface="Cambria Math" panose="02040503050406030204" pitchFamily="18" charset="0"/>
                        </a:rPr>
                        <m:t> =</m:t>
                      </m:r>
                      <m:d>
                        <m:dPr>
                          <m:ctrlPr>
                            <a:rPr lang="es-PE" sz="1800" b="0" i="1" smtClean="0">
                              <a:latin typeface="Cambria Math"/>
                            </a:rPr>
                          </m:ctrlPr>
                        </m:dPr>
                        <m:e>
                          <m:r>
                            <a:rPr lang="es-PE" sz="1800" b="0" i="1" smtClean="0">
                              <a:latin typeface="Cambria Math" panose="02040503050406030204" pitchFamily="18" charset="0"/>
                            </a:rPr>
                            <m:t>3,4</m:t>
                          </m:r>
                        </m:e>
                      </m:d>
                    </m:oMath>
                  </m:oMathPara>
                </a14:m>
                <a:endParaRPr lang="es-PE" sz="1800" dirty="0"/>
              </a:p>
            </p:txBody>
          </p:sp>
        </mc:Choice>
        <mc:Fallback xmlns="">
          <p:sp>
            <p:nvSpPr>
              <p:cNvPr id="24" name="CuadroTexto 23"/>
              <p:cNvSpPr txBox="1">
                <a:spLocks noRot="1" noChangeAspect="1" noMove="1" noResize="1" noEditPoints="1" noAdjustHandles="1" noChangeArrowheads="1" noChangeShapeType="1" noTextEdit="1"/>
              </p:cNvSpPr>
              <p:nvPr/>
            </p:nvSpPr>
            <p:spPr>
              <a:xfrm>
                <a:off x="416496" y="1866707"/>
                <a:ext cx="2392000" cy="276999"/>
              </a:xfrm>
              <a:prstGeom prst="rect">
                <a:avLst/>
              </a:prstGeom>
              <a:blipFill rotWithShape="0">
                <a:blip r:embed="rId11"/>
                <a:stretch>
                  <a:fillRect l="-2799" t="-43478" b="-34783"/>
                </a:stretch>
              </a:blipFill>
            </p:spPr>
            <p:txBody>
              <a:bodyPr/>
              <a:lstStyle/>
              <a:p>
                <a:r>
                  <a:rPr lang="es-PE">
                    <a:noFill/>
                  </a:rPr>
                  <a:t> </a:t>
                </a:r>
              </a:p>
            </p:txBody>
          </p:sp>
        </mc:Fallback>
      </mc:AlternateContent>
      <p:cxnSp>
        <p:nvCxnSpPr>
          <p:cNvPr id="27" name="Conector recto de flecha 26"/>
          <p:cNvCxnSpPr/>
          <p:nvPr/>
        </p:nvCxnSpPr>
        <p:spPr>
          <a:xfrm flipV="1">
            <a:off x="4344686" y="3054380"/>
            <a:ext cx="1138422" cy="1538290"/>
          </a:xfrm>
          <a:prstGeom prst="straightConnector1">
            <a:avLst/>
          </a:prstGeom>
          <a:ln>
            <a:solidFill>
              <a:srgbClr val="66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uadroTexto 31"/>
              <p:cNvSpPr txBox="1"/>
              <p:nvPr/>
            </p:nvSpPr>
            <p:spPr>
              <a:xfrm>
                <a:off x="3959880" y="4573291"/>
                <a:ext cx="72878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PE" sz="1400" b="0" i="1" smtClean="0">
                              <a:latin typeface="Cambria Math"/>
                            </a:rPr>
                          </m:ctrlPr>
                        </m:dPr>
                        <m:e>
                          <m:r>
                            <a:rPr lang="es-PE" sz="1400" b="0" i="1" smtClean="0">
                              <a:latin typeface="Cambria Math" panose="02040503050406030204" pitchFamily="18" charset="0"/>
                            </a:rPr>
                            <m:t>−1,−1</m:t>
                          </m:r>
                        </m:e>
                      </m:d>
                    </m:oMath>
                  </m:oMathPara>
                </a14:m>
                <a:endParaRPr lang="es-PE" sz="1400" dirty="0"/>
              </a:p>
            </p:txBody>
          </p:sp>
        </mc:Choice>
        <mc:Fallback xmlns="">
          <p:sp>
            <p:nvSpPr>
              <p:cNvPr id="32" name="CuadroTexto 31"/>
              <p:cNvSpPr txBox="1">
                <a:spLocks noRot="1" noChangeAspect="1" noMove="1" noResize="1" noEditPoints="1" noAdjustHandles="1" noChangeArrowheads="1" noChangeShapeType="1" noTextEdit="1"/>
              </p:cNvSpPr>
              <p:nvPr/>
            </p:nvSpPr>
            <p:spPr>
              <a:xfrm>
                <a:off x="3959876" y="4573291"/>
                <a:ext cx="728789" cy="215444"/>
              </a:xfrm>
              <a:prstGeom prst="rect">
                <a:avLst/>
              </a:prstGeom>
              <a:blipFill rotWithShape="0">
                <a:blip r:embed="rId12"/>
                <a:stretch>
                  <a:fillRect b="-555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3" name="CuadroTexto 32"/>
              <p:cNvSpPr txBox="1"/>
              <p:nvPr/>
            </p:nvSpPr>
            <p:spPr>
              <a:xfrm>
                <a:off x="5278889" y="2806024"/>
                <a:ext cx="42954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PE" sz="1400" b="0" i="1" smtClean="0">
                              <a:latin typeface="Cambria Math"/>
                            </a:rPr>
                          </m:ctrlPr>
                        </m:dPr>
                        <m:e>
                          <m:r>
                            <a:rPr lang="es-PE" sz="1400" b="0" i="1" smtClean="0">
                              <a:latin typeface="Cambria Math" panose="02040503050406030204" pitchFamily="18" charset="0"/>
                            </a:rPr>
                            <m:t>2,3</m:t>
                          </m:r>
                        </m:e>
                      </m:d>
                    </m:oMath>
                  </m:oMathPara>
                </a14:m>
                <a:endParaRPr lang="es-PE" sz="1400" dirty="0"/>
              </a:p>
            </p:txBody>
          </p:sp>
        </mc:Choice>
        <mc:Fallback xmlns="">
          <p:sp>
            <p:nvSpPr>
              <p:cNvPr id="33" name="CuadroTexto 32"/>
              <p:cNvSpPr txBox="1">
                <a:spLocks noRot="1" noChangeAspect="1" noMove="1" noResize="1" noEditPoints="1" noAdjustHandles="1" noChangeArrowheads="1" noChangeShapeType="1" noTextEdit="1"/>
              </p:cNvSpPr>
              <p:nvPr/>
            </p:nvSpPr>
            <p:spPr>
              <a:xfrm>
                <a:off x="5278889" y="2806024"/>
                <a:ext cx="429540" cy="215444"/>
              </a:xfrm>
              <a:prstGeom prst="rect">
                <a:avLst/>
              </a:prstGeom>
              <a:blipFill rotWithShape="0">
                <a:blip r:embed="rId13"/>
                <a:stretch>
                  <a:fillRect b="-5556"/>
                </a:stretch>
              </a:blipFill>
            </p:spPr>
            <p:txBody>
              <a:bodyPr/>
              <a:lstStyle/>
              <a:p>
                <a:r>
                  <a:rPr lang="es-PE">
                    <a:noFill/>
                  </a:rPr>
                  <a:t> </a:t>
                </a:r>
              </a:p>
            </p:txBody>
          </p:sp>
        </mc:Fallback>
      </mc:AlternateContent>
      <p:cxnSp>
        <p:nvCxnSpPr>
          <p:cNvPr id="34" name="Conector recto de flecha 33"/>
          <p:cNvCxnSpPr/>
          <p:nvPr/>
        </p:nvCxnSpPr>
        <p:spPr>
          <a:xfrm flipV="1">
            <a:off x="2803456" y="3837301"/>
            <a:ext cx="1138422" cy="1538290"/>
          </a:xfrm>
          <a:prstGeom prst="straightConnector1">
            <a:avLst/>
          </a:prstGeom>
          <a:ln>
            <a:solidFill>
              <a:srgbClr val="66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5711428" y="4848608"/>
            <a:ext cx="1138422" cy="1538290"/>
          </a:xfrm>
          <a:prstGeom prst="straightConnector1">
            <a:avLst/>
          </a:prstGeom>
          <a:ln>
            <a:solidFill>
              <a:srgbClr val="66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uadroTexto 35"/>
              <p:cNvSpPr txBox="1"/>
              <p:nvPr/>
            </p:nvSpPr>
            <p:spPr>
              <a:xfrm>
                <a:off x="4953000" y="6366590"/>
                <a:ext cx="38121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0" i="1" smtClean="0">
                          <a:latin typeface="Cambria Math" panose="02040503050406030204" pitchFamily="18" charset="0"/>
                        </a:rPr>
                        <m:t>𝑇𝑎𝑚𝑏𝑖</m:t>
                      </m:r>
                      <m:r>
                        <a:rPr lang="es-PE" sz="1800" b="0" i="1" smtClean="0">
                          <a:latin typeface="Cambria Math" panose="02040503050406030204" pitchFamily="18" charset="0"/>
                        </a:rPr>
                        <m:t>é</m:t>
                      </m:r>
                      <m:r>
                        <a:rPr lang="es-PE" sz="1800" b="0" i="1" smtClean="0">
                          <a:latin typeface="Cambria Math" panose="02040503050406030204" pitchFamily="18" charset="0"/>
                        </a:rPr>
                        <m:t>𝑛</m:t>
                      </m:r>
                      <m:r>
                        <a:rPr lang="es-PE" sz="1800" b="0" i="1" smtClean="0">
                          <a:latin typeface="Cambria Math" panose="02040503050406030204" pitchFamily="18" charset="0"/>
                        </a:rPr>
                        <m:t> </m:t>
                      </m:r>
                      <m:r>
                        <a:rPr lang="es-PE" sz="1800" b="0" i="1" smtClean="0">
                          <a:latin typeface="Cambria Math" panose="02040503050406030204" pitchFamily="18" charset="0"/>
                        </a:rPr>
                        <m:t>𝑐𝑜𝑛𝑜𝑐𝑖𝑑𝑜</m:t>
                      </m:r>
                      <m:r>
                        <a:rPr lang="es-PE" sz="1800" b="0" i="1" smtClean="0">
                          <a:latin typeface="Cambria Math" panose="02040503050406030204" pitchFamily="18" charset="0"/>
                        </a:rPr>
                        <m:t> </m:t>
                      </m:r>
                      <m:r>
                        <a:rPr lang="es-PE" sz="1800" b="0" i="1" smtClean="0">
                          <a:latin typeface="Cambria Math" panose="02040503050406030204" pitchFamily="18" charset="0"/>
                        </a:rPr>
                        <m:t>𝑐𝑜𝑚𝑜</m:t>
                      </m:r>
                      <m:r>
                        <a:rPr lang="es-PE" sz="1800" b="0" i="1" smtClean="0">
                          <a:latin typeface="Cambria Math" panose="02040503050406030204" pitchFamily="18" charset="0"/>
                        </a:rPr>
                        <m:t> </m:t>
                      </m:r>
                      <m:r>
                        <a:rPr lang="es-PE" sz="1800" b="0" i="1" smtClean="0">
                          <a:latin typeface="Cambria Math" panose="02040503050406030204" pitchFamily="18" charset="0"/>
                        </a:rPr>
                        <m:t>𝑣𝑒𝑐𝑡𝑜𝑟</m:t>
                      </m:r>
                      <m:r>
                        <a:rPr lang="es-PE" sz="1800" b="0" i="1" smtClean="0">
                          <a:latin typeface="Cambria Math" panose="02040503050406030204" pitchFamily="18" charset="0"/>
                        </a:rPr>
                        <m:t> </m:t>
                      </m:r>
                      <m:r>
                        <a:rPr lang="es-PE" sz="1800" b="0" i="1" smtClean="0">
                          <a:latin typeface="Cambria Math" panose="02040503050406030204" pitchFamily="18" charset="0"/>
                        </a:rPr>
                        <m:t>𝑙</m:t>
                      </m:r>
                      <m:r>
                        <a:rPr lang="es-PE" sz="1800" b="0" i="1" smtClean="0">
                          <a:latin typeface="Cambria Math" panose="02040503050406030204" pitchFamily="18" charset="0"/>
                        </a:rPr>
                        <m:t>í</m:t>
                      </m:r>
                      <m:r>
                        <a:rPr lang="es-PE" sz="1800" b="0" i="1" smtClean="0">
                          <a:latin typeface="Cambria Math" panose="02040503050406030204" pitchFamily="18" charset="0"/>
                        </a:rPr>
                        <m:t>𝑏𝑟𝑒</m:t>
                      </m:r>
                    </m:oMath>
                  </m:oMathPara>
                </a14:m>
                <a:endParaRPr lang="es-PE" sz="1800" dirty="0"/>
              </a:p>
            </p:txBody>
          </p:sp>
        </mc:Choice>
        <mc:Fallback xmlns="">
          <p:sp>
            <p:nvSpPr>
              <p:cNvPr id="36" name="CuadroTexto 35"/>
              <p:cNvSpPr txBox="1">
                <a:spLocks noRot="1" noChangeAspect="1" noMove="1" noResize="1" noEditPoints="1" noAdjustHandles="1" noChangeArrowheads="1" noChangeShapeType="1" noTextEdit="1"/>
              </p:cNvSpPr>
              <p:nvPr/>
            </p:nvSpPr>
            <p:spPr>
              <a:xfrm>
                <a:off x="4953000" y="6366586"/>
                <a:ext cx="3812134" cy="276999"/>
              </a:xfrm>
              <a:prstGeom prst="rect">
                <a:avLst/>
              </a:prstGeom>
              <a:blipFill rotWithShape="0">
                <a:blip r:embed="rId14"/>
                <a:stretch>
                  <a:fillRect l="-1120" r="-1120" b="-10870"/>
                </a:stretch>
              </a:blipFill>
            </p:spPr>
            <p:txBody>
              <a:bodyPr/>
              <a:lstStyle/>
              <a:p>
                <a:r>
                  <a:rPr lang="es-PE">
                    <a:noFill/>
                  </a:rPr>
                  <a:t> </a:t>
                </a:r>
              </a:p>
            </p:txBody>
          </p:sp>
        </mc:Fallback>
      </mc:AlternateContent>
      <p:sp>
        <p:nvSpPr>
          <p:cNvPr id="37" name="Nube 36"/>
          <p:cNvSpPr/>
          <p:nvPr/>
        </p:nvSpPr>
        <p:spPr>
          <a:xfrm>
            <a:off x="6166542" y="1149746"/>
            <a:ext cx="3493417" cy="1764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800" dirty="0"/>
              <a:t>Un vector tiene la capacidad de poder moverse en el plano por eso se denominan vectores libres</a:t>
            </a:r>
          </a:p>
        </p:txBody>
      </p:sp>
      <mc:AlternateContent xmlns:mc="http://schemas.openxmlformats.org/markup-compatibility/2006" xmlns:a14="http://schemas.microsoft.com/office/drawing/2010/main">
        <mc:Choice Requires="a14">
          <p:sp>
            <p:nvSpPr>
              <p:cNvPr id="7" name="Rectángulo 6"/>
              <p:cNvSpPr/>
              <p:nvPr/>
            </p:nvSpPr>
            <p:spPr>
              <a:xfrm>
                <a:off x="5822820" y="3863079"/>
                <a:ext cx="426014" cy="3005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PE" i="1">
                              <a:latin typeface="Cambria Math"/>
                            </a:rPr>
                          </m:ctrlPr>
                        </m:accPr>
                        <m:e>
                          <m:r>
                            <a:rPr lang="es-PE" i="1">
                              <a:latin typeface="Cambria Math" panose="02040503050406030204" pitchFamily="18" charset="0"/>
                            </a:rPr>
                            <m:t>𝐴𝐵</m:t>
                          </m:r>
                        </m:e>
                      </m:acc>
                    </m:oMath>
                  </m:oMathPara>
                </a14:m>
                <a:endParaRPr lang="es-PE" dirty="0"/>
              </a:p>
            </p:txBody>
          </p:sp>
        </mc:Choice>
        <mc:Fallback xmlns="">
          <p:sp>
            <p:nvSpPr>
              <p:cNvPr id="7" name="Rectángulo 6"/>
              <p:cNvSpPr>
                <a:spLocks noRot="1" noChangeAspect="1" noMove="1" noResize="1" noEditPoints="1" noAdjustHandles="1" noChangeArrowheads="1" noChangeShapeType="1" noTextEdit="1"/>
              </p:cNvSpPr>
              <p:nvPr/>
            </p:nvSpPr>
            <p:spPr>
              <a:xfrm>
                <a:off x="5822820" y="3863076"/>
                <a:ext cx="426014" cy="300595"/>
              </a:xfrm>
              <a:prstGeom prst="rect">
                <a:avLst/>
              </a:prstGeom>
              <a:blipFill rotWithShape="0">
                <a:blip r:embed="rId15"/>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 name="Rectángulo 7"/>
              <p:cNvSpPr/>
              <p:nvPr/>
            </p:nvSpPr>
            <p:spPr>
              <a:xfrm>
                <a:off x="3114678" y="4404018"/>
                <a:ext cx="3118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PE" i="1">
                              <a:latin typeface="Cambria Math"/>
                            </a:rPr>
                          </m:ctrlPr>
                        </m:accPr>
                        <m:e>
                          <m:r>
                            <a:rPr lang="es-PE" i="1">
                              <a:latin typeface="Cambria Math" panose="02040503050406030204" pitchFamily="18" charset="0"/>
                            </a:rPr>
                            <m:t>𝑎</m:t>
                          </m:r>
                        </m:e>
                      </m:acc>
                    </m:oMath>
                  </m:oMathPara>
                </a14:m>
                <a:endParaRPr lang="es-PE" dirty="0"/>
              </a:p>
            </p:txBody>
          </p:sp>
        </mc:Choice>
        <mc:Fallback xmlns="">
          <p:sp>
            <p:nvSpPr>
              <p:cNvPr id="8" name="Rectángulo 7"/>
              <p:cNvSpPr>
                <a:spLocks noRot="1" noChangeAspect="1" noMove="1" noResize="1" noEditPoints="1" noAdjustHandles="1" noChangeArrowheads="1" noChangeShapeType="1" noTextEdit="1"/>
              </p:cNvSpPr>
              <p:nvPr/>
            </p:nvSpPr>
            <p:spPr>
              <a:xfrm>
                <a:off x="3114676" y="4404014"/>
                <a:ext cx="311880" cy="276999"/>
              </a:xfrm>
              <a:prstGeom prst="rect">
                <a:avLst/>
              </a:prstGeom>
              <a:blipFill rotWithShape="0">
                <a:blip r:embed="rId16"/>
                <a:stretch>
                  <a:fillRect r="-3922"/>
                </a:stretch>
              </a:blipFill>
            </p:spPr>
            <p:txBody>
              <a:bodyPr/>
              <a:lstStyle/>
              <a:p>
                <a:r>
                  <a:rPr lang="es-PE">
                    <a:noFill/>
                  </a:rPr>
                  <a:t> </a:t>
                </a:r>
              </a:p>
            </p:txBody>
          </p:sp>
        </mc:Fallback>
      </mc:AlternateContent>
    </p:spTree>
    <p:extLst>
      <p:ext uri="{BB962C8B-B14F-4D97-AF65-F5344CB8AC3E}">
        <p14:creationId xmlns:p14="http://schemas.microsoft.com/office/powerpoint/2010/main" val="312838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80">
                                          <p:stCondLst>
                                            <p:cond delay="0"/>
                                          </p:stCondLst>
                                        </p:cTn>
                                        <p:tgtEl>
                                          <p:spTgt spid="13"/>
                                        </p:tgtEl>
                                      </p:cBhvr>
                                    </p:animEffect>
                                    <p:anim calcmode="lin" valueType="num">
                                      <p:cBhvr>
                                        <p:cTn id="2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1" dur="26">
                                          <p:stCondLst>
                                            <p:cond delay="650"/>
                                          </p:stCondLst>
                                        </p:cTn>
                                        <p:tgtEl>
                                          <p:spTgt spid="13"/>
                                        </p:tgtEl>
                                      </p:cBhvr>
                                      <p:to x="100000" y="60000"/>
                                    </p:animScale>
                                    <p:animScale>
                                      <p:cBhvr>
                                        <p:cTn id="32" dur="166" decel="50000">
                                          <p:stCondLst>
                                            <p:cond delay="676"/>
                                          </p:stCondLst>
                                        </p:cTn>
                                        <p:tgtEl>
                                          <p:spTgt spid="13"/>
                                        </p:tgtEl>
                                      </p:cBhvr>
                                      <p:to x="100000" y="100000"/>
                                    </p:animScale>
                                    <p:animScale>
                                      <p:cBhvr>
                                        <p:cTn id="33" dur="26">
                                          <p:stCondLst>
                                            <p:cond delay="1312"/>
                                          </p:stCondLst>
                                        </p:cTn>
                                        <p:tgtEl>
                                          <p:spTgt spid="13"/>
                                        </p:tgtEl>
                                      </p:cBhvr>
                                      <p:to x="100000" y="80000"/>
                                    </p:animScale>
                                    <p:animScale>
                                      <p:cBhvr>
                                        <p:cTn id="34" dur="166" decel="50000">
                                          <p:stCondLst>
                                            <p:cond delay="1338"/>
                                          </p:stCondLst>
                                        </p:cTn>
                                        <p:tgtEl>
                                          <p:spTgt spid="13"/>
                                        </p:tgtEl>
                                      </p:cBhvr>
                                      <p:to x="100000" y="100000"/>
                                    </p:animScale>
                                    <p:animScale>
                                      <p:cBhvr>
                                        <p:cTn id="35" dur="26">
                                          <p:stCondLst>
                                            <p:cond delay="1642"/>
                                          </p:stCondLst>
                                        </p:cTn>
                                        <p:tgtEl>
                                          <p:spTgt spid="13"/>
                                        </p:tgtEl>
                                      </p:cBhvr>
                                      <p:to x="100000" y="90000"/>
                                    </p:animScale>
                                    <p:animScale>
                                      <p:cBhvr>
                                        <p:cTn id="36" dur="166" decel="50000">
                                          <p:stCondLst>
                                            <p:cond delay="1668"/>
                                          </p:stCondLst>
                                        </p:cTn>
                                        <p:tgtEl>
                                          <p:spTgt spid="13"/>
                                        </p:tgtEl>
                                      </p:cBhvr>
                                      <p:to x="100000" y="100000"/>
                                    </p:animScale>
                                    <p:animScale>
                                      <p:cBhvr>
                                        <p:cTn id="37" dur="26">
                                          <p:stCondLst>
                                            <p:cond delay="1808"/>
                                          </p:stCondLst>
                                        </p:cTn>
                                        <p:tgtEl>
                                          <p:spTgt spid="13"/>
                                        </p:tgtEl>
                                      </p:cBhvr>
                                      <p:to x="100000" y="95000"/>
                                    </p:animScale>
                                    <p:animScale>
                                      <p:cBhvr>
                                        <p:cTn id="38" dur="166" decel="50000">
                                          <p:stCondLst>
                                            <p:cond delay="1834"/>
                                          </p:stCondLst>
                                        </p:cTn>
                                        <p:tgtEl>
                                          <p:spTgt spid="1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80">
                                          <p:stCondLst>
                                            <p:cond delay="0"/>
                                          </p:stCondLst>
                                        </p:cTn>
                                        <p:tgtEl>
                                          <p:spTgt spid="14"/>
                                        </p:tgtEl>
                                      </p:cBhvr>
                                    </p:animEffect>
                                    <p:anim calcmode="lin" valueType="num">
                                      <p:cBhvr>
                                        <p:cTn id="4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9" dur="26">
                                          <p:stCondLst>
                                            <p:cond delay="650"/>
                                          </p:stCondLst>
                                        </p:cTn>
                                        <p:tgtEl>
                                          <p:spTgt spid="14"/>
                                        </p:tgtEl>
                                      </p:cBhvr>
                                      <p:to x="100000" y="60000"/>
                                    </p:animScale>
                                    <p:animScale>
                                      <p:cBhvr>
                                        <p:cTn id="50" dur="166" decel="50000">
                                          <p:stCondLst>
                                            <p:cond delay="676"/>
                                          </p:stCondLst>
                                        </p:cTn>
                                        <p:tgtEl>
                                          <p:spTgt spid="14"/>
                                        </p:tgtEl>
                                      </p:cBhvr>
                                      <p:to x="100000" y="100000"/>
                                    </p:animScale>
                                    <p:animScale>
                                      <p:cBhvr>
                                        <p:cTn id="51" dur="26">
                                          <p:stCondLst>
                                            <p:cond delay="1312"/>
                                          </p:stCondLst>
                                        </p:cTn>
                                        <p:tgtEl>
                                          <p:spTgt spid="14"/>
                                        </p:tgtEl>
                                      </p:cBhvr>
                                      <p:to x="100000" y="80000"/>
                                    </p:animScale>
                                    <p:animScale>
                                      <p:cBhvr>
                                        <p:cTn id="52" dur="166" decel="50000">
                                          <p:stCondLst>
                                            <p:cond delay="1338"/>
                                          </p:stCondLst>
                                        </p:cTn>
                                        <p:tgtEl>
                                          <p:spTgt spid="14"/>
                                        </p:tgtEl>
                                      </p:cBhvr>
                                      <p:to x="100000" y="100000"/>
                                    </p:animScale>
                                    <p:animScale>
                                      <p:cBhvr>
                                        <p:cTn id="53" dur="26">
                                          <p:stCondLst>
                                            <p:cond delay="1642"/>
                                          </p:stCondLst>
                                        </p:cTn>
                                        <p:tgtEl>
                                          <p:spTgt spid="14"/>
                                        </p:tgtEl>
                                      </p:cBhvr>
                                      <p:to x="100000" y="90000"/>
                                    </p:animScale>
                                    <p:animScale>
                                      <p:cBhvr>
                                        <p:cTn id="54" dur="166" decel="50000">
                                          <p:stCondLst>
                                            <p:cond delay="1668"/>
                                          </p:stCondLst>
                                        </p:cTn>
                                        <p:tgtEl>
                                          <p:spTgt spid="14"/>
                                        </p:tgtEl>
                                      </p:cBhvr>
                                      <p:to x="100000" y="100000"/>
                                    </p:animScale>
                                    <p:animScale>
                                      <p:cBhvr>
                                        <p:cTn id="55" dur="26">
                                          <p:stCondLst>
                                            <p:cond delay="1808"/>
                                          </p:stCondLst>
                                        </p:cTn>
                                        <p:tgtEl>
                                          <p:spTgt spid="14"/>
                                        </p:tgtEl>
                                      </p:cBhvr>
                                      <p:to x="100000" y="95000"/>
                                    </p:animScale>
                                    <p:animScale>
                                      <p:cBhvr>
                                        <p:cTn id="56" dur="166" decel="50000">
                                          <p:stCondLst>
                                            <p:cond delay="1834"/>
                                          </p:stCondLst>
                                        </p:cTn>
                                        <p:tgtEl>
                                          <p:spTgt spid="14"/>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80">
                                          <p:stCondLst>
                                            <p:cond delay="0"/>
                                          </p:stCondLst>
                                        </p:cTn>
                                        <p:tgtEl>
                                          <p:spTgt spid="15"/>
                                        </p:tgtEl>
                                      </p:cBhvr>
                                    </p:animEffect>
                                    <p:anim calcmode="lin" valueType="num">
                                      <p:cBhvr>
                                        <p:cTn id="6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7" dur="26">
                                          <p:stCondLst>
                                            <p:cond delay="650"/>
                                          </p:stCondLst>
                                        </p:cTn>
                                        <p:tgtEl>
                                          <p:spTgt spid="15"/>
                                        </p:tgtEl>
                                      </p:cBhvr>
                                      <p:to x="100000" y="60000"/>
                                    </p:animScale>
                                    <p:animScale>
                                      <p:cBhvr>
                                        <p:cTn id="68" dur="166" decel="50000">
                                          <p:stCondLst>
                                            <p:cond delay="676"/>
                                          </p:stCondLst>
                                        </p:cTn>
                                        <p:tgtEl>
                                          <p:spTgt spid="15"/>
                                        </p:tgtEl>
                                      </p:cBhvr>
                                      <p:to x="100000" y="100000"/>
                                    </p:animScale>
                                    <p:animScale>
                                      <p:cBhvr>
                                        <p:cTn id="69" dur="26">
                                          <p:stCondLst>
                                            <p:cond delay="1312"/>
                                          </p:stCondLst>
                                        </p:cTn>
                                        <p:tgtEl>
                                          <p:spTgt spid="15"/>
                                        </p:tgtEl>
                                      </p:cBhvr>
                                      <p:to x="100000" y="80000"/>
                                    </p:animScale>
                                    <p:animScale>
                                      <p:cBhvr>
                                        <p:cTn id="70" dur="166" decel="50000">
                                          <p:stCondLst>
                                            <p:cond delay="1338"/>
                                          </p:stCondLst>
                                        </p:cTn>
                                        <p:tgtEl>
                                          <p:spTgt spid="15"/>
                                        </p:tgtEl>
                                      </p:cBhvr>
                                      <p:to x="100000" y="100000"/>
                                    </p:animScale>
                                    <p:animScale>
                                      <p:cBhvr>
                                        <p:cTn id="71" dur="26">
                                          <p:stCondLst>
                                            <p:cond delay="1642"/>
                                          </p:stCondLst>
                                        </p:cTn>
                                        <p:tgtEl>
                                          <p:spTgt spid="15"/>
                                        </p:tgtEl>
                                      </p:cBhvr>
                                      <p:to x="100000" y="90000"/>
                                    </p:animScale>
                                    <p:animScale>
                                      <p:cBhvr>
                                        <p:cTn id="72" dur="166" decel="50000">
                                          <p:stCondLst>
                                            <p:cond delay="1668"/>
                                          </p:stCondLst>
                                        </p:cTn>
                                        <p:tgtEl>
                                          <p:spTgt spid="15"/>
                                        </p:tgtEl>
                                      </p:cBhvr>
                                      <p:to x="100000" y="100000"/>
                                    </p:animScale>
                                    <p:animScale>
                                      <p:cBhvr>
                                        <p:cTn id="73" dur="26">
                                          <p:stCondLst>
                                            <p:cond delay="1808"/>
                                          </p:stCondLst>
                                        </p:cTn>
                                        <p:tgtEl>
                                          <p:spTgt spid="15"/>
                                        </p:tgtEl>
                                      </p:cBhvr>
                                      <p:to x="100000" y="95000"/>
                                    </p:animScale>
                                    <p:animScale>
                                      <p:cBhvr>
                                        <p:cTn id="74" dur="166" decel="50000">
                                          <p:stCondLst>
                                            <p:cond delay="1834"/>
                                          </p:stCondLst>
                                        </p:cTn>
                                        <p:tgtEl>
                                          <p:spTgt spid="15"/>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80">
                                          <p:stCondLst>
                                            <p:cond delay="0"/>
                                          </p:stCondLst>
                                        </p:cTn>
                                        <p:tgtEl>
                                          <p:spTgt spid="16"/>
                                        </p:tgtEl>
                                      </p:cBhvr>
                                    </p:animEffect>
                                    <p:anim calcmode="lin" valueType="num">
                                      <p:cBhvr>
                                        <p:cTn id="8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85" dur="26">
                                          <p:stCondLst>
                                            <p:cond delay="650"/>
                                          </p:stCondLst>
                                        </p:cTn>
                                        <p:tgtEl>
                                          <p:spTgt spid="16"/>
                                        </p:tgtEl>
                                      </p:cBhvr>
                                      <p:to x="100000" y="60000"/>
                                    </p:animScale>
                                    <p:animScale>
                                      <p:cBhvr>
                                        <p:cTn id="86" dur="166" decel="50000">
                                          <p:stCondLst>
                                            <p:cond delay="676"/>
                                          </p:stCondLst>
                                        </p:cTn>
                                        <p:tgtEl>
                                          <p:spTgt spid="16"/>
                                        </p:tgtEl>
                                      </p:cBhvr>
                                      <p:to x="100000" y="100000"/>
                                    </p:animScale>
                                    <p:animScale>
                                      <p:cBhvr>
                                        <p:cTn id="87" dur="26">
                                          <p:stCondLst>
                                            <p:cond delay="1312"/>
                                          </p:stCondLst>
                                        </p:cTn>
                                        <p:tgtEl>
                                          <p:spTgt spid="16"/>
                                        </p:tgtEl>
                                      </p:cBhvr>
                                      <p:to x="100000" y="80000"/>
                                    </p:animScale>
                                    <p:animScale>
                                      <p:cBhvr>
                                        <p:cTn id="88" dur="166" decel="50000">
                                          <p:stCondLst>
                                            <p:cond delay="1338"/>
                                          </p:stCondLst>
                                        </p:cTn>
                                        <p:tgtEl>
                                          <p:spTgt spid="16"/>
                                        </p:tgtEl>
                                      </p:cBhvr>
                                      <p:to x="100000" y="100000"/>
                                    </p:animScale>
                                    <p:animScale>
                                      <p:cBhvr>
                                        <p:cTn id="89" dur="26">
                                          <p:stCondLst>
                                            <p:cond delay="1642"/>
                                          </p:stCondLst>
                                        </p:cTn>
                                        <p:tgtEl>
                                          <p:spTgt spid="16"/>
                                        </p:tgtEl>
                                      </p:cBhvr>
                                      <p:to x="100000" y="90000"/>
                                    </p:animScale>
                                    <p:animScale>
                                      <p:cBhvr>
                                        <p:cTn id="90" dur="166" decel="50000">
                                          <p:stCondLst>
                                            <p:cond delay="1668"/>
                                          </p:stCondLst>
                                        </p:cTn>
                                        <p:tgtEl>
                                          <p:spTgt spid="16"/>
                                        </p:tgtEl>
                                      </p:cBhvr>
                                      <p:to x="100000" y="100000"/>
                                    </p:animScale>
                                    <p:animScale>
                                      <p:cBhvr>
                                        <p:cTn id="91" dur="26">
                                          <p:stCondLst>
                                            <p:cond delay="1808"/>
                                          </p:stCondLst>
                                        </p:cTn>
                                        <p:tgtEl>
                                          <p:spTgt spid="16"/>
                                        </p:tgtEl>
                                      </p:cBhvr>
                                      <p:to x="100000" y="95000"/>
                                    </p:animScale>
                                    <p:animScale>
                                      <p:cBhvr>
                                        <p:cTn id="92" dur="166" decel="50000">
                                          <p:stCondLst>
                                            <p:cond delay="1834"/>
                                          </p:stCondLst>
                                        </p:cTn>
                                        <p:tgtEl>
                                          <p:spTgt spid="16"/>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wipe(down)">
                                      <p:cBhvr>
                                        <p:cTn id="97" dur="580">
                                          <p:stCondLst>
                                            <p:cond delay="0"/>
                                          </p:stCondLst>
                                        </p:cTn>
                                        <p:tgtEl>
                                          <p:spTgt spid="17"/>
                                        </p:tgtEl>
                                      </p:cBhvr>
                                    </p:animEffect>
                                    <p:anim calcmode="lin" valueType="num">
                                      <p:cBhvr>
                                        <p:cTn id="9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03" dur="26">
                                          <p:stCondLst>
                                            <p:cond delay="650"/>
                                          </p:stCondLst>
                                        </p:cTn>
                                        <p:tgtEl>
                                          <p:spTgt spid="17"/>
                                        </p:tgtEl>
                                      </p:cBhvr>
                                      <p:to x="100000" y="60000"/>
                                    </p:animScale>
                                    <p:animScale>
                                      <p:cBhvr>
                                        <p:cTn id="104" dur="166" decel="50000">
                                          <p:stCondLst>
                                            <p:cond delay="676"/>
                                          </p:stCondLst>
                                        </p:cTn>
                                        <p:tgtEl>
                                          <p:spTgt spid="17"/>
                                        </p:tgtEl>
                                      </p:cBhvr>
                                      <p:to x="100000" y="100000"/>
                                    </p:animScale>
                                    <p:animScale>
                                      <p:cBhvr>
                                        <p:cTn id="105" dur="26">
                                          <p:stCondLst>
                                            <p:cond delay="1312"/>
                                          </p:stCondLst>
                                        </p:cTn>
                                        <p:tgtEl>
                                          <p:spTgt spid="17"/>
                                        </p:tgtEl>
                                      </p:cBhvr>
                                      <p:to x="100000" y="80000"/>
                                    </p:animScale>
                                    <p:animScale>
                                      <p:cBhvr>
                                        <p:cTn id="106" dur="166" decel="50000">
                                          <p:stCondLst>
                                            <p:cond delay="1338"/>
                                          </p:stCondLst>
                                        </p:cTn>
                                        <p:tgtEl>
                                          <p:spTgt spid="17"/>
                                        </p:tgtEl>
                                      </p:cBhvr>
                                      <p:to x="100000" y="100000"/>
                                    </p:animScale>
                                    <p:animScale>
                                      <p:cBhvr>
                                        <p:cTn id="107" dur="26">
                                          <p:stCondLst>
                                            <p:cond delay="1642"/>
                                          </p:stCondLst>
                                        </p:cTn>
                                        <p:tgtEl>
                                          <p:spTgt spid="17"/>
                                        </p:tgtEl>
                                      </p:cBhvr>
                                      <p:to x="100000" y="90000"/>
                                    </p:animScale>
                                    <p:animScale>
                                      <p:cBhvr>
                                        <p:cTn id="108" dur="166" decel="50000">
                                          <p:stCondLst>
                                            <p:cond delay="1668"/>
                                          </p:stCondLst>
                                        </p:cTn>
                                        <p:tgtEl>
                                          <p:spTgt spid="17"/>
                                        </p:tgtEl>
                                      </p:cBhvr>
                                      <p:to x="100000" y="100000"/>
                                    </p:animScale>
                                    <p:animScale>
                                      <p:cBhvr>
                                        <p:cTn id="109" dur="26">
                                          <p:stCondLst>
                                            <p:cond delay="1808"/>
                                          </p:stCondLst>
                                        </p:cTn>
                                        <p:tgtEl>
                                          <p:spTgt spid="17"/>
                                        </p:tgtEl>
                                      </p:cBhvr>
                                      <p:to x="100000" y="95000"/>
                                    </p:animScale>
                                    <p:animScale>
                                      <p:cBhvr>
                                        <p:cTn id="110" dur="166" decel="50000">
                                          <p:stCondLst>
                                            <p:cond delay="1834"/>
                                          </p:stCondLst>
                                        </p:cTn>
                                        <p:tgtEl>
                                          <p:spTgt spid="17"/>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barn(inVertical)">
                                      <p:cBhvr>
                                        <p:cTn id="115" dur="500"/>
                                        <p:tgtEl>
                                          <p:spTgt spid="19"/>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7"/>
                                        </p:tgtEl>
                                        <p:attrNameLst>
                                          <p:attrName>style.visibility</p:attrName>
                                        </p:attrNameLst>
                                      </p:cBhvr>
                                      <p:to>
                                        <p:strVal val="visible"/>
                                      </p:to>
                                    </p:set>
                                    <p:anim calcmode="lin" valueType="num">
                                      <p:cBhvr additive="base">
                                        <p:cTn id="120" dur="500" fill="hold"/>
                                        <p:tgtEl>
                                          <p:spTgt spid="7"/>
                                        </p:tgtEl>
                                        <p:attrNameLst>
                                          <p:attrName>ppt_x</p:attrName>
                                        </p:attrNameLst>
                                      </p:cBhvr>
                                      <p:tavLst>
                                        <p:tav tm="0">
                                          <p:val>
                                            <p:strVal val="#ppt_x"/>
                                          </p:val>
                                        </p:tav>
                                        <p:tav tm="100000">
                                          <p:val>
                                            <p:strVal val="#ppt_x"/>
                                          </p:val>
                                        </p:tav>
                                      </p:tavLst>
                                    </p:anim>
                                    <p:anim calcmode="lin" valueType="num">
                                      <p:cBhvr additive="base">
                                        <p:cTn id="1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23"/>
                                        </p:tgtEl>
                                        <p:attrNameLst>
                                          <p:attrName>style.visibility</p:attrName>
                                        </p:attrNameLst>
                                      </p:cBhvr>
                                      <p:to>
                                        <p:strVal val="visible"/>
                                      </p:to>
                                    </p:set>
                                    <p:animEffect transition="in" filter="fade">
                                      <p:cBhvr>
                                        <p:cTn id="126" dur="1000"/>
                                        <p:tgtEl>
                                          <p:spTgt spid="23"/>
                                        </p:tgtEl>
                                      </p:cBhvr>
                                    </p:animEffect>
                                    <p:anim calcmode="lin" valueType="num">
                                      <p:cBhvr>
                                        <p:cTn id="127" dur="1000" fill="hold"/>
                                        <p:tgtEl>
                                          <p:spTgt spid="23"/>
                                        </p:tgtEl>
                                        <p:attrNameLst>
                                          <p:attrName>ppt_x</p:attrName>
                                        </p:attrNameLst>
                                      </p:cBhvr>
                                      <p:tavLst>
                                        <p:tav tm="0">
                                          <p:val>
                                            <p:strVal val="#ppt_x"/>
                                          </p:val>
                                        </p:tav>
                                        <p:tav tm="100000">
                                          <p:val>
                                            <p:strVal val="#ppt_x"/>
                                          </p:val>
                                        </p:tav>
                                      </p:tavLst>
                                    </p:anim>
                                    <p:anim calcmode="lin" valueType="num">
                                      <p:cBhvr>
                                        <p:cTn id="1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24"/>
                                        </p:tgtEl>
                                        <p:attrNameLst>
                                          <p:attrName>style.visibility</p:attrName>
                                        </p:attrNameLst>
                                      </p:cBhvr>
                                      <p:to>
                                        <p:strVal val="visible"/>
                                      </p:to>
                                    </p:set>
                                    <p:animEffect transition="in" filter="fade">
                                      <p:cBhvr>
                                        <p:cTn id="133" dur="1000"/>
                                        <p:tgtEl>
                                          <p:spTgt spid="24"/>
                                        </p:tgtEl>
                                      </p:cBhvr>
                                    </p:animEffect>
                                    <p:anim calcmode="lin" valueType="num">
                                      <p:cBhvr>
                                        <p:cTn id="134" dur="1000" fill="hold"/>
                                        <p:tgtEl>
                                          <p:spTgt spid="24"/>
                                        </p:tgtEl>
                                        <p:attrNameLst>
                                          <p:attrName>ppt_x</p:attrName>
                                        </p:attrNameLst>
                                      </p:cBhvr>
                                      <p:tavLst>
                                        <p:tav tm="0">
                                          <p:val>
                                            <p:strVal val="#ppt_x"/>
                                          </p:val>
                                        </p:tav>
                                        <p:tav tm="100000">
                                          <p:val>
                                            <p:strVal val="#ppt_x"/>
                                          </p:val>
                                        </p:tav>
                                      </p:tavLst>
                                    </p:anim>
                                    <p:anim calcmode="lin" valueType="num">
                                      <p:cBhvr>
                                        <p:cTn id="1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8"/>
                                        </p:tgtEl>
                                        <p:attrNameLst>
                                          <p:attrName>style.visibility</p:attrName>
                                        </p:attrNameLst>
                                      </p:cBhvr>
                                      <p:to>
                                        <p:strVal val="visible"/>
                                      </p:to>
                                    </p:set>
                                    <p:anim calcmode="lin" valueType="num">
                                      <p:cBhvr additive="base">
                                        <p:cTn id="140" dur="500" fill="hold"/>
                                        <p:tgtEl>
                                          <p:spTgt spid="8"/>
                                        </p:tgtEl>
                                        <p:attrNameLst>
                                          <p:attrName>ppt_x</p:attrName>
                                        </p:attrNameLst>
                                      </p:cBhvr>
                                      <p:tavLst>
                                        <p:tav tm="0">
                                          <p:val>
                                            <p:strVal val="#ppt_x"/>
                                          </p:val>
                                        </p:tav>
                                        <p:tav tm="100000">
                                          <p:val>
                                            <p:strVal val="#ppt_x"/>
                                          </p:val>
                                        </p:tav>
                                      </p:tavLst>
                                    </p:anim>
                                    <p:anim calcmode="lin" valueType="num">
                                      <p:cBhvr additive="base">
                                        <p:cTn id="141" dur="500" fill="hold"/>
                                        <p:tgtEl>
                                          <p:spTgt spid="8"/>
                                        </p:tgtEl>
                                        <p:attrNameLst>
                                          <p:attrName>ppt_y</p:attrName>
                                        </p:attrNameLst>
                                      </p:cBhvr>
                                      <p:tavLst>
                                        <p:tav tm="0">
                                          <p:val>
                                            <p:strVal val="1+#ppt_h/2"/>
                                          </p:val>
                                        </p:tav>
                                        <p:tav tm="100000">
                                          <p:val>
                                            <p:strVal val="#ppt_y"/>
                                          </p:val>
                                        </p:tav>
                                      </p:tavLst>
                                    </p:anim>
                                  </p:childTnLst>
                                </p:cTn>
                              </p:par>
                              <p:par>
                                <p:cTn id="142" presetID="2" presetClass="entr" presetSubtype="4" fill="hold" nodeType="withEffect">
                                  <p:stCondLst>
                                    <p:cond delay="0"/>
                                  </p:stCondLst>
                                  <p:childTnLst>
                                    <p:set>
                                      <p:cBhvr>
                                        <p:cTn id="143" dur="1" fill="hold">
                                          <p:stCondLst>
                                            <p:cond delay="0"/>
                                          </p:stCondLst>
                                        </p:cTn>
                                        <p:tgtEl>
                                          <p:spTgt spid="34"/>
                                        </p:tgtEl>
                                        <p:attrNameLst>
                                          <p:attrName>style.visibility</p:attrName>
                                        </p:attrNameLst>
                                      </p:cBhvr>
                                      <p:to>
                                        <p:strVal val="visible"/>
                                      </p:to>
                                    </p:set>
                                    <p:anim calcmode="lin" valueType="num">
                                      <p:cBhvr additive="base">
                                        <p:cTn id="144" dur="500" fill="hold"/>
                                        <p:tgtEl>
                                          <p:spTgt spid="34"/>
                                        </p:tgtEl>
                                        <p:attrNameLst>
                                          <p:attrName>ppt_x</p:attrName>
                                        </p:attrNameLst>
                                      </p:cBhvr>
                                      <p:tavLst>
                                        <p:tav tm="0">
                                          <p:val>
                                            <p:strVal val="#ppt_x"/>
                                          </p:val>
                                        </p:tav>
                                        <p:tav tm="100000">
                                          <p:val>
                                            <p:strVal val="#ppt_x"/>
                                          </p:val>
                                        </p:tav>
                                      </p:tavLst>
                                    </p:anim>
                                    <p:anim calcmode="lin" valueType="num">
                                      <p:cBhvr additive="base">
                                        <p:cTn id="1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1" presetClass="entr" presetSubtype="1" fill="hold" nodeType="click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heel(1)">
                                      <p:cBhvr>
                                        <p:cTn id="150" dur="2000"/>
                                        <p:tgtEl>
                                          <p:spTgt spid="25"/>
                                        </p:tgtEl>
                                      </p:cBhvr>
                                    </p:animEffect>
                                  </p:childTnLst>
                                </p:cTn>
                              </p:par>
                            </p:childTnLst>
                          </p:cTn>
                        </p:par>
                      </p:childTnLst>
                    </p:cTn>
                  </p:par>
                  <p:par>
                    <p:cTn id="151" fill="hold">
                      <p:stCondLst>
                        <p:cond delay="indefinite"/>
                      </p:stCondLst>
                      <p:childTnLst>
                        <p:par>
                          <p:cTn id="152" fill="hold">
                            <p:stCondLst>
                              <p:cond delay="0"/>
                            </p:stCondLst>
                            <p:childTnLst>
                              <p:par>
                                <p:cTn id="153" presetID="16" presetClass="entr" presetSubtype="21" fill="hold" nodeType="click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barn(inVertical)">
                                      <p:cBhvr>
                                        <p:cTn id="155" dur="500"/>
                                        <p:tgtEl>
                                          <p:spTgt spid="27"/>
                                        </p:tgtEl>
                                      </p:cBhvr>
                                    </p:animEffec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32"/>
                                        </p:tgtEl>
                                        <p:attrNameLst>
                                          <p:attrName>style.visibility</p:attrName>
                                        </p:attrNameLst>
                                      </p:cBhvr>
                                      <p:to>
                                        <p:strVal val="visible"/>
                                      </p:to>
                                    </p:set>
                                    <p:animEffect transition="in" filter="fade">
                                      <p:cBhvr>
                                        <p:cTn id="160" dur="1000"/>
                                        <p:tgtEl>
                                          <p:spTgt spid="32"/>
                                        </p:tgtEl>
                                      </p:cBhvr>
                                    </p:animEffect>
                                    <p:anim calcmode="lin" valueType="num">
                                      <p:cBhvr>
                                        <p:cTn id="161" dur="1000" fill="hold"/>
                                        <p:tgtEl>
                                          <p:spTgt spid="32"/>
                                        </p:tgtEl>
                                        <p:attrNameLst>
                                          <p:attrName>ppt_x</p:attrName>
                                        </p:attrNameLst>
                                      </p:cBhvr>
                                      <p:tavLst>
                                        <p:tav tm="0">
                                          <p:val>
                                            <p:strVal val="#ppt_x"/>
                                          </p:val>
                                        </p:tav>
                                        <p:tav tm="100000">
                                          <p:val>
                                            <p:strVal val="#ppt_x"/>
                                          </p:val>
                                        </p:tav>
                                      </p:tavLst>
                                    </p:anim>
                                    <p:anim calcmode="lin" valueType="num">
                                      <p:cBhvr>
                                        <p:cTn id="16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33"/>
                                        </p:tgtEl>
                                        <p:attrNameLst>
                                          <p:attrName>style.visibility</p:attrName>
                                        </p:attrNameLst>
                                      </p:cBhvr>
                                      <p:to>
                                        <p:strVal val="visible"/>
                                      </p:to>
                                    </p:set>
                                    <p:animEffect transition="in" filter="fade">
                                      <p:cBhvr>
                                        <p:cTn id="167" dur="1000"/>
                                        <p:tgtEl>
                                          <p:spTgt spid="33"/>
                                        </p:tgtEl>
                                      </p:cBhvr>
                                    </p:animEffect>
                                    <p:anim calcmode="lin" valueType="num">
                                      <p:cBhvr>
                                        <p:cTn id="168" dur="1000" fill="hold"/>
                                        <p:tgtEl>
                                          <p:spTgt spid="33"/>
                                        </p:tgtEl>
                                        <p:attrNameLst>
                                          <p:attrName>ppt_x</p:attrName>
                                        </p:attrNameLst>
                                      </p:cBhvr>
                                      <p:tavLst>
                                        <p:tav tm="0">
                                          <p:val>
                                            <p:strVal val="#ppt_x"/>
                                          </p:val>
                                        </p:tav>
                                        <p:tav tm="100000">
                                          <p:val>
                                            <p:strVal val="#ppt_x"/>
                                          </p:val>
                                        </p:tav>
                                      </p:tavLst>
                                    </p:anim>
                                    <p:anim calcmode="lin" valueType="num">
                                      <p:cBhvr>
                                        <p:cTn id="1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6" presetClass="entr" presetSubtype="21" fill="hold" nodeType="clickEffect">
                                  <p:stCondLst>
                                    <p:cond delay="0"/>
                                  </p:stCondLst>
                                  <p:childTnLst>
                                    <p:set>
                                      <p:cBhvr>
                                        <p:cTn id="173" dur="1" fill="hold">
                                          <p:stCondLst>
                                            <p:cond delay="0"/>
                                          </p:stCondLst>
                                        </p:cTn>
                                        <p:tgtEl>
                                          <p:spTgt spid="35"/>
                                        </p:tgtEl>
                                        <p:attrNameLst>
                                          <p:attrName>style.visibility</p:attrName>
                                        </p:attrNameLst>
                                      </p:cBhvr>
                                      <p:to>
                                        <p:strVal val="visible"/>
                                      </p:to>
                                    </p:set>
                                    <p:animEffect transition="in" filter="barn(inVertical)">
                                      <p:cBhvr>
                                        <p:cTn id="174" dur="500"/>
                                        <p:tgtEl>
                                          <p:spTgt spid="35"/>
                                        </p:tgtEl>
                                      </p:cBhvr>
                                    </p:animEffect>
                                  </p:childTnLst>
                                </p:cTn>
                              </p:par>
                            </p:childTnLst>
                          </p:cTn>
                        </p:par>
                      </p:childTnLst>
                    </p:cTn>
                  </p:par>
                  <p:par>
                    <p:cTn id="175" fill="hold">
                      <p:stCondLst>
                        <p:cond delay="indefinite"/>
                      </p:stCondLst>
                      <p:childTnLst>
                        <p:par>
                          <p:cTn id="176" fill="hold">
                            <p:stCondLst>
                              <p:cond delay="0"/>
                            </p:stCondLst>
                            <p:childTnLst>
                              <p:par>
                                <p:cTn id="177" presetID="42" presetClass="entr" presetSubtype="0" fill="hold" grpId="0" nodeType="clickEffect">
                                  <p:stCondLst>
                                    <p:cond delay="0"/>
                                  </p:stCondLst>
                                  <p:childTnLst>
                                    <p:set>
                                      <p:cBhvr>
                                        <p:cTn id="178" dur="1" fill="hold">
                                          <p:stCondLst>
                                            <p:cond delay="0"/>
                                          </p:stCondLst>
                                        </p:cTn>
                                        <p:tgtEl>
                                          <p:spTgt spid="36"/>
                                        </p:tgtEl>
                                        <p:attrNameLst>
                                          <p:attrName>style.visibility</p:attrName>
                                        </p:attrNameLst>
                                      </p:cBhvr>
                                      <p:to>
                                        <p:strVal val="visible"/>
                                      </p:to>
                                    </p:set>
                                    <p:animEffect transition="in" filter="fade">
                                      <p:cBhvr>
                                        <p:cTn id="179" dur="1000"/>
                                        <p:tgtEl>
                                          <p:spTgt spid="36"/>
                                        </p:tgtEl>
                                      </p:cBhvr>
                                    </p:animEffect>
                                    <p:anim calcmode="lin" valueType="num">
                                      <p:cBhvr>
                                        <p:cTn id="180" dur="1000" fill="hold"/>
                                        <p:tgtEl>
                                          <p:spTgt spid="36"/>
                                        </p:tgtEl>
                                        <p:attrNameLst>
                                          <p:attrName>ppt_x</p:attrName>
                                        </p:attrNameLst>
                                      </p:cBhvr>
                                      <p:tavLst>
                                        <p:tav tm="0">
                                          <p:val>
                                            <p:strVal val="#ppt_x"/>
                                          </p:val>
                                        </p:tav>
                                        <p:tav tm="100000">
                                          <p:val>
                                            <p:strVal val="#ppt_x"/>
                                          </p:val>
                                        </p:tav>
                                      </p:tavLst>
                                    </p:anim>
                                    <p:anim calcmode="lin" valueType="num">
                                      <p:cBhvr>
                                        <p:cTn id="18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p:bldP spid="16" grpId="0"/>
      <p:bldP spid="17" grpId="0" animBg="1"/>
      <p:bldP spid="23" grpId="0"/>
      <p:bldP spid="24" grpId="0"/>
      <p:bldP spid="32" grpId="0"/>
      <p:bldP spid="33" grpId="0"/>
      <p:bldP spid="3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32720" y="764704"/>
            <a:ext cx="5256000" cy="864000"/>
          </a:xfrm>
        </p:spPr>
        <p:txBody>
          <a:bodyPr>
            <a:normAutofit/>
          </a:bodyPr>
          <a:lstStyle/>
          <a:p>
            <a:pPr algn="ctr"/>
            <a:r>
              <a:rPr lang="es-PE" sz="4000" dirty="0">
                <a:latin typeface="Times New Roman" panose="02020603050405020304" pitchFamily="18" charset="0"/>
                <a:cs typeface="Times New Roman" panose="02020603050405020304" pitchFamily="18" charset="0"/>
              </a:rPr>
              <a:t>Ejercicios Explicativos</a:t>
            </a:r>
          </a:p>
        </p:txBody>
      </p:sp>
      <mc:AlternateContent xmlns:mc="http://schemas.openxmlformats.org/markup-compatibility/2006" xmlns:a14="http://schemas.microsoft.com/office/drawing/2010/main">
        <mc:Choice Requires="a14">
          <p:sp>
            <p:nvSpPr>
              <p:cNvPr id="5" name="CuadroTexto 4"/>
              <p:cNvSpPr txBox="1"/>
              <p:nvPr/>
            </p:nvSpPr>
            <p:spPr>
              <a:xfrm>
                <a:off x="321625" y="1781151"/>
                <a:ext cx="9561512" cy="910057"/>
              </a:xfrm>
              <a:prstGeom prst="rect">
                <a:avLst/>
              </a:prstGeom>
              <a:solidFill>
                <a:schemeClr val="bg1"/>
              </a:solidFill>
            </p:spPr>
            <p:txBody>
              <a:bodyPr wrap="square" rtlCol="0">
                <a:spAutoFit/>
              </a:bodyPr>
              <a:lstStyle/>
              <a:p>
                <a:r>
                  <a:rPr lang="es-PE" sz="2400" dirty="0"/>
                  <a:t>1</a:t>
                </a:r>
                <a:r>
                  <a:rPr lang="es-PE" sz="2400" dirty="0" smtClean="0"/>
                  <a:t>. Dados </a:t>
                </a:r>
                <a:r>
                  <a:rPr lang="es-PE" sz="2400" dirty="0"/>
                  <a:t>los vectores: </a:t>
                </a:r>
                <a14:m>
                  <m:oMath xmlns:m="http://schemas.openxmlformats.org/officeDocument/2006/math">
                    <m:acc>
                      <m:accPr>
                        <m:chr m:val="⃗"/>
                        <m:ctrlPr>
                          <a:rPr lang="es-PE" sz="2400" i="1" smtClean="0">
                            <a:latin typeface="Cambria Math"/>
                          </a:rPr>
                        </m:ctrlPr>
                      </m:accPr>
                      <m:e>
                        <m:r>
                          <a:rPr lang="es-PE" sz="2400" b="0" i="1" smtClean="0">
                            <a:latin typeface="Cambria Math" panose="02040503050406030204" pitchFamily="18" charset="0"/>
                          </a:rPr>
                          <m:t>𝐴𝐵</m:t>
                        </m:r>
                      </m:e>
                    </m:acc>
                    <m:r>
                      <a:rPr lang="es-PE" sz="2400" b="0" i="1" smtClean="0">
                        <a:latin typeface="Cambria Math" panose="02040503050406030204" pitchFamily="18" charset="0"/>
                      </a:rPr>
                      <m:t>  </m:t>
                    </m:r>
                    <m:r>
                      <a:rPr lang="es-PE" sz="2400" b="0" i="1" smtClean="0">
                        <a:latin typeface="Cambria Math" panose="02040503050406030204" pitchFamily="18" charset="0"/>
                      </a:rPr>
                      <m:t>𝑑𝑜𝑛𝑑𝑒</m:t>
                    </m:r>
                    <m:r>
                      <a:rPr lang="es-PE" sz="2400" b="0" i="1" smtClean="0">
                        <a:latin typeface="Cambria Math" panose="02040503050406030204" pitchFamily="18" charset="0"/>
                      </a:rPr>
                      <m:t> </m:t>
                    </m:r>
                    <m:r>
                      <a:rPr lang="es-PE" sz="2400" b="0" i="1" smtClean="0">
                        <a:latin typeface="Cambria Math" panose="02040503050406030204" pitchFamily="18" charset="0"/>
                      </a:rPr>
                      <m:t>𝐴</m:t>
                    </m:r>
                    <m:r>
                      <a:rPr lang="es-PE" sz="2400" b="0" i="1" smtClean="0">
                        <a:latin typeface="Cambria Math" panose="02040503050406030204" pitchFamily="18" charset="0"/>
                      </a:rPr>
                      <m:t>=</m:t>
                    </m:r>
                    <m:d>
                      <m:dPr>
                        <m:ctrlPr>
                          <a:rPr lang="es-PE" sz="2400" b="0" i="1" smtClean="0">
                            <a:latin typeface="Cambria Math"/>
                          </a:rPr>
                        </m:ctrlPr>
                      </m:dPr>
                      <m:e>
                        <m:r>
                          <a:rPr lang="es-PE" sz="2400" b="0" i="1" smtClean="0">
                            <a:latin typeface="Cambria Math" panose="02040503050406030204" pitchFamily="18" charset="0"/>
                          </a:rPr>
                          <m:t>−2,4</m:t>
                        </m:r>
                      </m:e>
                    </m:d>
                    <m:r>
                      <a:rPr lang="es-PE" sz="2400" b="0" i="1" smtClean="0">
                        <a:latin typeface="Cambria Math" panose="02040503050406030204" pitchFamily="18" charset="0"/>
                      </a:rPr>
                      <m:t>  </m:t>
                    </m:r>
                    <m:r>
                      <a:rPr lang="es-PE" sz="2400" b="0" i="1" smtClean="0">
                        <a:latin typeface="Cambria Math" panose="02040503050406030204" pitchFamily="18" charset="0"/>
                      </a:rPr>
                      <m:t>𝑦</m:t>
                    </m:r>
                    <m:r>
                      <a:rPr lang="es-PE" sz="2400" b="0" i="1" smtClean="0">
                        <a:latin typeface="Cambria Math" panose="02040503050406030204" pitchFamily="18" charset="0"/>
                      </a:rPr>
                      <m:t>  </m:t>
                    </m:r>
                    <m:r>
                      <a:rPr lang="es-PE" sz="2400" b="0" i="1" smtClean="0">
                        <a:latin typeface="Cambria Math" panose="02040503050406030204" pitchFamily="18" charset="0"/>
                      </a:rPr>
                      <m:t>𝐵</m:t>
                    </m:r>
                    <m:r>
                      <a:rPr lang="es-PE" sz="2400" b="0" i="1" smtClean="0">
                        <a:latin typeface="Cambria Math" panose="02040503050406030204" pitchFamily="18" charset="0"/>
                      </a:rPr>
                      <m:t>=</m:t>
                    </m:r>
                    <m:d>
                      <m:dPr>
                        <m:ctrlPr>
                          <a:rPr lang="es-PE" sz="2400" b="0" i="1" smtClean="0">
                            <a:latin typeface="Cambria Math"/>
                          </a:rPr>
                        </m:ctrlPr>
                      </m:dPr>
                      <m:e>
                        <m:r>
                          <a:rPr lang="es-PE" sz="2400" b="0" i="1" smtClean="0">
                            <a:latin typeface="Cambria Math" panose="02040503050406030204" pitchFamily="18" charset="0"/>
                          </a:rPr>
                          <m:t>6,−3</m:t>
                        </m:r>
                      </m:e>
                    </m:d>
                    <m:r>
                      <a:rPr lang="es-PE" sz="2400" b="0" i="1" smtClean="0">
                        <a:latin typeface="Cambria Math" panose="02040503050406030204" pitchFamily="18" charset="0"/>
                      </a:rPr>
                      <m:t>; </m:t>
                    </m:r>
                  </m:oMath>
                </a14:m>
                <a:endParaRPr lang="es-PE"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PE" sz="2400" b="0" i="1" smtClean="0">
                          <a:latin typeface="Cambria Math" panose="02040503050406030204" pitchFamily="18" charset="0"/>
                        </a:rPr>
                        <m:t>𝑃</m:t>
                      </m:r>
                      <m:r>
                        <a:rPr lang="es-PE" sz="2400" b="0" i="1" smtClean="0">
                          <a:latin typeface="Cambria Math" panose="02040503050406030204" pitchFamily="18" charset="0"/>
                        </a:rPr>
                        <m:t>=</m:t>
                      </m:r>
                      <m:d>
                        <m:dPr>
                          <m:ctrlPr>
                            <a:rPr lang="es-PE" sz="2400" b="0" i="1" smtClean="0">
                              <a:latin typeface="Cambria Math"/>
                            </a:rPr>
                          </m:ctrlPr>
                        </m:dPr>
                        <m:e>
                          <m:r>
                            <a:rPr lang="es-PE" sz="2400" b="0" i="1" smtClean="0">
                              <a:latin typeface="Cambria Math" panose="02040503050406030204" pitchFamily="18" charset="0"/>
                            </a:rPr>
                            <m:t>−3,2</m:t>
                          </m:r>
                        </m:e>
                      </m:d>
                      <m:r>
                        <a:rPr lang="es-PE" sz="2400" b="0" i="1" smtClean="0">
                          <a:latin typeface="Cambria Math" panose="02040503050406030204" pitchFamily="18" charset="0"/>
                        </a:rPr>
                        <m:t>;</m:t>
                      </m:r>
                      <m:r>
                        <a:rPr lang="es-PE" sz="2400" b="0" i="1" smtClean="0">
                          <a:latin typeface="Cambria Math" panose="02040503050406030204" pitchFamily="18" charset="0"/>
                        </a:rPr>
                        <m:t>𝑄</m:t>
                      </m:r>
                      <m:r>
                        <a:rPr lang="es-PE" sz="2400" b="0" i="1" smtClean="0">
                          <a:latin typeface="Cambria Math" panose="02040503050406030204" pitchFamily="18" charset="0"/>
                        </a:rPr>
                        <m:t>=(2,−3)</m:t>
                      </m:r>
                    </m:oMath>
                  </m:oMathPara>
                </a14:m>
                <a:endParaRPr lang="es-PE" sz="24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321623" y="1781147"/>
                <a:ext cx="9561512" cy="910057"/>
              </a:xfrm>
              <a:prstGeom prst="rect">
                <a:avLst/>
              </a:prstGeom>
              <a:blipFill rotWithShape="0">
                <a:blip r:embed="rId2"/>
                <a:stretch>
                  <a:fillRect l="-1020" b="-604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632521" y="2740870"/>
                <a:ext cx="2923300" cy="416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400" b="0" i="1" smtClean="0">
                          <a:latin typeface="Cambria Math" panose="02040503050406030204" pitchFamily="18" charset="0"/>
                        </a:rPr>
                        <m:t>𝐺𝑟𝑎𝑓𝑖𝑞𝑢𝑒</m:t>
                      </m:r>
                      <m:r>
                        <a:rPr lang="es-PE" sz="2400" b="0" i="1" smtClean="0">
                          <a:latin typeface="Cambria Math" panose="02040503050406030204" pitchFamily="18" charset="0"/>
                        </a:rPr>
                        <m:t>  </m:t>
                      </m:r>
                      <m:acc>
                        <m:accPr>
                          <m:chr m:val="̅"/>
                          <m:ctrlPr>
                            <a:rPr lang="es-PE" sz="2400" b="0" i="1" smtClean="0">
                              <a:latin typeface="Cambria Math"/>
                            </a:rPr>
                          </m:ctrlPr>
                        </m:accPr>
                        <m:e>
                          <m:r>
                            <a:rPr lang="es-PE" sz="2400" b="0" i="1" smtClean="0">
                              <a:latin typeface="Cambria Math" panose="02040503050406030204" pitchFamily="18" charset="0"/>
                            </a:rPr>
                            <m:t>𝐴𝐵</m:t>
                          </m:r>
                        </m:e>
                      </m:acc>
                      <m:r>
                        <a:rPr lang="es-PE" sz="2400" b="0" i="1" smtClean="0">
                          <a:latin typeface="Cambria Math" panose="02040503050406030204" pitchFamily="18" charset="0"/>
                        </a:rPr>
                        <m:t>; </m:t>
                      </m:r>
                      <m:acc>
                        <m:accPr>
                          <m:chr m:val="⃗"/>
                          <m:ctrlPr>
                            <a:rPr lang="es-PE" sz="2400" b="0" i="1" smtClean="0">
                              <a:latin typeface="Cambria Math"/>
                            </a:rPr>
                          </m:ctrlPr>
                        </m:accPr>
                        <m:e>
                          <m:r>
                            <a:rPr lang="es-PE" sz="2400" b="0" i="1" smtClean="0">
                              <a:latin typeface="Cambria Math" panose="02040503050406030204" pitchFamily="18" charset="0"/>
                            </a:rPr>
                            <m:t>𝑃𝑄</m:t>
                          </m:r>
                        </m:e>
                      </m:acc>
                      <m:r>
                        <a:rPr lang="es-PE" sz="2400" b="0" i="1" smtClean="0">
                          <a:latin typeface="Cambria Math" panose="02040503050406030204" pitchFamily="18" charset="0"/>
                        </a:rPr>
                        <m:t>; </m:t>
                      </m:r>
                      <m:r>
                        <a:rPr lang="es-PE" sz="2400" b="0" i="1" smtClean="0">
                          <a:latin typeface="Cambria Math" panose="02040503050406030204" pitchFamily="18" charset="0"/>
                        </a:rPr>
                        <m:t>𝑄</m:t>
                      </m:r>
                    </m:oMath>
                  </m:oMathPara>
                </a14:m>
                <a:endParaRPr lang="es-PE" sz="24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632520" y="2740870"/>
                <a:ext cx="2923301" cy="416524"/>
              </a:xfrm>
              <a:prstGeom prst="rect">
                <a:avLst/>
              </a:prstGeom>
              <a:blipFill rotWithShape="0">
                <a:blip r:embed="rId3"/>
                <a:stretch>
                  <a:fillRect/>
                </a:stretch>
              </a:blipFill>
            </p:spPr>
            <p:txBody>
              <a:bodyPr/>
              <a:lstStyle/>
              <a:p>
                <a:r>
                  <a:rPr lang="es-PE">
                    <a:noFill/>
                  </a:rPr>
                  <a:t> </a:t>
                </a:r>
              </a:p>
            </p:txBody>
          </p:sp>
        </mc:Fallback>
      </mc:AlternateContent>
      <p:pic>
        <p:nvPicPr>
          <p:cNvPr id="10" name="3 Imagen" descr="Descripción: UTP"/>
          <p:cNvPicPr/>
          <p:nvPr/>
        </p:nvPicPr>
        <p:blipFill>
          <a:blip r:embed="rId4" cstate="print"/>
          <a:srcRect/>
          <a:stretch>
            <a:fillRect/>
          </a:stretch>
        </p:blipFill>
        <p:spPr bwMode="auto">
          <a:xfrm>
            <a:off x="272480" y="260648"/>
            <a:ext cx="1808480" cy="692696"/>
          </a:xfrm>
          <a:prstGeom prst="rect">
            <a:avLst/>
          </a:prstGeom>
          <a:noFill/>
          <a:ln w="9525">
            <a:noFill/>
            <a:miter lim="800000"/>
            <a:headEnd/>
            <a:tailEnd/>
          </a:ln>
        </p:spPr>
      </p:pic>
      <p:sp>
        <p:nvSpPr>
          <p:cNvPr id="3" name="Rectángulo 2"/>
          <p:cNvSpPr/>
          <p:nvPr/>
        </p:nvSpPr>
        <p:spPr>
          <a:xfrm>
            <a:off x="2" y="3211915"/>
            <a:ext cx="9864000" cy="3600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27931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p:cNvSpPr txBox="1"/>
              <p:nvPr/>
            </p:nvSpPr>
            <p:spPr>
              <a:xfrm>
                <a:off x="258380" y="1772816"/>
                <a:ext cx="8486554" cy="2246769"/>
              </a:xfrm>
              <a:prstGeom prst="rect">
                <a:avLst/>
              </a:prstGeom>
              <a:noFill/>
            </p:spPr>
            <p:txBody>
              <a:bodyPr wrap="none" rtlCol="0">
                <a:spAutoFit/>
              </a:bodyPr>
              <a:lstStyle/>
              <a:p>
                <a:r>
                  <a:rPr lang="es-PR" altLang="es-PE" sz="2000" b="1" u="sng" dirty="0" smtClean="0">
                    <a:solidFill>
                      <a:prstClr val="black"/>
                    </a:solidFill>
                  </a:rPr>
                  <a:t>Se define</a:t>
                </a:r>
              </a:p>
              <a:p>
                <a:endParaRPr lang="es-PR" altLang="es-PE" sz="2000" b="1" u="sng" dirty="0">
                  <a:solidFill>
                    <a:prstClr val="black"/>
                  </a:solidFill>
                </a:endParaRPr>
              </a:p>
              <a:p>
                <a:r>
                  <a:rPr lang="es-PR" altLang="es-PE" sz="2000" b="1" dirty="0">
                    <a:solidFill>
                      <a:prstClr val="black"/>
                    </a:solidFill>
                  </a:rPr>
                  <a:t>     </a:t>
                </a:r>
                <a:r>
                  <a:rPr lang="es-PR" altLang="es-PE" sz="2000" dirty="0">
                    <a:solidFill>
                      <a:prstClr val="black"/>
                    </a:solidFill>
                  </a:rPr>
                  <a:t>Dado dos </a:t>
                </a:r>
                <a:r>
                  <a:rPr lang="es-PR" altLang="es-PE" sz="2000" dirty="0" smtClean="0">
                    <a:solidFill>
                      <a:prstClr val="black"/>
                    </a:solidFill>
                  </a:rPr>
                  <a:t>v</a:t>
                </a:r>
                <a14:m>
                  <m:oMath xmlns:m="http://schemas.openxmlformats.org/officeDocument/2006/math">
                    <m:r>
                      <m:rPr>
                        <m:sty m:val="p"/>
                      </m:rPr>
                      <a:rPr lang="es-PE" altLang="es-PE" sz="2000" dirty="0" smtClean="0">
                        <a:solidFill>
                          <a:prstClr val="black"/>
                        </a:solidFill>
                        <a:latin typeface="Cambria Math" panose="02040503050406030204" pitchFamily="18" charset="0"/>
                      </a:rPr>
                      <m:t>ectores</m:t>
                    </m:r>
                    <m:r>
                      <a:rPr lang="es-PE" altLang="es-PE" sz="2000" dirty="0" smtClean="0">
                        <a:solidFill>
                          <a:prstClr val="black"/>
                        </a:solidFill>
                        <a:latin typeface="Cambria Math" panose="02040503050406030204" pitchFamily="18" charset="0"/>
                      </a:rPr>
                      <m:t> </m:t>
                    </m:r>
                    <m:r>
                      <a:rPr lang="es-PR" altLang="es-PE" sz="2000" i="1" dirty="0">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𝑎</m:t>
                    </m:r>
                    <m:r>
                      <a:rPr lang="es-PR" altLang="es-PE" sz="2000" i="1" dirty="0" err="1">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𝑏</m:t>
                    </m:r>
                    <m:r>
                      <a:rPr lang="es-PR" altLang="es-PE" sz="2000" i="1" dirty="0">
                        <a:solidFill>
                          <a:prstClr val="black"/>
                        </a:solidFill>
                        <a:latin typeface="Cambria Math" panose="02040503050406030204" pitchFamily="18" charset="0"/>
                      </a:rPr>
                      <m:t>) </m:t>
                    </m:r>
                  </m:oMath>
                </a14:m>
                <a:r>
                  <a:rPr lang="es-PR" altLang="es-PE" sz="2000" dirty="0">
                    <a:solidFill>
                      <a:prstClr val="black"/>
                    </a:solidFill>
                  </a:rPr>
                  <a:t>y </a:t>
                </a:r>
                <a14:m>
                  <m:oMath xmlns:m="http://schemas.openxmlformats.org/officeDocument/2006/math">
                    <m:r>
                      <a:rPr lang="es-PR" altLang="es-PE" sz="2000" i="1" dirty="0">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𝑐</m:t>
                    </m:r>
                    <m:r>
                      <a:rPr lang="es-PR" altLang="es-PE" sz="2000" i="1" dirty="0" err="1">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𝑑</m:t>
                    </m:r>
                    <m:r>
                      <a:rPr lang="es-PR" altLang="es-PE" sz="2000" i="1" dirty="0">
                        <a:solidFill>
                          <a:prstClr val="black"/>
                        </a:solidFill>
                        <a:latin typeface="Cambria Math" panose="02040503050406030204" pitchFamily="18" charset="0"/>
                      </a:rPr>
                      <m:t>) </m:t>
                    </m:r>
                  </m:oMath>
                </a14:m>
                <a:r>
                  <a:rPr lang="es-PR" altLang="es-PE" sz="2000" dirty="0">
                    <a:solidFill>
                      <a:prstClr val="black"/>
                    </a:solidFill>
                  </a:rPr>
                  <a:t>son iguales si sus componentes son iguales.</a:t>
                </a:r>
              </a:p>
              <a:p>
                <a:endParaRPr lang="es-PR" altLang="es-PE" sz="2000" dirty="0">
                  <a:solidFill>
                    <a:prstClr val="black"/>
                  </a:solidFill>
                </a:endParaRPr>
              </a:p>
              <a:p>
                <a:pPr/>
                <a14:m>
                  <m:oMathPara xmlns:m="http://schemas.openxmlformats.org/officeDocument/2006/math">
                    <m:oMathParaPr>
                      <m:jc m:val="centerGroup"/>
                    </m:oMathParaPr>
                    <m:oMath xmlns:m="http://schemas.openxmlformats.org/officeDocument/2006/math">
                      <m:d>
                        <m:dPr>
                          <m:ctrlPr>
                            <a:rPr lang="es-PE" altLang="es-PE" sz="2000" b="1" i="1">
                              <a:solidFill>
                                <a:srgbClr val="FF0000"/>
                              </a:solidFill>
                              <a:latin typeface="Cambria Math"/>
                            </a:rPr>
                          </m:ctrlPr>
                        </m:dPr>
                        <m:e>
                          <m:r>
                            <a:rPr lang="es-PE" altLang="es-PE" sz="2000" b="1" i="1">
                              <a:solidFill>
                                <a:srgbClr val="FF0000"/>
                              </a:solidFill>
                              <a:latin typeface="Cambria Math" panose="02040503050406030204" pitchFamily="18" charset="0"/>
                            </a:rPr>
                            <m:t>𝒂</m:t>
                          </m:r>
                          <m:r>
                            <a:rPr lang="es-PE" altLang="es-PE" sz="2000" b="1" i="1">
                              <a:solidFill>
                                <a:srgbClr val="FF0000"/>
                              </a:solidFill>
                              <a:latin typeface="Cambria Math" panose="02040503050406030204" pitchFamily="18" charset="0"/>
                            </a:rPr>
                            <m:t>,</m:t>
                          </m:r>
                          <m:r>
                            <a:rPr lang="es-PE" altLang="es-PE" sz="2000" b="1" i="1">
                              <a:solidFill>
                                <a:srgbClr val="FF0000"/>
                              </a:solidFill>
                              <a:latin typeface="Cambria Math" panose="02040503050406030204" pitchFamily="18" charset="0"/>
                            </a:rPr>
                            <m:t>𝒃</m:t>
                          </m:r>
                        </m:e>
                      </m:d>
                      <m:r>
                        <a:rPr lang="es-PE" altLang="es-PE" sz="2000" b="1" i="1">
                          <a:solidFill>
                            <a:srgbClr val="FF0000"/>
                          </a:solidFill>
                          <a:latin typeface="Cambria Math" panose="02040503050406030204" pitchFamily="18" charset="0"/>
                        </a:rPr>
                        <m:t>=</m:t>
                      </m:r>
                      <m:d>
                        <m:dPr>
                          <m:ctrlPr>
                            <a:rPr lang="es-PE" altLang="es-PE" sz="2000" b="1" i="1">
                              <a:solidFill>
                                <a:srgbClr val="FF0000"/>
                              </a:solidFill>
                              <a:latin typeface="Cambria Math"/>
                            </a:rPr>
                          </m:ctrlPr>
                        </m:dPr>
                        <m:e>
                          <m:r>
                            <a:rPr lang="es-PE" altLang="es-PE" sz="2000" b="1" i="1">
                              <a:solidFill>
                                <a:srgbClr val="FF0000"/>
                              </a:solidFill>
                              <a:latin typeface="Cambria Math" panose="02040503050406030204" pitchFamily="18" charset="0"/>
                            </a:rPr>
                            <m:t>𝒄</m:t>
                          </m:r>
                          <m:r>
                            <a:rPr lang="es-PE" altLang="es-PE" sz="2000" b="1" i="1">
                              <a:solidFill>
                                <a:srgbClr val="FF0000"/>
                              </a:solidFill>
                              <a:latin typeface="Cambria Math" panose="02040503050406030204" pitchFamily="18" charset="0"/>
                            </a:rPr>
                            <m:t>,</m:t>
                          </m:r>
                          <m:r>
                            <a:rPr lang="es-PE" altLang="es-PE" sz="2000" b="1" i="1">
                              <a:solidFill>
                                <a:srgbClr val="FF0000"/>
                              </a:solidFill>
                              <a:latin typeface="Cambria Math" panose="02040503050406030204" pitchFamily="18" charset="0"/>
                            </a:rPr>
                            <m:t>𝒅</m:t>
                          </m:r>
                        </m:e>
                      </m:d>
                      <m:r>
                        <a:rPr lang="es-PR"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𝒂</m:t>
                      </m:r>
                      <m:r>
                        <a:rPr lang="es-PE"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𝒄</m:t>
                      </m:r>
                      <m:r>
                        <a:rPr lang="es-PE" altLang="es-PE" sz="2000" b="1" i="1" dirty="0">
                          <a:solidFill>
                            <a:srgbClr val="FF0000"/>
                          </a:solidFill>
                          <a:latin typeface="Cambria Math" panose="02040503050406030204" pitchFamily="18" charset="0"/>
                          <a:ea typeface="Cambria Math" panose="02040503050406030204" pitchFamily="18" charset="0"/>
                        </a:rPr>
                        <m:t> ∧</m:t>
                      </m:r>
                      <m:r>
                        <a:rPr lang="es-PE" altLang="es-PE" sz="2000" b="1" i="1" dirty="0">
                          <a:solidFill>
                            <a:srgbClr val="FF0000"/>
                          </a:solidFill>
                          <a:latin typeface="Cambria Math" panose="02040503050406030204" pitchFamily="18" charset="0"/>
                          <a:ea typeface="Cambria Math" panose="02040503050406030204" pitchFamily="18" charset="0"/>
                        </a:rPr>
                        <m:t>𝒃</m:t>
                      </m:r>
                      <m:r>
                        <a:rPr lang="es-PE"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𝒅</m:t>
                      </m:r>
                    </m:oMath>
                  </m:oMathPara>
                </a14:m>
                <a:endParaRPr lang="es-PR" altLang="es-PE" sz="2000" b="1" dirty="0" smtClean="0">
                  <a:solidFill>
                    <a:srgbClr val="FF0000"/>
                  </a:solidFill>
                </a:endParaRPr>
              </a:p>
              <a:p>
                <a:pPr marL="469900" lvl="1" indent="-469900" algn="just">
                  <a:buClr>
                    <a:srgbClr val="E7EDF5"/>
                  </a:buClr>
                  <a:buSzPct val="70000"/>
                </a:pPr>
                <a:endParaRPr lang="es-PE" altLang="es-PE" sz="2000" i="1" dirty="0">
                  <a:solidFill>
                    <a:prstClr val="black"/>
                  </a:solidFill>
                  <a:latin typeface="Cambria Math" panose="02040503050406030204" pitchFamily="18" charset="0"/>
                </a:endParaRPr>
              </a:p>
              <a:p>
                <a:endParaRPr lang="es-PE" sz="2000" dirty="0">
                  <a:solidFill>
                    <a:prstClr val="black"/>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258380" y="1772816"/>
                <a:ext cx="8486554" cy="2246769"/>
              </a:xfrm>
              <a:prstGeom prst="rect">
                <a:avLst/>
              </a:prstGeom>
              <a:blipFill rotWithShape="1">
                <a:blip r:embed="rId2"/>
                <a:stretch>
                  <a:fillRect l="-718" t="-1359"/>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 name="CuadroTexto 1"/>
              <p:cNvSpPr txBox="1"/>
              <p:nvPr/>
            </p:nvSpPr>
            <p:spPr>
              <a:xfrm>
                <a:off x="560512" y="3947787"/>
                <a:ext cx="4479047" cy="369332"/>
              </a:xfrm>
              <a:prstGeom prst="rect">
                <a:avLst/>
              </a:prstGeom>
              <a:noFill/>
            </p:spPr>
            <p:txBody>
              <a:bodyPr wrap="none" rtlCol="0">
                <a:spAutoFit/>
              </a:bodyPr>
              <a:lstStyle/>
              <a:p>
                <a:r>
                  <a:rPr lang="es-PR" altLang="es-PE" sz="1800" dirty="0" smtClean="0">
                    <a:solidFill>
                      <a:prstClr val="black"/>
                    </a:solidFill>
                  </a:rPr>
                  <a:t>1. Dados </a:t>
                </a:r>
                <a:r>
                  <a:rPr lang="es-PR" altLang="es-PE" sz="1800" dirty="0">
                    <a:solidFill>
                      <a:prstClr val="black"/>
                    </a:solidFill>
                  </a:rPr>
                  <a:t>dos v</a:t>
                </a:r>
                <a14:m>
                  <m:oMath xmlns:m="http://schemas.openxmlformats.org/officeDocument/2006/math">
                    <m:r>
                      <m:rPr>
                        <m:sty m:val="p"/>
                      </m:rPr>
                      <a:rPr lang="es-PE" altLang="es-PE" sz="1800" dirty="0">
                        <a:solidFill>
                          <a:prstClr val="black"/>
                        </a:solidFill>
                        <a:latin typeface="Cambria Math" panose="02040503050406030204" pitchFamily="18" charset="0"/>
                      </a:rPr>
                      <m:t>ectores</m:t>
                    </m:r>
                    <m:r>
                      <a:rPr lang="es-PE" altLang="es-PE" sz="1800" dirty="0">
                        <a:solidFill>
                          <a:prstClr val="black"/>
                        </a:solidFill>
                        <a:latin typeface="Cambria Math" panose="02040503050406030204" pitchFamily="18" charset="0"/>
                      </a:rPr>
                      <m:t> </m:t>
                    </m:r>
                    <m:d>
                      <m:dPr>
                        <m:ctrlPr>
                          <a:rPr lang="es-PE" sz="1600" i="1" smtClean="0">
                            <a:solidFill>
                              <a:prstClr val="black"/>
                            </a:solidFill>
                            <a:latin typeface="Cambria Math"/>
                          </a:rPr>
                        </m:ctrlPr>
                      </m:dPr>
                      <m:e>
                        <m:r>
                          <a:rPr lang="es-PE" sz="1600" i="1" smtClean="0">
                            <a:solidFill>
                              <a:prstClr val="black"/>
                            </a:solidFill>
                            <a:latin typeface="Cambria Math" panose="02040503050406030204" pitchFamily="18" charset="0"/>
                          </a:rPr>
                          <m:t>3−</m:t>
                        </m:r>
                        <m:r>
                          <a:rPr lang="es-PE" sz="1600" i="1" smtClean="0">
                            <a:solidFill>
                              <a:prstClr val="black"/>
                            </a:solidFill>
                            <a:latin typeface="Cambria Math" panose="02040503050406030204" pitchFamily="18" charset="0"/>
                          </a:rPr>
                          <m:t>𝑥</m:t>
                        </m:r>
                        <m:r>
                          <a:rPr lang="es-PE" sz="1600" i="1" smtClean="0">
                            <a:solidFill>
                              <a:prstClr val="black"/>
                            </a:solidFill>
                            <a:latin typeface="Cambria Math" panose="02040503050406030204" pitchFamily="18" charset="0"/>
                          </a:rPr>
                          <m:t>,5</m:t>
                        </m:r>
                      </m:e>
                    </m:d>
                    <m:r>
                      <a:rPr lang="es-PE" sz="1600" i="1" smtClean="0">
                        <a:solidFill>
                          <a:prstClr val="black"/>
                        </a:solidFill>
                        <a:latin typeface="Cambria Math" panose="02040503050406030204" pitchFamily="18" charset="0"/>
                      </a:rPr>
                      <m:t> </m:t>
                    </m:r>
                    <m:r>
                      <a:rPr lang="es-PE" sz="1600" i="1" smtClean="0">
                        <a:solidFill>
                          <a:prstClr val="black"/>
                        </a:solidFill>
                        <a:latin typeface="Cambria Math" panose="02040503050406030204" pitchFamily="18" charset="0"/>
                      </a:rPr>
                      <m:t>𝑦</m:t>
                    </m:r>
                    <m:r>
                      <a:rPr lang="es-PE" sz="1600" i="1" smtClean="0">
                        <a:solidFill>
                          <a:prstClr val="black"/>
                        </a:solidFill>
                        <a:latin typeface="Cambria Math" panose="02040503050406030204" pitchFamily="18" charset="0"/>
                      </a:rPr>
                      <m:t> (6,−2</m:t>
                    </m:r>
                    <m:r>
                      <a:rPr lang="es-PE" sz="1600" i="1" smtClean="0">
                        <a:solidFill>
                          <a:prstClr val="black"/>
                        </a:solidFill>
                        <a:latin typeface="Cambria Math" panose="02040503050406030204" pitchFamily="18" charset="0"/>
                      </a:rPr>
                      <m:t>𝑦</m:t>
                    </m:r>
                    <m:r>
                      <a:rPr lang="es-PE" sz="1600" i="1" smtClean="0">
                        <a:solidFill>
                          <a:prstClr val="black"/>
                        </a:solidFill>
                        <a:latin typeface="Cambria Math" panose="02040503050406030204" pitchFamily="18" charset="0"/>
                      </a:rPr>
                      <m:t>−3)</m:t>
                    </m:r>
                  </m:oMath>
                </a14:m>
                <a:endParaRPr lang="es-PE" sz="1800" dirty="0">
                  <a:solidFill>
                    <a:prstClr val="black"/>
                  </a:solidFill>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560512" y="3947787"/>
                <a:ext cx="4479047" cy="369332"/>
              </a:xfrm>
              <a:prstGeom prst="rect">
                <a:avLst/>
              </a:prstGeom>
              <a:blipFill rotWithShape="1">
                <a:blip r:embed="rId3"/>
                <a:stretch>
                  <a:fillRect l="-1224" t="-8333" b="-2666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5039559" y="3947787"/>
                <a:ext cx="3161186" cy="369332"/>
              </a:xfrm>
              <a:prstGeom prst="rect">
                <a:avLst/>
              </a:prstGeom>
              <a:noFill/>
            </p:spPr>
            <p:txBody>
              <a:bodyPr wrap="none" rtlCol="0">
                <a:spAutoFit/>
              </a:bodyPr>
              <a:lstStyle/>
              <a:p>
                <a:r>
                  <a:rPr lang="es-PE" sz="1800" dirty="0" smtClean="0">
                    <a:solidFill>
                      <a:prstClr val="black"/>
                    </a:solidFill>
                  </a:rPr>
                  <a:t>Si </a:t>
                </a:r>
                <a:r>
                  <a:rPr lang="es-PE" sz="1800" dirty="0">
                    <a:solidFill>
                      <a:prstClr val="black"/>
                    </a:solidFill>
                  </a:rPr>
                  <a:t>son iguales, determine </a:t>
                </a:r>
                <a14:m>
                  <m:oMath xmlns:m="http://schemas.openxmlformats.org/officeDocument/2006/math">
                    <m:r>
                      <a:rPr lang="es-PE" sz="1800" i="1" smtClean="0">
                        <a:solidFill>
                          <a:prstClr val="black"/>
                        </a:solidFill>
                        <a:latin typeface="Cambria Math" panose="02040503050406030204" pitchFamily="18" charset="0"/>
                      </a:rPr>
                      <m:t>𝑥</m:t>
                    </m:r>
                    <m:r>
                      <a:rPr lang="es-PE" sz="1800" i="1" smtClean="0">
                        <a:solidFill>
                          <a:prstClr val="black"/>
                        </a:solidFill>
                        <a:latin typeface="Cambria Math" panose="02040503050406030204" pitchFamily="18" charset="0"/>
                      </a:rPr>
                      <m:t>+</m:t>
                    </m:r>
                    <m:r>
                      <a:rPr lang="es-PE" sz="1800" i="1" smtClean="0">
                        <a:solidFill>
                          <a:prstClr val="black"/>
                        </a:solidFill>
                        <a:latin typeface="Cambria Math" panose="02040503050406030204" pitchFamily="18" charset="0"/>
                      </a:rPr>
                      <m:t>𝑦</m:t>
                    </m:r>
                  </m:oMath>
                </a14:m>
                <a:endParaRPr lang="es-PE" sz="1800" dirty="0">
                  <a:solidFill>
                    <a:prstClr val="black"/>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5039559" y="3947787"/>
                <a:ext cx="3161186" cy="369332"/>
              </a:xfrm>
              <a:prstGeom prst="rect">
                <a:avLst/>
              </a:prstGeom>
              <a:blipFill rotWithShape="1">
                <a:blip r:embed="rId4"/>
                <a:stretch>
                  <a:fillRect l="-1737" t="-8333" b="-2666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 name="CuadroTexto 2"/>
              <p:cNvSpPr txBox="1"/>
              <p:nvPr/>
            </p:nvSpPr>
            <p:spPr>
              <a:xfrm>
                <a:off x="3845590" y="4673240"/>
                <a:ext cx="25399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PE" sz="1800" i="1" smtClean="0">
                              <a:solidFill>
                                <a:prstClr val="black"/>
                              </a:solidFill>
                              <a:latin typeface="Cambria Math"/>
                            </a:rPr>
                          </m:ctrlPr>
                        </m:dPr>
                        <m:e>
                          <m:r>
                            <a:rPr lang="es-PE" sz="1800" smtClean="0">
                              <a:solidFill>
                                <a:prstClr val="black"/>
                              </a:solidFill>
                              <a:latin typeface="Cambria Math" panose="02040503050406030204" pitchFamily="18" charset="0"/>
                            </a:rPr>
                            <m:t>3−</m:t>
                          </m:r>
                          <m:r>
                            <m:rPr>
                              <m:sty m:val="p"/>
                            </m:rPr>
                            <a:rPr lang="es-PE" sz="1800" smtClean="0">
                              <a:solidFill>
                                <a:prstClr val="black"/>
                              </a:solidFill>
                              <a:latin typeface="Cambria Math" panose="02040503050406030204" pitchFamily="18" charset="0"/>
                            </a:rPr>
                            <m:t>x</m:t>
                          </m:r>
                          <m:r>
                            <a:rPr lang="es-PE" sz="1800" b="0" i="0" smtClean="0">
                              <a:solidFill>
                                <a:prstClr val="black"/>
                              </a:solidFill>
                              <a:latin typeface="Cambria Math"/>
                            </a:rPr>
                            <m:t>;</m:t>
                          </m:r>
                          <m:r>
                            <a:rPr lang="es-PE" sz="1800" smtClean="0">
                              <a:solidFill>
                                <a:prstClr val="black"/>
                              </a:solidFill>
                              <a:latin typeface="Cambria Math" panose="02040503050406030204" pitchFamily="18" charset="0"/>
                            </a:rPr>
                            <m:t>5</m:t>
                          </m:r>
                        </m:e>
                      </m:d>
                      <m:r>
                        <a:rPr lang="es-PE" sz="1800" smtClean="0">
                          <a:solidFill>
                            <a:prstClr val="black"/>
                          </a:solidFill>
                          <a:latin typeface="Cambria Math" panose="02040503050406030204" pitchFamily="18" charset="0"/>
                        </a:rPr>
                        <m:t>=(</m:t>
                      </m:r>
                      <m:r>
                        <a:rPr lang="es-PE" sz="1800" b="0" i="0" smtClean="0">
                          <a:solidFill>
                            <a:prstClr val="black"/>
                          </a:solidFill>
                          <a:latin typeface="Cambria Math"/>
                        </a:rPr>
                        <m:t>6;</m:t>
                      </m:r>
                      <m:r>
                        <a:rPr lang="es-PE" sz="1800" smtClean="0">
                          <a:solidFill>
                            <a:prstClr val="black"/>
                          </a:solidFill>
                          <a:latin typeface="Cambria Math" panose="02040503050406030204" pitchFamily="18" charset="0"/>
                        </a:rPr>
                        <m:t>−2</m:t>
                      </m:r>
                      <m:r>
                        <m:rPr>
                          <m:sty m:val="p"/>
                        </m:rPr>
                        <a:rPr lang="es-PE" sz="1800" smtClean="0">
                          <a:solidFill>
                            <a:prstClr val="black"/>
                          </a:solidFill>
                          <a:latin typeface="Cambria Math" panose="02040503050406030204" pitchFamily="18" charset="0"/>
                        </a:rPr>
                        <m:t>y</m:t>
                      </m:r>
                      <m:r>
                        <a:rPr lang="es-PE" sz="1800" smtClean="0">
                          <a:solidFill>
                            <a:prstClr val="black"/>
                          </a:solidFill>
                          <a:latin typeface="Cambria Math" panose="02040503050406030204" pitchFamily="18" charset="0"/>
                        </a:rPr>
                        <m:t>−3)</m:t>
                      </m:r>
                    </m:oMath>
                  </m:oMathPara>
                </a14:m>
                <a:endParaRPr lang="es-PE" sz="1800" dirty="0">
                  <a:solidFill>
                    <a:prstClr val="black"/>
                  </a:solidFill>
                </a:endParaRPr>
              </a:p>
            </p:txBody>
          </p:sp>
        </mc:Choice>
        <mc:Fallback xmlns="">
          <p:sp>
            <p:nvSpPr>
              <p:cNvPr id="3" name="CuadroTexto 2"/>
              <p:cNvSpPr txBox="1">
                <a:spLocks noRot="1" noChangeAspect="1" noMove="1" noResize="1" noEditPoints="1" noAdjustHandles="1" noChangeArrowheads="1" noChangeShapeType="1" noTextEdit="1"/>
              </p:cNvSpPr>
              <p:nvPr/>
            </p:nvSpPr>
            <p:spPr>
              <a:xfrm>
                <a:off x="3845590" y="4673240"/>
                <a:ext cx="2539991" cy="276999"/>
              </a:xfrm>
              <a:prstGeom prst="rect">
                <a:avLst/>
              </a:prstGeom>
              <a:blipFill rotWithShape="1">
                <a:blip r:embed="rId5"/>
                <a:stretch>
                  <a:fillRect r="-2638" b="-35556"/>
                </a:stretch>
              </a:blipFill>
            </p:spPr>
            <p:txBody>
              <a:bodyPr/>
              <a:lstStyle/>
              <a:p>
                <a:r>
                  <a:rPr lang="es-PE">
                    <a:noFill/>
                  </a:rPr>
                  <a:t> </a:t>
                </a:r>
              </a:p>
            </p:txBody>
          </p:sp>
        </mc:Fallback>
      </mc:AlternateContent>
      <p:sp>
        <p:nvSpPr>
          <p:cNvPr id="6" name="CuadroTexto 5"/>
          <p:cNvSpPr txBox="1"/>
          <p:nvPr/>
        </p:nvSpPr>
        <p:spPr>
          <a:xfrm>
            <a:off x="776536" y="5076597"/>
            <a:ext cx="1095172" cy="369332"/>
          </a:xfrm>
          <a:prstGeom prst="rect">
            <a:avLst/>
          </a:prstGeom>
          <a:noFill/>
        </p:spPr>
        <p:txBody>
          <a:bodyPr wrap="none" rtlCol="0">
            <a:spAutoFit/>
          </a:bodyPr>
          <a:lstStyle/>
          <a:p>
            <a:r>
              <a:rPr lang="es-PE" sz="1800" dirty="0">
                <a:solidFill>
                  <a:prstClr val="black"/>
                </a:solidFill>
              </a:rPr>
              <a:t>Entonces:</a:t>
            </a:r>
          </a:p>
        </p:txBody>
      </p:sp>
      <mc:AlternateContent xmlns:mc="http://schemas.openxmlformats.org/markup-compatibility/2006" xmlns:a14="http://schemas.microsoft.com/office/drawing/2010/main">
        <mc:Choice Requires="a14">
          <p:sp>
            <p:nvSpPr>
              <p:cNvPr id="7" name="CuadroTexto 6"/>
              <p:cNvSpPr txBox="1"/>
              <p:nvPr/>
            </p:nvSpPr>
            <p:spPr>
              <a:xfrm>
                <a:off x="2080960" y="5512171"/>
                <a:ext cx="10599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PE" sz="1800" smtClean="0">
                          <a:solidFill>
                            <a:prstClr val="black"/>
                          </a:solidFill>
                          <a:latin typeface="Cambria Math" panose="02040503050406030204" pitchFamily="18" charset="0"/>
                        </a:rPr>
                        <m:t>x</m:t>
                      </m:r>
                      <m:r>
                        <a:rPr lang="es-PE" sz="1800" smtClean="0">
                          <a:solidFill>
                            <a:prstClr val="black"/>
                          </a:solidFill>
                          <a:latin typeface="Cambria Math" panose="02040503050406030204" pitchFamily="18" charset="0"/>
                        </a:rPr>
                        <m:t>=</m:t>
                      </m:r>
                      <m:r>
                        <a:rPr lang="es-PE" sz="1800" i="1" smtClean="0">
                          <a:solidFill>
                            <a:prstClr val="black"/>
                          </a:solidFill>
                          <a:latin typeface="Cambria Math" panose="02040503050406030204" pitchFamily="18" charset="0"/>
                        </a:rPr>
                        <m:t>−3  </m:t>
                      </m:r>
                    </m:oMath>
                  </m:oMathPara>
                </a14:m>
                <a:endParaRPr lang="es-PE" sz="1800" dirty="0">
                  <a:solidFill>
                    <a:prstClr val="black"/>
                  </a:solidFill>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2080960" y="5512171"/>
                <a:ext cx="1059906" cy="369332"/>
              </a:xfrm>
              <a:prstGeom prst="rect">
                <a:avLst/>
              </a:prstGeom>
              <a:blipFill rotWithShape="1">
                <a:blip r:embed="rId6"/>
                <a:stretch>
                  <a:fillRect/>
                </a:stretch>
              </a:blipFill>
            </p:spPr>
            <p:txBody>
              <a:bodyPr/>
              <a:lstStyle/>
              <a:p>
                <a:r>
                  <a:rPr lang="es-PE">
                    <a:noFill/>
                  </a:rPr>
                  <a:t> </a:t>
                </a:r>
              </a:p>
            </p:txBody>
          </p:sp>
        </mc:Fallback>
      </mc:AlternateContent>
      <p:sp>
        <p:nvSpPr>
          <p:cNvPr id="8" name="Flecha derecha 7"/>
          <p:cNvSpPr/>
          <p:nvPr/>
        </p:nvSpPr>
        <p:spPr>
          <a:xfrm>
            <a:off x="5246809" y="5604504"/>
            <a:ext cx="646221"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mc:AlternateContent xmlns:mc="http://schemas.openxmlformats.org/markup-compatibility/2006" xmlns:a14="http://schemas.microsoft.com/office/drawing/2010/main">
        <mc:Choice Requires="a14">
          <p:sp>
            <p:nvSpPr>
              <p:cNvPr id="9" name="CuadroTexto 8"/>
              <p:cNvSpPr txBox="1"/>
              <p:nvPr/>
            </p:nvSpPr>
            <p:spPr>
              <a:xfrm>
                <a:off x="6356727" y="5526524"/>
                <a:ext cx="1350050" cy="369332"/>
              </a:xfrm>
              <a:prstGeom prst="rect">
                <a:avLst/>
              </a:prstGeom>
              <a:solidFill>
                <a:srgbClr val="92D050"/>
              </a:solid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PE" sz="1800" smtClean="0">
                          <a:solidFill>
                            <a:prstClr val="black"/>
                          </a:solidFill>
                          <a:latin typeface="Cambria Math" panose="02040503050406030204" pitchFamily="18" charset="0"/>
                        </a:rPr>
                        <m:t>x</m:t>
                      </m:r>
                      <m:r>
                        <a:rPr lang="es-PE" sz="1800" smtClean="0">
                          <a:solidFill>
                            <a:prstClr val="black"/>
                          </a:solidFill>
                          <a:latin typeface="Cambria Math" panose="02040503050406030204" pitchFamily="18" charset="0"/>
                        </a:rPr>
                        <m:t>+</m:t>
                      </m:r>
                      <m:r>
                        <m:rPr>
                          <m:sty m:val="p"/>
                        </m:rPr>
                        <a:rPr lang="es-PE" sz="1800" smtClean="0">
                          <a:solidFill>
                            <a:prstClr val="black"/>
                          </a:solidFill>
                          <a:latin typeface="Cambria Math" panose="02040503050406030204" pitchFamily="18" charset="0"/>
                        </a:rPr>
                        <m:t>y</m:t>
                      </m:r>
                      <m:r>
                        <a:rPr lang="es-PE" sz="1800" smtClean="0">
                          <a:solidFill>
                            <a:prstClr val="black"/>
                          </a:solidFill>
                          <a:latin typeface="Cambria Math" panose="02040503050406030204" pitchFamily="18" charset="0"/>
                        </a:rPr>
                        <m:t>=</m:t>
                      </m:r>
                      <m:r>
                        <a:rPr lang="es-PE" sz="1800" i="1" smtClean="0">
                          <a:solidFill>
                            <a:prstClr val="black"/>
                          </a:solidFill>
                          <a:latin typeface="Cambria Math" panose="02040503050406030204" pitchFamily="18" charset="0"/>
                        </a:rPr>
                        <m:t>−7</m:t>
                      </m:r>
                    </m:oMath>
                  </m:oMathPara>
                </a14:m>
                <a:endParaRPr lang="es-PE" sz="1800" dirty="0">
                  <a:solidFill>
                    <a:prstClr val="black"/>
                  </a:solidFill>
                </a:endParaRPr>
              </a:p>
            </p:txBody>
          </p:sp>
        </mc:Choice>
        <mc:Fallback xmlns="">
          <p:sp>
            <p:nvSpPr>
              <p:cNvPr id="9" name="CuadroTexto 8"/>
              <p:cNvSpPr txBox="1">
                <a:spLocks noRot="1" noChangeAspect="1" noMove="1" noResize="1" noEditPoints="1" noAdjustHandles="1" noChangeArrowheads="1" noChangeShapeType="1" noTextEdit="1"/>
              </p:cNvSpPr>
              <p:nvPr/>
            </p:nvSpPr>
            <p:spPr>
              <a:xfrm>
                <a:off x="6356727" y="5526524"/>
                <a:ext cx="1350050" cy="369332"/>
              </a:xfrm>
              <a:prstGeom prst="rect">
                <a:avLst/>
              </a:prstGeom>
              <a:blipFill rotWithShape="1">
                <a:blip r:embed="rId7"/>
                <a:stretch>
                  <a:fillRect b="-833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2017646" y="5108483"/>
                <a:ext cx="1290738" cy="369332"/>
              </a:xfrm>
              <a:prstGeom prst="rect">
                <a:avLst/>
              </a:prstGeom>
              <a:noFill/>
            </p:spPr>
            <p:txBody>
              <a:bodyPr wrap="none" rtlCol="0">
                <a:spAutoFit/>
              </a:bodyPr>
              <a:lstStyle/>
              <a:p>
                <a:r>
                  <a:rPr lang="es-PE" sz="1800" dirty="0" smtClean="0">
                    <a:solidFill>
                      <a:prstClr val="black"/>
                    </a:solidFill>
                  </a:rPr>
                  <a:t> </a:t>
                </a:r>
                <a14:m>
                  <m:oMath xmlns:m="http://schemas.openxmlformats.org/officeDocument/2006/math">
                    <m:r>
                      <a:rPr lang="es-PE" sz="1800" smtClean="0">
                        <a:solidFill>
                          <a:prstClr val="black"/>
                        </a:solidFill>
                        <a:latin typeface="Cambria Math" panose="02040503050406030204" pitchFamily="18" charset="0"/>
                      </a:rPr>
                      <m:t>3−</m:t>
                    </m:r>
                    <m:r>
                      <m:rPr>
                        <m:sty m:val="p"/>
                      </m:rPr>
                      <a:rPr lang="es-PE" sz="1800" smtClean="0">
                        <a:solidFill>
                          <a:prstClr val="black"/>
                        </a:solidFill>
                        <a:latin typeface="Cambria Math" panose="02040503050406030204" pitchFamily="18" charset="0"/>
                      </a:rPr>
                      <m:t>x</m:t>
                    </m:r>
                    <m:r>
                      <a:rPr lang="es-PE" sz="1800" smtClean="0">
                        <a:solidFill>
                          <a:prstClr val="black"/>
                        </a:solidFill>
                        <a:latin typeface="Cambria Math" panose="02040503050406030204" pitchFamily="18" charset="0"/>
                      </a:rPr>
                      <m:t>=</m:t>
                    </m:r>
                    <m:r>
                      <a:rPr lang="es-PE" sz="1800" i="1" smtClean="0">
                        <a:solidFill>
                          <a:prstClr val="black"/>
                        </a:solidFill>
                        <a:latin typeface="Cambria Math" panose="02040503050406030204" pitchFamily="18" charset="0"/>
                      </a:rPr>
                      <m:t>6  </m:t>
                    </m:r>
                  </m:oMath>
                </a14:m>
                <a:endParaRPr lang="es-PE" sz="1800" dirty="0">
                  <a:solidFill>
                    <a:prstClr val="black"/>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2017646" y="5108483"/>
                <a:ext cx="1290738" cy="369332"/>
              </a:xfrm>
              <a:prstGeom prst="rect">
                <a:avLst/>
              </a:prstGeom>
              <a:blipFill rotWithShape="1">
                <a:blip r:embed="rId8"/>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3308384" y="5157192"/>
                <a:ext cx="19038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800" i="1" smtClean="0">
                          <a:solidFill>
                            <a:prstClr val="black"/>
                          </a:solidFill>
                          <a:latin typeface="Cambria Math" panose="02040503050406030204" pitchFamily="18" charset="0"/>
                        </a:rPr>
                        <m:t> </m:t>
                      </m:r>
                      <m:r>
                        <a:rPr lang="es-PE" sz="1800" i="1" smtClean="0">
                          <a:solidFill>
                            <a:prstClr val="black"/>
                          </a:solidFill>
                          <a:latin typeface="Cambria Math" panose="02040503050406030204" pitchFamily="18" charset="0"/>
                          <a:ea typeface="Cambria Math" panose="02040503050406030204" pitchFamily="18" charset="0"/>
                        </a:rPr>
                        <m:t>∧  5=</m:t>
                      </m:r>
                      <m:r>
                        <a:rPr lang="es-PE" sz="1800" i="1" smtClean="0">
                          <a:solidFill>
                            <a:prstClr val="black"/>
                          </a:solidFill>
                          <a:latin typeface="Cambria Math" panose="02040503050406030204" pitchFamily="18" charset="0"/>
                        </a:rPr>
                        <m:t>−2</m:t>
                      </m:r>
                      <m:r>
                        <a:rPr lang="es-PE" sz="1800" i="1" smtClean="0">
                          <a:solidFill>
                            <a:prstClr val="black"/>
                          </a:solidFill>
                          <a:latin typeface="Cambria Math" panose="02040503050406030204" pitchFamily="18" charset="0"/>
                        </a:rPr>
                        <m:t>𝑦</m:t>
                      </m:r>
                      <m:r>
                        <a:rPr lang="es-PE" sz="1800" i="1" smtClean="0">
                          <a:solidFill>
                            <a:prstClr val="black"/>
                          </a:solidFill>
                          <a:latin typeface="Cambria Math" panose="02040503050406030204" pitchFamily="18" charset="0"/>
                        </a:rPr>
                        <m:t>−3</m:t>
                      </m:r>
                    </m:oMath>
                  </m:oMathPara>
                </a14:m>
                <a:endParaRPr lang="es-PE" sz="1800" dirty="0">
                  <a:solidFill>
                    <a:prstClr val="black"/>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3308384" y="5157192"/>
                <a:ext cx="1903855" cy="369332"/>
              </a:xfrm>
              <a:prstGeom prst="rect">
                <a:avLst/>
              </a:prstGeom>
              <a:blipFill rotWithShape="1">
                <a:blip r:embed="rId9"/>
                <a:stretch>
                  <a:fillRect b="-13115"/>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3309382" y="5526524"/>
                <a:ext cx="13203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800" i="1" smtClean="0">
                          <a:solidFill>
                            <a:prstClr val="black"/>
                          </a:solidFill>
                          <a:latin typeface="Cambria Math" panose="02040503050406030204" pitchFamily="18" charset="0"/>
                        </a:rPr>
                        <m:t> </m:t>
                      </m:r>
                      <m:r>
                        <a:rPr lang="es-PE" sz="1800" i="1" smtClean="0">
                          <a:solidFill>
                            <a:prstClr val="black"/>
                          </a:solidFill>
                          <a:latin typeface="Cambria Math" panose="02040503050406030204" pitchFamily="18" charset="0"/>
                          <a:ea typeface="Cambria Math" panose="02040503050406030204" pitchFamily="18" charset="0"/>
                        </a:rPr>
                        <m:t>∧  </m:t>
                      </m:r>
                      <m:r>
                        <a:rPr lang="es-PE" sz="1800" i="1" smtClean="0">
                          <a:solidFill>
                            <a:prstClr val="black"/>
                          </a:solidFill>
                          <a:latin typeface="Cambria Math" panose="02040503050406030204" pitchFamily="18" charset="0"/>
                          <a:ea typeface="Cambria Math" panose="02040503050406030204" pitchFamily="18" charset="0"/>
                        </a:rPr>
                        <m:t>𝑦</m:t>
                      </m:r>
                      <m:r>
                        <a:rPr lang="es-PE" sz="1800" i="1" smtClean="0">
                          <a:solidFill>
                            <a:prstClr val="black"/>
                          </a:solidFill>
                          <a:latin typeface="Cambria Math" panose="02040503050406030204" pitchFamily="18" charset="0"/>
                          <a:ea typeface="Cambria Math" panose="02040503050406030204" pitchFamily="18" charset="0"/>
                        </a:rPr>
                        <m:t>=−4</m:t>
                      </m:r>
                    </m:oMath>
                  </m:oMathPara>
                </a14:m>
                <a:endParaRPr lang="es-PE" sz="1800" dirty="0">
                  <a:solidFill>
                    <a:prstClr val="black"/>
                  </a:solidFill>
                </a:endParaRPr>
              </a:p>
            </p:txBody>
          </p:sp>
        </mc:Choice>
        <mc:Fallback xmlns="">
          <p:sp>
            <p:nvSpPr>
              <p:cNvPr id="12" name="CuadroTexto 11"/>
              <p:cNvSpPr txBox="1">
                <a:spLocks noRot="1" noChangeAspect="1" noMove="1" noResize="1" noEditPoints="1" noAdjustHandles="1" noChangeArrowheads="1" noChangeShapeType="1" noTextEdit="1"/>
              </p:cNvSpPr>
              <p:nvPr/>
            </p:nvSpPr>
            <p:spPr>
              <a:xfrm>
                <a:off x="3309382" y="5526524"/>
                <a:ext cx="1320361" cy="369332"/>
              </a:xfrm>
              <a:prstGeom prst="rect">
                <a:avLst/>
              </a:prstGeom>
              <a:blipFill rotWithShape="1">
                <a:blip r:embed="rId10"/>
                <a:stretch>
                  <a:fillRect b="-8333"/>
                </a:stretch>
              </a:blipFill>
            </p:spPr>
            <p:txBody>
              <a:bodyPr/>
              <a:lstStyle/>
              <a:p>
                <a:r>
                  <a:rPr lang="es-PE">
                    <a:noFill/>
                  </a:rPr>
                  <a:t> </a:t>
                </a:r>
              </a:p>
            </p:txBody>
          </p:sp>
        </mc:Fallback>
      </mc:AlternateContent>
      <p:pic>
        <p:nvPicPr>
          <p:cNvPr id="13" name="3 Imagen" descr="Descripción: UTP"/>
          <p:cNvPicPr/>
          <p:nvPr/>
        </p:nvPicPr>
        <p:blipFill>
          <a:blip r:embed="rId11" cstate="print"/>
          <a:srcRect/>
          <a:stretch>
            <a:fillRect/>
          </a:stretch>
        </p:blipFill>
        <p:spPr bwMode="auto">
          <a:xfrm>
            <a:off x="272480" y="260648"/>
            <a:ext cx="1808480" cy="692696"/>
          </a:xfrm>
          <a:prstGeom prst="rect">
            <a:avLst/>
          </a:prstGeom>
          <a:noFill/>
          <a:ln w="9525">
            <a:noFill/>
            <a:miter lim="800000"/>
            <a:headEnd/>
            <a:tailEnd/>
          </a:ln>
        </p:spPr>
      </p:pic>
      <p:sp>
        <p:nvSpPr>
          <p:cNvPr id="16" name="Rectangle 1026"/>
          <p:cNvSpPr txBox="1">
            <a:spLocks noChangeArrowheads="1"/>
          </p:cNvSpPr>
          <p:nvPr/>
        </p:nvSpPr>
        <p:spPr bwMode="auto">
          <a:xfrm>
            <a:off x="2293158" y="774403"/>
            <a:ext cx="5616000" cy="720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cs typeface="Arial" charset="0"/>
              </a:defRPr>
            </a:lvl2pPr>
            <a:lvl3pPr algn="l" rtl="0" eaLnBrk="0" fontAlgn="base" hangingPunct="0">
              <a:spcBef>
                <a:spcPct val="0"/>
              </a:spcBef>
              <a:spcAft>
                <a:spcPct val="0"/>
              </a:spcAft>
              <a:defRPr sz="4400">
                <a:solidFill>
                  <a:schemeClr val="tx2"/>
                </a:solidFill>
                <a:latin typeface="Times New Roman" pitchFamily="18" charset="0"/>
                <a:cs typeface="Arial" charset="0"/>
              </a:defRPr>
            </a:lvl3pPr>
            <a:lvl4pPr algn="l" rtl="0" eaLnBrk="0" fontAlgn="base" hangingPunct="0">
              <a:spcBef>
                <a:spcPct val="0"/>
              </a:spcBef>
              <a:spcAft>
                <a:spcPct val="0"/>
              </a:spcAft>
              <a:defRPr sz="4400">
                <a:solidFill>
                  <a:schemeClr val="tx2"/>
                </a:solidFill>
                <a:latin typeface="Times New Roman" pitchFamily="18" charset="0"/>
                <a:cs typeface="Arial" charset="0"/>
              </a:defRPr>
            </a:lvl4pPr>
            <a:lvl5pPr algn="l" rtl="0" eaLnBrk="0" fontAlgn="base" hangingPunct="0">
              <a:spcBef>
                <a:spcPct val="0"/>
              </a:spcBef>
              <a:spcAft>
                <a:spcPct val="0"/>
              </a:spcAft>
              <a:defRPr sz="4400">
                <a:solidFill>
                  <a:schemeClr val="tx2"/>
                </a:solidFill>
                <a:latin typeface="Times New Roman" pitchFamily="18" charset="0"/>
                <a:cs typeface="Arial" charset="0"/>
              </a:defRPr>
            </a:lvl5pPr>
            <a:lvl6pPr marL="457200" algn="l" rtl="0" fontAlgn="base">
              <a:spcBef>
                <a:spcPct val="0"/>
              </a:spcBef>
              <a:spcAft>
                <a:spcPct val="0"/>
              </a:spcAft>
              <a:defRPr sz="4400">
                <a:solidFill>
                  <a:schemeClr val="tx2"/>
                </a:solidFill>
                <a:latin typeface="Times New Roman" pitchFamily="18" charset="0"/>
                <a:cs typeface="Arial" charset="0"/>
              </a:defRPr>
            </a:lvl6pPr>
            <a:lvl7pPr marL="914400" algn="l" rtl="0" fontAlgn="base">
              <a:spcBef>
                <a:spcPct val="0"/>
              </a:spcBef>
              <a:spcAft>
                <a:spcPct val="0"/>
              </a:spcAft>
              <a:defRPr sz="4400">
                <a:solidFill>
                  <a:schemeClr val="tx2"/>
                </a:solidFill>
                <a:latin typeface="Times New Roman" pitchFamily="18" charset="0"/>
                <a:cs typeface="Arial" charset="0"/>
              </a:defRPr>
            </a:lvl7pPr>
            <a:lvl8pPr marL="1371600" algn="l" rtl="0" fontAlgn="base">
              <a:spcBef>
                <a:spcPct val="0"/>
              </a:spcBef>
              <a:spcAft>
                <a:spcPct val="0"/>
              </a:spcAft>
              <a:defRPr sz="4400">
                <a:solidFill>
                  <a:schemeClr val="tx2"/>
                </a:solidFill>
                <a:latin typeface="Times New Roman" pitchFamily="18" charset="0"/>
                <a:cs typeface="Arial" charset="0"/>
              </a:defRPr>
            </a:lvl8pPr>
            <a:lvl9pPr marL="1828800" algn="l" rtl="0" fontAlgn="base">
              <a:spcBef>
                <a:spcPct val="0"/>
              </a:spcBef>
              <a:spcAft>
                <a:spcPct val="0"/>
              </a:spcAft>
              <a:defRPr sz="4400">
                <a:solidFill>
                  <a:schemeClr val="tx2"/>
                </a:solidFill>
                <a:latin typeface="Times New Roman" pitchFamily="18" charset="0"/>
                <a:cs typeface="Arial" charset="0"/>
              </a:defRPr>
            </a:lvl9pPr>
          </a:lstStyle>
          <a:p>
            <a:pPr algn="ctr" eaLnBrk="1" hangingPunct="1">
              <a:defRPr/>
            </a:pPr>
            <a:r>
              <a:rPr lang="es-MX" altLang="es-CL" sz="4000" kern="0" dirty="0">
                <a:solidFill>
                  <a:srgbClr val="FFFFFF"/>
                </a:solidFill>
              </a:rPr>
              <a:t>IGUALDAD DE VECTORES</a:t>
            </a:r>
          </a:p>
        </p:txBody>
      </p:sp>
      <mc:AlternateContent xmlns:mc="http://schemas.openxmlformats.org/markup-compatibility/2006" xmlns:a14="http://schemas.microsoft.com/office/drawing/2010/main">
        <mc:Choice Requires="a14">
          <p:sp>
            <p:nvSpPr>
              <p:cNvPr id="14" name="13 Rectángulo"/>
              <p:cNvSpPr/>
              <p:nvPr/>
            </p:nvSpPr>
            <p:spPr>
              <a:xfrm>
                <a:off x="664366" y="5806878"/>
                <a:ext cx="6952930" cy="774123"/>
              </a:xfrm>
              <a:prstGeom prst="rect">
                <a:avLst/>
              </a:prstGeom>
            </p:spPr>
            <p:txBody>
              <a:bodyPr wrap="square">
                <a:spAutoFit/>
              </a:bodyPr>
              <a:lstStyle/>
              <a:p>
                <a:pPr marL="31750"/>
                <a:r>
                  <a:rPr lang="es-PE" altLang="es-PE" sz="1800" kern="0" dirty="0" smtClean="0">
                    <a:solidFill>
                      <a:srgbClr val="0F243E">
                        <a:lumMod val="75000"/>
                        <a:lumOff val="25000"/>
                      </a:srgbClr>
                    </a:solidFill>
                  </a:rPr>
                  <a:t>Geométricamente dos vectores </a:t>
                </a:r>
                <a14:m>
                  <m:oMath xmlns:m="http://schemas.openxmlformats.org/officeDocument/2006/math">
                    <m:acc>
                      <m:accPr>
                        <m:chr m:val="⃗"/>
                        <m:ctrlPr>
                          <a:rPr lang="es-PE" altLang="es-PE" sz="1800" i="1" kern="0">
                            <a:solidFill>
                              <a:srgbClr val="0F243E">
                                <a:lumMod val="75000"/>
                                <a:lumOff val="25000"/>
                              </a:srgbClr>
                            </a:solidFill>
                            <a:latin typeface="Cambria Math"/>
                          </a:rPr>
                        </m:ctrlPr>
                      </m:accPr>
                      <m:e>
                        <m:r>
                          <a:rPr lang="es-PE" altLang="es-PE" sz="1800" i="1" kern="0">
                            <a:solidFill>
                              <a:srgbClr val="0F243E">
                                <a:lumMod val="75000"/>
                                <a:lumOff val="25000"/>
                              </a:srgbClr>
                            </a:solidFill>
                            <a:latin typeface="Cambria Math" panose="02040503050406030204" pitchFamily="18" charset="0"/>
                          </a:rPr>
                          <m:t>𝐴</m:t>
                        </m:r>
                      </m:e>
                    </m:acc>
                  </m:oMath>
                </a14:m>
                <a:r>
                  <a:rPr lang="es-PE" altLang="es-PE" sz="1800" kern="0" dirty="0">
                    <a:solidFill>
                      <a:srgbClr val="0F243E">
                        <a:lumMod val="75000"/>
                        <a:lumOff val="25000"/>
                      </a:srgbClr>
                    </a:solidFill>
                  </a:rPr>
                  <a:t>    y   </a:t>
                </a:r>
                <a14:m>
                  <m:oMath xmlns:m="http://schemas.openxmlformats.org/officeDocument/2006/math">
                    <m:acc>
                      <m:accPr>
                        <m:chr m:val="⃗"/>
                        <m:ctrlPr>
                          <a:rPr lang="es-PE" altLang="es-PE" sz="1800" i="1" kern="0" dirty="0">
                            <a:solidFill>
                              <a:srgbClr val="0F243E">
                                <a:lumMod val="75000"/>
                                <a:lumOff val="25000"/>
                              </a:srgbClr>
                            </a:solidFill>
                            <a:latin typeface="Cambria Math"/>
                          </a:rPr>
                        </m:ctrlPr>
                      </m:accPr>
                      <m:e>
                        <m:r>
                          <a:rPr lang="es-PE" altLang="es-PE" sz="1800" i="1" kern="0" dirty="0">
                            <a:solidFill>
                              <a:srgbClr val="0F243E">
                                <a:lumMod val="75000"/>
                                <a:lumOff val="25000"/>
                              </a:srgbClr>
                            </a:solidFill>
                            <a:latin typeface="Cambria Math" panose="02040503050406030204" pitchFamily="18" charset="0"/>
                          </a:rPr>
                          <m:t>𝐵</m:t>
                        </m:r>
                      </m:e>
                    </m:acc>
                  </m:oMath>
                </a14:m>
                <a:r>
                  <a:rPr lang="es-PE" altLang="es-PE" sz="1800" kern="0" dirty="0">
                    <a:solidFill>
                      <a:srgbClr val="0F243E">
                        <a:lumMod val="75000"/>
                        <a:lumOff val="25000"/>
                      </a:srgbClr>
                    </a:solidFill>
                  </a:rPr>
                  <a:t> son iguales, si tienen la misma magnitud, dirección y sentido</a:t>
                </a:r>
                <a:r>
                  <a:rPr lang="es-PR" altLang="es-PE" sz="2400" dirty="0">
                    <a:solidFill>
                      <a:srgbClr val="0F243E">
                        <a:lumMod val="75000"/>
                        <a:lumOff val="25000"/>
                      </a:srgbClr>
                    </a:solidFill>
                  </a:rPr>
                  <a:t>.  </a:t>
                </a:r>
                <a:endParaRPr lang="es-PE" altLang="es-PE" sz="2400" dirty="0">
                  <a:solidFill>
                    <a:srgbClr val="0F243E">
                      <a:lumMod val="75000"/>
                      <a:lumOff val="25000"/>
                    </a:srgbClr>
                  </a:solidFill>
                </a:endParaRPr>
              </a:p>
            </p:txBody>
          </p:sp>
        </mc:Choice>
        <mc:Fallback xmlns="">
          <p:sp>
            <p:nvSpPr>
              <p:cNvPr id="14" name="13 Rectángulo"/>
              <p:cNvSpPr>
                <a:spLocks noRot="1" noChangeAspect="1" noMove="1" noResize="1" noEditPoints="1" noAdjustHandles="1" noChangeArrowheads="1" noChangeShapeType="1" noTextEdit="1"/>
              </p:cNvSpPr>
              <p:nvPr/>
            </p:nvSpPr>
            <p:spPr>
              <a:xfrm>
                <a:off x="664366" y="5806878"/>
                <a:ext cx="6952930" cy="774123"/>
              </a:xfrm>
              <a:prstGeom prst="rect">
                <a:avLst/>
              </a:prstGeom>
              <a:blipFill rotWithShape="1">
                <a:blip r:embed="rId12"/>
                <a:stretch>
                  <a:fillRect l="-351" t="-11024" b="-17323"/>
                </a:stretch>
              </a:blipFill>
            </p:spPr>
            <p:txBody>
              <a:bodyPr/>
              <a:lstStyle/>
              <a:p>
                <a:r>
                  <a:rPr lang="es-PE">
                    <a:noFill/>
                  </a:rPr>
                  <a:t> </a:t>
                </a:r>
              </a:p>
            </p:txBody>
          </p:sp>
        </mc:Fallback>
      </mc:AlternateContent>
    </p:spTree>
    <p:extLst>
      <p:ext uri="{BB962C8B-B14F-4D97-AF65-F5344CB8AC3E}">
        <p14:creationId xmlns:p14="http://schemas.microsoft.com/office/powerpoint/2010/main" val="316098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1000"/>
                                        <p:tgtEl>
                                          <p:spTgt spid="9"/>
                                        </p:tgtEl>
                                      </p:cBhvr>
                                    </p:animEffect>
                                    <p:anim calcmode="lin" valueType="num">
                                      <p:cBhvr>
                                        <p:cTn id="71" dur="1000" fill="hold"/>
                                        <p:tgtEl>
                                          <p:spTgt spid="9"/>
                                        </p:tgtEl>
                                        <p:attrNameLst>
                                          <p:attrName>ppt_x</p:attrName>
                                        </p:attrNameLst>
                                      </p:cBhvr>
                                      <p:tavLst>
                                        <p:tav tm="0">
                                          <p:val>
                                            <p:strVal val="#ppt_x"/>
                                          </p:val>
                                        </p:tav>
                                        <p:tav tm="100000">
                                          <p:val>
                                            <p:strVal val="#ppt_x"/>
                                          </p:val>
                                        </p:tav>
                                      </p:tavLst>
                                    </p:anim>
                                    <p:anim calcmode="lin" valueType="num">
                                      <p:cBhvr>
                                        <p:cTn id="7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6" grpId="0"/>
      <p:bldP spid="7" grpId="0"/>
      <p:bldP spid="8" grpId="0" animBg="1"/>
      <p:bldP spid="9" grpId="0" animBg="1"/>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p:cNvSpPr txBox="1"/>
              <p:nvPr/>
            </p:nvSpPr>
            <p:spPr>
              <a:xfrm>
                <a:off x="272480" y="1791263"/>
                <a:ext cx="7148772" cy="1631216"/>
              </a:xfrm>
              <a:prstGeom prst="rect">
                <a:avLst/>
              </a:prstGeom>
              <a:noFill/>
            </p:spPr>
            <p:txBody>
              <a:bodyPr wrap="square" rtlCol="0">
                <a:spAutoFit/>
              </a:bodyPr>
              <a:lstStyle/>
              <a:p>
                <a:r>
                  <a:rPr lang="es-PR" altLang="es-PE" sz="2000" b="1" u="sng" dirty="0" smtClean="0">
                    <a:solidFill>
                      <a:prstClr val="black"/>
                    </a:solidFill>
                  </a:rPr>
                  <a:t>Se define</a:t>
                </a:r>
              </a:p>
              <a:p>
                <a:endParaRPr lang="es-PR" altLang="es-PE" sz="2000" b="1" u="sng" dirty="0">
                  <a:solidFill>
                    <a:prstClr val="black"/>
                  </a:solidFill>
                </a:endParaRPr>
              </a:p>
              <a:p>
                <a:r>
                  <a:rPr lang="es-PR" altLang="es-PE" sz="2000" dirty="0" smtClean="0">
                    <a:solidFill>
                      <a:prstClr val="black"/>
                    </a:solidFill>
                  </a:rPr>
                  <a:t>     Dado </a:t>
                </a:r>
                <a:r>
                  <a:rPr lang="es-PR" altLang="es-PE" sz="2000" dirty="0">
                    <a:solidFill>
                      <a:prstClr val="black"/>
                    </a:solidFill>
                  </a:rPr>
                  <a:t>dos v</a:t>
                </a:r>
                <a14:m>
                  <m:oMath xmlns:m="http://schemas.openxmlformats.org/officeDocument/2006/math">
                    <m:r>
                      <m:rPr>
                        <m:sty m:val="p"/>
                      </m:rPr>
                      <a:rPr lang="es-PE" altLang="es-PE" sz="2000" dirty="0">
                        <a:solidFill>
                          <a:prstClr val="black"/>
                        </a:solidFill>
                        <a:latin typeface="Cambria Math" panose="02040503050406030204" pitchFamily="18" charset="0"/>
                      </a:rPr>
                      <m:t>ectores</m:t>
                    </m:r>
                    <m:r>
                      <a:rPr lang="es-PE" altLang="es-PE" sz="2000" i="1" dirty="0" smtClean="0">
                        <a:solidFill>
                          <a:prstClr val="black"/>
                        </a:solidFill>
                        <a:latin typeface="Cambria Math" panose="02040503050406030204" pitchFamily="18" charset="0"/>
                      </a:rPr>
                      <m:t> </m:t>
                    </m:r>
                    <m:r>
                      <a:rPr lang="es-PR" altLang="es-PE" sz="2000" i="1" dirty="0">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𝑎</m:t>
                    </m:r>
                    <m:r>
                      <a:rPr lang="es-PR" altLang="es-PE" sz="2000" i="1" dirty="0" err="1">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𝑏</m:t>
                    </m:r>
                    <m:r>
                      <a:rPr lang="es-PR" altLang="es-PE" sz="2000" i="1" dirty="0">
                        <a:solidFill>
                          <a:prstClr val="black"/>
                        </a:solidFill>
                        <a:latin typeface="Cambria Math" panose="02040503050406030204" pitchFamily="18" charset="0"/>
                      </a:rPr>
                      <m:t>) </m:t>
                    </m:r>
                  </m:oMath>
                </a14:m>
                <a:r>
                  <a:rPr lang="es-PR" altLang="es-PE" sz="2000" dirty="0">
                    <a:solidFill>
                      <a:prstClr val="black"/>
                    </a:solidFill>
                  </a:rPr>
                  <a:t>y </a:t>
                </a:r>
                <a14:m>
                  <m:oMath xmlns:m="http://schemas.openxmlformats.org/officeDocument/2006/math">
                    <m:r>
                      <a:rPr lang="es-PR" altLang="es-PE" sz="2000" i="1" dirty="0">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𝑐</m:t>
                    </m:r>
                    <m:r>
                      <a:rPr lang="es-PE" altLang="es-PE" sz="2000" i="1" dirty="0" smtClean="0">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𝑑</m:t>
                    </m:r>
                    <m:r>
                      <a:rPr lang="es-PR" altLang="es-PE" sz="2000" i="1" dirty="0">
                        <a:solidFill>
                          <a:prstClr val="black"/>
                        </a:solidFill>
                        <a:latin typeface="Cambria Math" panose="02040503050406030204" pitchFamily="18" charset="0"/>
                      </a:rPr>
                      <m:t>) </m:t>
                    </m:r>
                  </m:oMath>
                </a14:m>
                <a:r>
                  <a:rPr lang="es-PR" altLang="es-PE" sz="2000" dirty="0">
                    <a:solidFill>
                      <a:prstClr val="black"/>
                    </a:solidFill>
                  </a:rPr>
                  <a:t>la suma se determina:</a:t>
                </a:r>
              </a:p>
              <a:p>
                <a:endParaRPr lang="es-PR" altLang="es-PE" sz="2000" dirty="0">
                  <a:solidFill>
                    <a:prstClr val="black"/>
                  </a:solidFill>
                </a:endParaRPr>
              </a:p>
              <a:p>
                <a:pPr/>
                <a14:m>
                  <m:oMathPara xmlns:m="http://schemas.openxmlformats.org/officeDocument/2006/math">
                    <m:oMathParaPr>
                      <m:jc m:val="centerGroup"/>
                    </m:oMathParaPr>
                    <m:oMath xmlns:m="http://schemas.openxmlformats.org/officeDocument/2006/math">
                      <m:d>
                        <m:dPr>
                          <m:ctrlPr>
                            <a:rPr lang="es-PE" altLang="es-PE" sz="2000" b="1" i="1">
                              <a:solidFill>
                                <a:srgbClr val="FF0000"/>
                              </a:solidFill>
                              <a:latin typeface="Cambria Math"/>
                            </a:rPr>
                          </m:ctrlPr>
                        </m:dPr>
                        <m:e>
                          <m:r>
                            <a:rPr lang="es-PE" altLang="es-PE" sz="2000" b="1" i="1">
                              <a:solidFill>
                                <a:srgbClr val="FF0000"/>
                              </a:solidFill>
                              <a:latin typeface="Cambria Math" panose="02040503050406030204" pitchFamily="18" charset="0"/>
                            </a:rPr>
                            <m:t>𝒂</m:t>
                          </m:r>
                          <m:r>
                            <a:rPr lang="es-PE" altLang="es-PE" sz="2000" b="1" i="1">
                              <a:solidFill>
                                <a:srgbClr val="FF0000"/>
                              </a:solidFill>
                              <a:latin typeface="Cambria Math" panose="02040503050406030204" pitchFamily="18" charset="0"/>
                            </a:rPr>
                            <m:t>,</m:t>
                          </m:r>
                          <m:r>
                            <a:rPr lang="es-PE" altLang="es-PE" sz="2000" b="1" i="1">
                              <a:solidFill>
                                <a:srgbClr val="FF0000"/>
                              </a:solidFill>
                              <a:latin typeface="Cambria Math" panose="02040503050406030204" pitchFamily="18" charset="0"/>
                            </a:rPr>
                            <m:t>𝒃</m:t>
                          </m:r>
                        </m:e>
                      </m:d>
                      <m:r>
                        <a:rPr lang="es-PE" altLang="es-PE" sz="2000" b="1" i="1" smtClean="0">
                          <a:solidFill>
                            <a:srgbClr val="FF0000"/>
                          </a:solidFill>
                          <a:latin typeface="Cambria Math" panose="02040503050406030204" pitchFamily="18" charset="0"/>
                        </a:rPr>
                        <m:t>+</m:t>
                      </m:r>
                      <m:d>
                        <m:dPr>
                          <m:ctrlPr>
                            <a:rPr lang="es-PE" altLang="es-PE" sz="2000" b="1" i="1">
                              <a:solidFill>
                                <a:srgbClr val="FF0000"/>
                              </a:solidFill>
                              <a:latin typeface="Cambria Math"/>
                            </a:rPr>
                          </m:ctrlPr>
                        </m:dPr>
                        <m:e>
                          <m:r>
                            <a:rPr lang="es-PE" altLang="es-PE" sz="2000" b="1" i="1">
                              <a:solidFill>
                                <a:srgbClr val="FF0000"/>
                              </a:solidFill>
                              <a:latin typeface="Cambria Math" panose="02040503050406030204" pitchFamily="18" charset="0"/>
                            </a:rPr>
                            <m:t>𝒄</m:t>
                          </m:r>
                          <m:r>
                            <a:rPr lang="es-PE" altLang="es-PE" sz="2000" b="1" i="1">
                              <a:solidFill>
                                <a:srgbClr val="FF0000"/>
                              </a:solidFill>
                              <a:latin typeface="Cambria Math" panose="02040503050406030204" pitchFamily="18" charset="0"/>
                            </a:rPr>
                            <m:t>,</m:t>
                          </m:r>
                          <m:r>
                            <a:rPr lang="es-PE" altLang="es-PE" sz="2000" b="1" i="1">
                              <a:solidFill>
                                <a:srgbClr val="FF0000"/>
                              </a:solidFill>
                              <a:latin typeface="Cambria Math" panose="02040503050406030204" pitchFamily="18" charset="0"/>
                            </a:rPr>
                            <m:t>𝒅</m:t>
                          </m:r>
                        </m:e>
                      </m:d>
                    </m:oMath>
                  </m:oMathPara>
                </a14:m>
                <a:endParaRPr lang="es-PE" sz="2000" dirty="0">
                  <a:solidFill>
                    <a:prstClr val="black"/>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272480" y="1791263"/>
                <a:ext cx="7148772" cy="1631216"/>
              </a:xfrm>
              <a:prstGeom prst="rect">
                <a:avLst/>
              </a:prstGeom>
              <a:blipFill rotWithShape="1">
                <a:blip r:embed="rId2"/>
                <a:stretch>
                  <a:fillRect l="-939" t="-187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 name="CuadroTexto 1"/>
              <p:cNvSpPr txBox="1"/>
              <p:nvPr/>
            </p:nvSpPr>
            <p:spPr>
              <a:xfrm>
                <a:off x="704528" y="4005064"/>
                <a:ext cx="3353354" cy="369332"/>
              </a:xfrm>
              <a:prstGeom prst="rect">
                <a:avLst/>
              </a:prstGeom>
              <a:noFill/>
            </p:spPr>
            <p:txBody>
              <a:bodyPr wrap="none" rtlCol="0">
                <a:spAutoFit/>
              </a:bodyPr>
              <a:lstStyle/>
              <a:p>
                <a:r>
                  <a:rPr lang="es-PR" altLang="es-PE" sz="1800" dirty="0" smtClean="0">
                    <a:solidFill>
                      <a:prstClr val="black"/>
                    </a:solidFill>
                  </a:rPr>
                  <a:t>Dado dos v</a:t>
                </a:r>
                <a14:m>
                  <m:oMath xmlns:m="http://schemas.openxmlformats.org/officeDocument/2006/math">
                    <m:r>
                      <m:rPr>
                        <m:sty m:val="p"/>
                      </m:rPr>
                      <a:rPr lang="es-PE" altLang="es-PE" sz="1800" dirty="0">
                        <a:solidFill>
                          <a:prstClr val="black"/>
                        </a:solidFill>
                        <a:latin typeface="Cambria Math" panose="02040503050406030204" pitchFamily="18" charset="0"/>
                      </a:rPr>
                      <m:t>ectores</m:t>
                    </m:r>
                    <m:r>
                      <a:rPr lang="es-PE" altLang="es-PE" sz="1800" dirty="0">
                        <a:solidFill>
                          <a:prstClr val="black"/>
                        </a:solidFill>
                        <a:latin typeface="Cambria Math" panose="02040503050406030204" pitchFamily="18" charset="0"/>
                      </a:rPr>
                      <m:t> </m:t>
                    </m:r>
                    <m:r>
                      <a:rPr lang="es-PE" altLang="es-PE" sz="1800" i="1" dirty="0" smtClean="0">
                        <a:solidFill>
                          <a:prstClr val="black"/>
                        </a:solidFill>
                        <a:latin typeface="Cambria Math" panose="02040503050406030204" pitchFamily="18" charset="0"/>
                      </a:rPr>
                      <m:t>  </m:t>
                    </m:r>
                    <m:d>
                      <m:dPr>
                        <m:ctrlPr>
                          <a:rPr lang="es-PE" sz="1600" i="1" smtClean="0">
                            <a:solidFill>
                              <a:prstClr val="black"/>
                            </a:solidFill>
                            <a:latin typeface="Cambria Math"/>
                          </a:rPr>
                        </m:ctrlPr>
                      </m:dPr>
                      <m:e>
                        <m:r>
                          <a:rPr lang="es-PE" sz="1600" i="1" smtClean="0">
                            <a:solidFill>
                              <a:prstClr val="black"/>
                            </a:solidFill>
                            <a:latin typeface="Cambria Math" panose="02040503050406030204" pitchFamily="18" charset="0"/>
                          </a:rPr>
                          <m:t>3,9</m:t>
                        </m:r>
                      </m:e>
                    </m:d>
                    <m:r>
                      <a:rPr lang="es-PE" sz="1600" i="1" smtClean="0">
                        <a:solidFill>
                          <a:prstClr val="black"/>
                        </a:solidFill>
                        <a:latin typeface="Cambria Math" panose="02040503050406030204" pitchFamily="18" charset="0"/>
                      </a:rPr>
                      <m:t> </m:t>
                    </m:r>
                    <m:r>
                      <a:rPr lang="es-PE" sz="1600" i="1" smtClean="0">
                        <a:solidFill>
                          <a:prstClr val="black"/>
                        </a:solidFill>
                        <a:latin typeface="Cambria Math" panose="02040503050406030204" pitchFamily="18" charset="0"/>
                      </a:rPr>
                      <m:t>𝑦</m:t>
                    </m:r>
                    <m:r>
                      <a:rPr lang="es-PE" sz="1600" i="1" smtClean="0">
                        <a:solidFill>
                          <a:prstClr val="black"/>
                        </a:solidFill>
                        <a:latin typeface="Cambria Math" panose="02040503050406030204" pitchFamily="18" charset="0"/>
                      </a:rPr>
                      <m:t> (−7,5)</m:t>
                    </m:r>
                  </m:oMath>
                </a14:m>
                <a:endParaRPr lang="es-PE" sz="1800" dirty="0">
                  <a:solidFill>
                    <a:prstClr val="black"/>
                  </a:solidFill>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704528" y="4005064"/>
                <a:ext cx="3353354" cy="369332"/>
              </a:xfrm>
              <a:prstGeom prst="rect">
                <a:avLst/>
              </a:prstGeom>
              <a:blipFill rotWithShape="0">
                <a:blip r:embed="rId3"/>
                <a:stretch>
                  <a:fillRect l="-1636" t="-9836" b="-24590"/>
                </a:stretch>
              </a:blipFill>
            </p:spPr>
            <p:txBody>
              <a:bodyPr/>
              <a:lstStyle/>
              <a:p>
                <a:r>
                  <a:rPr lang="es-PE">
                    <a:noFill/>
                  </a:rPr>
                  <a:t> </a:t>
                </a:r>
              </a:p>
            </p:txBody>
          </p:sp>
        </mc:Fallback>
      </mc:AlternateContent>
      <p:sp>
        <p:nvSpPr>
          <p:cNvPr id="4" name="CuadroTexto 3"/>
          <p:cNvSpPr txBox="1"/>
          <p:nvPr/>
        </p:nvSpPr>
        <p:spPr>
          <a:xfrm>
            <a:off x="3979761" y="3991139"/>
            <a:ext cx="1986441" cy="369332"/>
          </a:xfrm>
          <a:prstGeom prst="rect">
            <a:avLst/>
          </a:prstGeom>
          <a:noFill/>
        </p:spPr>
        <p:txBody>
          <a:bodyPr wrap="none" rtlCol="0">
            <a:spAutoFit/>
          </a:bodyPr>
          <a:lstStyle/>
          <a:p>
            <a:r>
              <a:rPr lang="es-PE" sz="1800" dirty="0">
                <a:solidFill>
                  <a:prstClr val="black"/>
                </a:solidFill>
              </a:rPr>
              <a:t>.Determine la suma</a:t>
            </a:r>
          </a:p>
        </p:txBody>
      </p:sp>
      <mc:AlternateContent xmlns:mc="http://schemas.openxmlformats.org/markup-compatibility/2006" xmlns:a14="http://schemas.microsoft.com/office/drawing/2010/main">
        <mc:Choice Requires="a14">
          <p:sp>
            <p:nvSpPr>
              <p:cNvPr id="3" name="CuadroTexto 2"/>
              <p:cNvSpPr txBox="1"/>
              <p:nvPr/>
            </p:nvSpPr>
            <p:spPr>
              <a:xfrm>
                <a:off x="3282433" y="4681711"/>
                <a:ext cx="14988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PE" sz="1800" i="1" smtClean="0">
                              <a:solidFill>
                                <a:prstClr val="black"/>
                              </a:solidFill>
                              <a:latin typeface="Cambria Math"/>
                            </a:rPr>
                          </m:ctrlPr>
                        </m:dPr>
                        <m:e>
                          <m:r>
                            <a:rPr lang="es-PE" sz="1800" smtClean="0">
                              <a:solidFill>
                                <a:prstClr val="black"/>
                              </a:solidFill>
                              <a:latin typeface="Cambria Math" panose="02040503050406030204" pitchFamily="18" charset="0"/>
                            </a:rPr>
                            <m:t>3,9</m:t>
                          </m:r>
                        </m:e>
                      </m:d>
                      <m:r>
                        <a:rPr lang="es-PE" sz="1800" smtClean="0">
                          <a:solidFill>
                            <a:prstClr val="black"/>
                          </a:solidFill>
                          <a:latin typeface="Cambria Math" panose="02040503050406030204" pitchFamily="18" charset="0"/>
                        </a:rPr>
                        <m:t>+</m:t>
                      </m:r>
                      <m:d>
                        <m:dPr>
                          <m:ctrlPr>
                            <a:rPr lang="es-PE" sz="1800" i="1" smtClean="0">
                              <a:solidFill>
                                <a:prstClr val="black"/>
                              </a:solidFill>
                              <a:latin typeface="Cambria Math"/>
                            </a:rPr>
                          </m:ctrlPr>
                        </m:dPr>
                        <m:e>
                          <m:r>
                            <a:rPr lang="es-PE" sz="1800" smtClean="0">
                              <a:solidFill>
                                <a:prstClr val="black"/>
                              </a:solidFill>
                              <a:latin typeface="Cambria Math" panose="02040503050406030204" pitchFamily="18" charset="0"/>
                            </a:rPr>
                            <m:t>−7,5</m:t>
                          </m:r>
                        </m:e>
                      </m:d>
                    </m:oMath>
                  </m:oMathPara>
                </a14:m>
                <a:endParaRPr lang="es-PE" sz="1800" dirty="0">
                  <a:solidFill>
                    <a:prstClr val="black"/>
                  </a:solidFill>
                </a:endParaRPr>
              </a:p>
            </p:txBody>
          </p:sp>
        </mc:Choice>
        <mc:Fallback xmlns="">
          <p:sp>
            <p:nvSpPr>
              <p:cNvPr id="3" name="CuadroTexto 2"/>
              <p:cNvSpPr txBox="1">
                <a:spLocks noRot="1" noChangeAspect="1" noMove="1" noResize="1" noEditPoints="1" noAdjustHandles="1" noChangeArrowheads="1" noChangeShapeType="1" noTextEdit="1"/>
              </p:cNvSpPr>
              <p:nvPr/>
            </p:nvSpPr>
            <p:spPr>
              <a:xfrm>
                <a:off x="3282433" y="4681711"/>
                <a:ext cx="1498872" cy="276999"/>
              </a:xfrm>
              <a:prstGeom prst="rect">
                <a:avLst/>
              </a:prstGeom>
              <a:blipFill>
                <a:blip r:embed="rId4"/>
                <a:stretch>
                  <a:fillRect b="-1111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4712952" y="5202048"/>
                <a:ext cx="1277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800" smtClean="0">
                          <a:solidFill>
                            <a:prstClr val="black"/>
                          </a:solidFill>
                          <a:latin typeface="Cambria Math" panose="02040503050406030204" pitchFamily="18" charset="0"/>
                        </a:rPr>
                        <m:t>=</m:t>
                      </m:r>
                      <m:r>
                        <a:rPr lang="es-PE" sz="1800" i="1" smtClean="0">
                          <a:solidFill>
                            <a:prstClr val="black"/>
                          </a:solidFill>
                          <a:latin typeface="Cambria Math" panose="02040503050406030204" pitchFamily="18" charset="0"/>
                        </a:rPr>
                        <m:t>(−4,14)</m:t>
                      </m:r>
                    </m:oMath>
                  </m:oMathPara>
                </a14:m>
                <a:endParaRPr lang="es-PE" sz="1800" dirty="0">
                  <a:solidFill>
                    <a:prstClr val="black"/>
                  </a:solidFill>
                </a:endParaRPr>
              </a:p>
            </p:txBody>
          </p:sp>
        </mc:Choice>
        <mc:Fallback xmlns="">
          <p:sp>
            <p:nvSpPr>
              <p:cNvPr id="9" name="CuadroTexto 8"/>
              <p:cNvSpPr txBox="1">
                <a:spLocks noRot="1" noChangeAspect="1" noMove="1" noResize="1" noEditPoints="1" noAdjustHandles="1" noChangeArrowheads="1" noChangeShapeType="1" noTextEdit="1"/>
              </p:cNvSpPr>
              <p:nvPr/>
            </p:nvSpPr>
            <p:spPr>
              <a:xfrm>
                <a:off x="4712952" y="5202048"/>
                <a:ext cx="1277914" cy="369332"/>
              </a:xfrm>
              <a:prstGeom prst="rect">
                <a:avLst/>
              </a:prstGeom>
              <a:blipFill>
                <a:blip r:embed="rId5"/>
                <a:stretch>
                  <a:fillRect b="-1475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4755736" y="3052965"/>
                <a:ext cx="204152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𝒂</m:t>
                      </m:r>
                      <m:r>
                        <a:rPr lang="es-PE"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𝒄</m:t>
                      </m:r>
                      <m:r>
                        <a:rPr lang="es-PE" altLang="es-PE" sz="2000" b="1" i="1" dirty="0">
                          <a:solidFill>
                            <a:srgbClr val="FF0000"/>
                          </a:solidFill>
                          <a:latin typeface="Cambria Math" panose="02040503050406030204" pitchFamily="18" charset="0"/>
                          <a:ea typeface="Cambria Math" panose="02040503050406030204" pitchFamily="18" charset="0"/>
                        </a:rPr>
                        <m:t>, </m:t>
                      </m:r>
                      <m:r>
                        <a:rPr lang="es-PE" altLang="es-PE" sz="2000" b="1" i="1" dirty="0">
                          <a:solidFill>
                            <a:srgbClr val="FF0000"/>
                          </a:solidFill>
                          <a:latin typeface="Cambria Math" panose="02040503050406030204" pitchFamily="18" charset="0"/>
                          <a:ea typeface="Cambria Math" panose="02040503050406030204" pitchFamily="18" charset="0"/>
                        </a:rPr>
                        <m:t>𝒃</m:t>
                      </m:r>
                      <m:r>
                        <a:rPr lang="es-PE"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𝒅</m:t>
                      </m:r>
                      <m:r>
                        <a:rPr lang="es-PE" altLang="es-PE" sz="2000" b="1" i="1" dirty="0">
                          <a:solidFill>
                            <a:srgbClr val="FF0000"/>
                          </a:solidFill>
                          <a:latin typeface="Cambria Math" panose="02040503050406030204" pitchFamily="18" charset="0"/>
                          <a:ea typeface="Cambria Math" panose="02040503050406030204" pitchFamily="18" charset="0"/>
                        </a:rPr>
                        <m:t>)</m:t>
                      </m:r>
                    </m:oMath>
                  </m:oMathPara>
                </a14:m>
                <a:endParaRPr lang="es-PR" altLang="es-PE" sz="2000" b="1" dirty="0">
                  <a:solidFill>
                    <a:srgbClr val="FF0000"/>
                  </a:solidFill>
                </a:endParaRPr>
              </a:p>
            </p:txBody>
          </p:sp>
        </mc:Choice>
        <mc:Fallback xmlns="">
          <p:sp>
            <p:nvSpPr>
              <p:cNvPr id="6" name="Rectángulo 5"/>
              <p:cNvSpPr>
                <a:spLocks noRot="1" noChangeAspect="1" noMove="1" noResize="1" noEditPoints="1" noAdjustHandles="1" noChangeArrowheads="1" noChangeShapeType="1" noTextEdit="1"/>
              </p:cNvSpPr>
              <p:nvPr/>
            </p:nvSpPr>
            <p:spPr>
              <a:xfrm>
                <a:off x="4755736" y="3052965"/>
                <a:ext cx="2041521" cy="400110"/>
              </a:xfrm>
              <a:prstGeom prst="rect">
                <a:avLst/>
              </a:prstGeom>
              <a:blipFill rotWithShape="1">
                <a:blip r:embed="rId6"/>
                <a:stretch>
                  <a:fillRect b="-1692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 name="CuadroTexto 7"/>
              <p:cNvSpPr txBox="1"/>
              <p:nvPr/>
            </p:nvSpPr>
            <p:spPr>
              <a:xfrm>
                <a:off x="4781305" y="4651900"/>
                <a:ext cx="20029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smtClean="0">
                          <a:solidFill>
                            <a:prstClr val="black"/>
                          </a:solidFill>
                          <a:latin typeface="Cambria Math" panose="02040503050406030204" pitchFamily="18" charset="0"/>
                        </a:rPr>
                        <m:t>=(3+</m:t>
                      </m:r>
                      <m:d>
                        <m:dPr>
                          <m:ctrlPr>
                            <a:rPr lang="es-PE" sz="1800" i="1" smtClean="0">
                              <a:solidFill>
                                <a:prstClr val="black"/>
                              </a:solidFill>
                              <a:latin typeface="Cambria Math"/>
                            </a:rPr>
                          </m:ctrlPr>
                        </m:dPr>
                        <m:e>
                          <m:r>
                            <a:rPr lang="es-PE" sz="1800" smtClean="0">
                              <a:solidFill>
                                <a:prstClr val="black"/>
                              </a:solidFill>
                              <a:latin typeface="Cambria Math" panose="02040503050406030204" pitchFamily="18" charset="0"/>
                            </a:rPr>
                            <m:t>−7</m:t>
                          </m:r>
                        </m:e>
                      </m:d>
                      <m:r>
                        <a:rPr lang="es-PE" sz="1800" smtClean="0">
                          <a:solidFill>
                            <a:prstClr val="black"/>
                          </a:solidFill>
                          <a:latin typeface="Cambria Math" panose="02040503050406030204" pitchFamily="18" charset="0"/>
                        </a:rPr>
                        <m:t>,9+5)</m:t>
                      </m:r>
                    </m:oMath>
                  </m:oMathPara>
                </a14:m>
                <a:endParaRPr lang="es-PE" sz="1800" dirty="0">
                  <a:solidFill>
                    <a:prstClr val="black"/>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4781305" y="4651900"/>
                <a:ext cx="2002984" cy="276999"/>
              </a:xfrm>
              <a:prstGeom prst="rect">
                <a:avLst/>
              </a:prstGeom>
              <a:blipFill>
                <a:blip r:embed="rId7"/>
                <a:stretch>
                  <a:fillRect l="-608" r="-3647" b="-34783"/>
                </a:stretch>
              </a:blipFill>
            </p:spPr>
            <p:txBody>
              <a:bodyPr/>
              <a:lstStyle/>
              <a:p>
                <a:r>
                  <a:rPr lang="es-PE">
                    <a:noFill/>
                  </a:rPr>
                  <a:t> </a:t>
                </a:r>
              </a:p>
            </p:txBody>
          </p:sp>
        </mc:Fallback>
      </mc:AlternateContent>
      <p:pic>
        <p:nvPicPr>
          <p:cNvPr id="10" name="3 Imagen" descr="Descripción: UTP"/>
          <p:cNvPicPr/>
          <p:nvPr/>
        </p:nvPicPr>
        <p:blipFill>
          <a:blip r:embed="rId8" cstate="print"/>
          <a:srcRect/>
          <a:stretch>
            <a:fillRect/>
          </a:stretch>
        </p:blipFill>
        <p:spPr bwMode="auto">
          <a:xfrm>
            <a:off x="272480" y="260648"/>
            <a:ext cx="1808480" cy="692696"/>
          </a:xfrm>
          <a:prstGeom prst="rect">
            <a:avLst/>
          </a:prstGeom>
          <a:noFill/>
          <a:ln w="9525">
            <a:noFill/>
            <a:miter lim="800000"/>
            <a:headEnd/>
            <a:tailEnd/>
          </a:ln>
        </p:spPr>
      </p:pic>
      <p:sp>
        <p:nvSpPr>
          <p:cNvPr id="7" name="CuadroTexto 6"/>
          <p:cNvSpPr txBox="1"/>
          <p:nvPr/>
        </p:nvSpPr>
        <p:spPr>
          <a:xfrm>
            <a:off x="2648744" y="953039"/>
            <a:ext cx="4913076" cy="646331"/>
          </a:xfrm>
          <a:prstGeom prst="rect">
            <a:avLst/>
          </a:prstGeom>
          <a:noFill/>
        </p:spPr>
        <p:txBody>
          <a:bodyPr wrap="none" rtlCol="0">
            <a:spAutoFit/>
          </a:bodyPr>
          <a:lstStyle/>
          <a:p>
            <a:r>
              <a:rPr lang="es-PR" altLang="es-PE" sz="3600" b="1" dirty="0" smtClean="0">
                <a:solidFill>
                  <a:srgbClr val="FFFFFF"/>
                </a:solidFill>
              </a:rPr>
              <a:t>SUMA DE VECTORES</a:t>
            </a:r>
            <a:endParaRPr lang="es-PE" sz="3600" dirty="0">
              <a:solidFill>
                <a:srgbClr val="FFFFFF"/>
              </a:solidFill>
            </a:endParaRPr>
          </a:p>
        </p:txBody>
      </p:sp>
    </p:spTree>
    <p:extLst>
      <p:ext uri="{BB962C8B-B14F-4D97-AF65-F5344CB8AC3E}">
        <p14:creationId xmlns:p14="http://schemas.microsoft.com/office/powerpoint/2010/main" val="118482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9"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 name="Content Placeholder 5"/>
              <p:cNvSpPr txBox="1">
                <a:spLocks/>
              </p:cNvSpPr>
              <p:nvPr/>
            </p:nvSpPr>
            <p:spPr bwMode="auto">
              <a:xfrm>
                <a:off x="183071" y="1967223"/>
                <a:ext cx="9071807" cy="8668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cs typeface="+mn-cs"/>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cs typeface="+mn-cs"/>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cs typeface="+mn-cs"/>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9pPr>
              </a:lstStyle>
              <a:p>
                <a:pPr marL="31750" eaLnBrk="1" hangingPunct="1">
                  <a:buClr>
                    <a:srgbClr val="E7EDF5"/>
                  </a:buClr>
                  <a:buFont typeface="Wingdings" pitchFamily="2" charset="2"/>
                  <a:buNone/>
                </a:pPr>
                <a:r>
                  <a:rPr lang="es-PE" altLang="es-PE" sz="2400" kern="0" dirty="0">
                    <a:solidFill>
                      <a:srgbClr val="FF0000"/>
                    </a:solidFill>
                  </a:rPr>
                  <a:t>Geométricamente</a:t>
                </a:r>
                <a:r>
                  <a:rPr lang="es-PE" altLang="es-PE" sz="2400" kern="0" dirty="0">
                    <a:solidFill>
                      <a:prstClr val="black"/>
                    </a:solidFill>
                  </a:rPr>
                  <a:t> la suma de dos vectores requiere conocer  todos los elementos de los vectores.</a:t>
                </a:r>
                <a:r>
                  <a:rPr lang="es-PR" altLang="es-PE" sz="2400" dirty="0">
                    <a:solidFill>
                      <a:prstClr val="black"/>
                    </a:solidFill>
                  </a:rPr>
                  <a:t>  </a:t>
                </a:r>
                <a:endParaRPr lang="es-PE" altLang="es-PE" sz="2400" dirty="0">
                  <a:solidFill>
                    <a:prstClr val="black"/>
                  </a:solidFill>
                </a:endParaRPr>
              </a:p>
              <a:p>
                <a:pPr marL="469900" lvl="1" indent="-469900" algn="just" eaLnBrk="1" hangingPunct="1">
                  <a:buClr>
                    <a:srgbClr val="E7EDF5"/>
                  </a:buClr>
                  <a:buSzPct val="70000"/>
                  <a:buFont typeface="Wingdings" pitchFamily="2" charset="2"/>
                  <a:buNone/>
                </a:pPr>
                <a:endParaRPr lang="es-PE" altLang="es-PE" sz="2000" i="1" dirty="0">
                  <a:solidFill>
                    <a:prstClr val="black"/>
                  </a:solidFill>
                  <a:latin typeface="Cambria Math" panose="02040503050406030204" pitchFamily="18" charset="0"/>
                </a:endParaRPr>
              </a:p>
              <a:p>
                <a:pPr marL="469900" lvl="1" indent="-469900" algn="just" eaLnBrk="1" hangingPunct="1">
                  <a:buClr>
                    <a:srgbClr val="E7EDF5"/>
                  </a:buClr>
                  <a:buSzPct val="70000"/>
                  <a:buFont typeface="Wingdings" pitchFamily="2" charset="2"/>
                  <a:buNone/>
                </a:pPr>
                <a:endParaRPr lang="es-PE" altLang="es-PE" sz="2000" i="1" dirty="0">
                  <a:solidFill>
                    <a:prstClr val="black"/>
                  </a:solidFill>
                  <a:latin typeface="Cambria Math" panose="02040503050406030204" pitchFamily="18" charset="0"/>
                </a:endParaRPr>
              </a:p>
              <a:p>
                <a:pPr marL="469900" lvl="1" indent="-469900" algn="just" eaLnBrk="1" hangingPunct="1">
                  <a:buClr>
                    <a:srgbClr val="E7EDF5"/>
                  </a:buClr>
                  <a:buSzPct val="70000"/>
                  <a:buFont typeface="Wingdings" pitchFamily="2" charset="2"/>
                  <a:buNone/>
                </a:pPr>
                <a14:m>
                  <m:oMathPara xmlns:m="http://schemas.openxmlformats.org/officeDocument/2006/math">
                    <m:oMathParaPr>
                      <m:jc m:val="centerGroup"/>
                    </m:oMathParaPr>
                    <m:oMath xmlns:m="http://schemas.openxmlformats.org/officeDocument/2006/math">
                      <m:r>
                        <a:rPr lang="es-PE" altLang="es-PE" sz="2000" i="1" smtClean="0">
                          <a:solidFill>
                            <a:prstClr val="black"/>
                          </a:solidFill>
                          <a:latin typeface="Cambria Math" panose="02040503050406030204" pitchFamily="18" charset="0"/>
                        </a:rPr>
                        <m:t>  </m:t>
                      </m:r>
                    </m:oMath>
                  </m:oMathPara>
                </a14:m>
                <a:endParaRPr lang="es-PE" altLang="es-PE" sz="2000" kern="0" dirty="0">
                  <a:solidFill>
                    <a:prstClr val="black"/>
                  </a:solidFill>
                </a:endParaRPr>
              </a:p>
              <a:p>
                <a:pPr algn="just" eaLnBrk="1" hangingPunct="1">
                  <a:buClr>
                    <a:srgbClr val="E7EDF5"/>
                  </a:buClr>
                  <a:buFontTx/>
                  <a:buNone/>
                </a:pPr>
                <a:endParaRPr lang="es-ES_tradnl" altLang="es-PE" sz="1600" kern="0" dirty="0">
                  <a:solidFill>
                    <a:prstClr val="black"/>
                  </a:solidFill>
                </a:endParaRPr>
              </a:p>
              <a:p>
                <a:pPr algn="just">
                  <a:buClr>
                    <a:srgbClr val="E7EDF5"/>
                  </a:buClr>
                  <a:buFontTx/>
                  <a:buNone/>
                </a:pPr>
                <a:endParaRPr lang="en-US" altLang="es-PE" sz="2000" kern="0" dirty="0">
                  <a:solidFill>
                    <a:prstClr val="black"/>
                  </a:solidFill>
                </a:endParaRPr>
              </a:p>
            </p:txBody>
          </p:sp>
        </mc:Choice>
        <mc:Fallback xmlns="">
          <p:sp>
            <p:nvSpPr>
              <p:cNvPr id="35" name="Content Placeholder 5"/>
              <p:cNvSpPr txBox="1">
                <a:spLocks noRot="1" noChangeAspect="1" noMove="1" noResize="1" noEditPoints="1" noAdjustHandles="1" noChangeArrowheads="1" noChangeShapeType="1" noTextEdit="1"/>
              </p:cNvSpPr>
              <p:nvPr/>
            </p:nvSpPr>
            <p:spPr bwMode="auto">
              <a:xfrm>
                <a:off x="183071" y="1967223"/>
                <a:ext cx="9071807" cy="866889"/>
              </a:xfrm>
              <a:prstGeom prst="rect">
                <a:avLst/>
              </a:prstGeom>
              <a:blipFill rotWithShape="0">
                <a:blip r:embed="rId2"/>
                <a:stretch>
                  <a:fillRect l="-1008" t="-5634" r="-269" b="-102817"/>
                </a:stretch>
              </a:blipFill>
              <a:ln w="9525">
                <a:noFill/>
                <a:miter lim="800000"/>
                <a:headEnd/>
                <a:tailEnd/>
              </a:ln>
              <a:effectLst/>
            </p:spPr>
            <p:txBody>
              <a:bodyPr/>
              <a:lstStyle/>
              <a:p>
                <a:r>
                  <a:rPr lang="es-PE">
                    <a:noFill/>
                  </a:rPr>
                  <a:t> </a:t>
                </a:r>
              </a:p>
            </p:txBody>
          </p:sp>
        </mc:Fallback>
      </mc:AlternateContent>
      <p:cxnSp>
        <p:nvCxnSpPr>
          <p:cNvPr id="30" name="Conector recto de flecha 29"/>
          <p:cNvCxnSpPr/>
          <p:nvPr/>
        </p:nvCxnSpPr>
        <p:spPr>
          <a:xfrm>
            <a:off x="1639242" y="4508090"/>
            <a:ext cx="1592353" cy="162617"/>
          </a:xfrm>
          <a:prstGeom prst="straightConnector1">
            <a:avLst/>
          </a:prstGeom>
          <a:ln w="12700">
            <a:solidFill>
              <a:srgbClr val="FF006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Content Placeholder 5"/>
              <p:cNvSpPr txBox="1">
                <a:spLocks/>
              </p:cNvSpPr>
              <p:nvPr/>
            </p:nvSpPr>
            <p:spPr bwMode="auto">
              <a:xfrm>
                <a:off x="188307" y="2841387"/>
                <a:ext cx="5184000" cy="43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cs typeface="+mn-cs"/>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cs typeface="+mn-cs"/>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cs typeface="+mn-cs"/>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9pPr>
              </a:lstStyle>
              <a:p>
                <a:pPr marL="31750" eaLnBrk="1" hangingPunct="1">
                  <a:buClr>
                    <a:srgbClr val="E7EDF5"/>
                  </a:buClr>
                  <a:buFont typeface="Wingdings" pitchFamily="2" charset="2"/>
                  <a:buNone/>
                </a:pPr>
                <a:r>
                  <a:rPr lang="es-PE" altLang="es-PE" sz="2000" b="1" kern="0" dirty="0">
                    <a:solidFill>
                      <a:srgbClr val="0070C0"/>
                    </a:solidFill>
                    <a:latin typeface="Times New Roman" panose="02020603050405020304" pitchFamily="18" charset="0"/>
                    <a:cs typeface="Times New Roman" panose="02020603050405020304" pitchFamily="18" charset="0"/>
                  </a:rPr>
                  <a:t>1 Caso: cuando los vectores son concurrentes</a:t>
                </a:r>
                <a14:m>
                  <m:oMath xmlns:m="http://schemas.openxmlformats.org/officeDocument/2006/math">
                    <m:r>
                      <a:rPr lang="es-PE" altLang="es-PE" sz="2000" b="1" i="1" smtClean="0">
                        <a:solidFill>
                          <a:srgbClr val="0070C0"/>
                        </a:solidFill>
                        <a:latin typeface="Cambria Math" panose="02040503050406030204" pitchFamily="18" charset="0"/>
                      </a:rPr>
                      <m:t> </m:t>
                    </m:r>
                  </m:oMath>
                </a14:m>
                <a:endParaRPr lang="es-PE" altLang="es-PE" sz="2000" b="1" kern="0" dirty="0">
                  <a:solidFill>
                    <a:srgbClr val="0070C0"/>
                  </a:solidFill>
                  <a:latin typeface="Times New Roman" panose="02020603050405020304" pitchFamily="18" charset="0"/>
                  <a:cs typeface="Times New Roman" panose="02020603050405020304" pitchFamily="18" charset="0"/>
                </a:endParaRPr>
              </a:p>
              <a:p>
                <a:pPr algn="just" eaLnBrk="1" hangingPunct="1">
                  <a:buClr>
                    <a:srgbClr val="E7EDF5"/>
                  </a:buClr>
                  <a:buFontTx/>
                  <a:buNone/>
                </a:pPr>
                <a:endParaRPr lang="es-ES_tradnl" altLang="es-PE" sz="2000" b="1" kern="0" dirty="0">
                  <a:solidFill>
                    <a:srgbClr val="0070C0"/>
                  </a:solidFill>
                  <a:latin typeface="Times New Roman" panose="02020603050405020304" pitchFamily="18" charset="0"/>
                  <a:cs typeface="Times New Roman" panose="02020603050405020304" pitchFamily="18" charset="0"/>
                </a:endParaRPr>
              </a:p>
              <a:p>
                <a:pPr algn="just">
                  <a:buClr>
                    <a:srgbClr val="E7EDF5"/>
                  </a:buClr>
                  <a:buFontTx/>
                  <a:buNone/>
                </a:pPr>
                <a:endParaRPr lang="en-US" altLang="es-PE" sz="2000" b="1" kern="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29" name="Content Placeholder 5"/>
              <p:cNvSpPr txBox="1">
                <a:spLocks noRot="1" noChangeAspect="1" noMove="1" noResize="1" noEditPoints="1" noAdjustHandles="1" noChangeArrowheads="1" noChangeShapeType="1" noTextEdit="1"/>
              </p:cNvSpPr>
              <p:nvPr/>
            </p:nvSpPr>
            <p:spPr bwMode="auto">
              <a:xfrm>
                <a:off x="188307" y="2841387"/>
                <a:ext cx="5184000" cy="432000"/>
              </a:xfrm>
              <a:prstGeom prst="rect">
                <a:avLst/>
              </a:prstGeom>
              <a:blipFill rotWithShape="0">
                <a:blip r:embed="rId3"/>
                <a:stretch>
                  <a:fillRect l="-1294" t="-7042" b="-16901"/>
                </a:stretch>
              </a:blipFill>
              <a:ln w="9525">
                <a:noFill/>
                <a:miter lim="800000"/>
                <a:headEnd/>
                <a:tailEnd/>
              </a:ln>
              <a:effectLst/>
            </p:spPr>
            <p:txBody>
              <a:bodyPr/>
              <a:lstStyle/>
              <a:p>
                <a:r>
                  <a:rPr lang="es-PE">
                    <a:noFill/>
                  </a:rPr>
                  <a:t> </a:t>
                </a:r>
              </a:p>
            </p:txBody>
          </p:sp>
        </mc:Fallback>
      </mc:AlternateContent>
      <p:cxnSp>
        <p:nvCxnSpPr>
          <p:cNvPr id="33" name="Conector recto de flecha 32"/>
          <p:cNvCxnSpPr/>
          <p:nvPr/>
        </p:nvCxnSpPr>
        <p:spPr>
          <a:xfrm flipV="1">
            <a:off x="1496616" y="3346421"/>
            <a:ext cx="0" cy="2425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4 Rectángulo"/>
              <p:cNvSpPr/>
              <p:nvPr/>
            </p:nvSpPr>
            <p:spPr>
              <a:xfrm>
                <a:off x="6321152" y="4789613"/>
                <a:ext cx="1550424" cy="445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ES" sz="2000" b="1" i="1" smtClean="0">
                              <a:solidFill>
                                <a:srgbClr val="FF0000"/>
                              </a:solidFill>
                              <a:latin typeface="Cambria Math"/>
                            </a:rPr>
                          </m:ctrlPr>
                        </m:accPr>
                        <m:e>
                          <m:r>
                            <a:rPr lang="es-ES" sz="2000" b="1" i="1">
                              <a:solidFill>
                                <a:srgbClr val="FF0000"/>
                              </a:solidFill>
                              <a:latin typeface="Cambria Math"/>
                            </a:rPr>
                            <m:t>𝑹</m:t>
                          </m:r>
                        </m:e>
                      </m:acc>
                      <m:r>
                        <a:rPr lang="es-ES" sz="2000" b="1" i="1">
                          <a:solidFill>
                            <a:srgbClr val="0070C0"/>
                          </a:solidFill>
                          <a:latin typeface="Cambria Math"/>
                        </a:rPr>
                        <m:t> = </m:t>
                      </m:r>
                      <m:acc>
                        <m:accPr>
                          <m:chr m:val="⃗"/>
                          <m:ctrlPr>
                            <a:rPr lang="es-ES" sz="2000" b="1" i="1">
                              <a:solidFill>
                                <a:srgbClr val="0070C0"/>
                              </a:solidFill>
                              <a:latin typeface="Cambria Math"/>
                            </a:rPr>
                          </m:ctrlPr>
                        </m:accPr>
                        <m:e>
                          <m:r>
                            <a:rPr lang="es-PE" sz="2000" b="1" i="1" smtClean="0">
                              <a:solidFill>
                                <a:srgbClr val="0070C0"/>
                              </a:solidFill>
                              <a:latin typeface="Cambria Math" panose="02040503050406030204" pitchFamily="18" charset="0"/>
                            </a:rPr>
                            <m:t>𝒂</m:t>
                          </m:r>
                        </m:e>
                      </m:acc>
                      <m:r>
                        <a:rPr lang="es-ES" sz="2000" b="1" i="1">
                          <a:solidFill>
                            <a:srgbClr val="0070C0"/>
                          </a:solidFill>
                          <a:latin typeface="Cambria Math"/>
                        </a:rPr>
                        <m:t>+</m:t>
                      </m:r>
                      <m:acc>
                        <m:accPr>
                          <m:chr m:val="⃗"/>
                          <m:ctrlPr>
                            <a:rPr lang="es-ES" sz="2000" b="1" i="1">
                              <a:solidFill>
                                <a:srgbClr val="0070C0"/>
                              </a:solidFill>
                              <a:latin typeface="Cambria Math"/>
                            </a:rPr>
                          </m:ctrlPr>
                        </m:accPr>
                        <m:e>
                          <m:r>
                            <a:rPr lang="es-PE" sz="2000" b="1" i="1" smtClean="0">
                              <a:solidFill>
                                <a:srgbClr val="0070C0"/>
                              </a:solidFill>
                              <a:latin typeface="Cambria Math" panose="02040503050406030204" pitchFamily="18" charset="0"/>
                            </a:rPr>
                            <m:t>𝒃</m:t>
                          </m:r>
                        </m:e>
                      </m:acc>
                      <m:r>
                        <a:rPr lang="es-ES" sz="2000" b="1" i="1">
                          <a:solidFill>
                            <a:srgbClr val="0070C0"/>
                          </a:solidFill>
                          <a:latin typeface="Cambria Math"/>
                        </a:rPr>
                        <m:t> </m:t>
                      </m:r>
                    </m:oMath>
                  </m:oMathPara>
                </a14:m>
                <a:endParaRPr lang="es-ES" sz="2000" dirty="0">
                  <a:solidFill>
                    <a:srgbClr val="0070C0"/>
                  </a:solidFill>
                </a:endParaRPr>
              </a:p>
            </p:txBody>
          </p:sp>
        </mc:Choice>
        <mc:Fallback xmlns="">
          <p:sp>
            <p:nvSpPr>
              <p:cNvPr id="5" name="4 Rectángulo"/>
              <p:cNvSpPr>
                <a:spLocks noRot="1" noChangeAspect="1" noMove="1" noResize="1" noEditPoints="1" noAdjustHandles="1" noChangeArrowheads="1" noChangeShapeType="1" noTextEdit="1"/>
              </p:cNvSpPr>
              <p:nvPr/>
            </p:nvSpPr>
            <p:spPr>
              <a:xfrm>
                <a:off x="6321152" y="4789613"/>
                <a:ext cx="1550424" cy="445891"/>
              </a:xfrm>
              <a:prstGeom prst="rect">
                <a:avLst/>
              </a:prstGeom>
              <a:blipFill rotWithShape="0">
                <a:blip r:embed="rId4"/>
                <a:stretch>
                  <a:fillRect/>
                </a:stretch>
              </a:blipFill>
            </p:spPr>
            <p:txBody>
              <a:bodyPr/>
              <a:lstStyle/>
              <a:p>
                <a:r>
                  <a:rPr lang="es-PE">
                    <a:noFill/>
                  </a:rPr>
                  <a:t> </a:t>
                </a:r>
              </a:p>
            </p:txBody>
          </p:sp>
        </mc:Fallback>
      </mc:AlternateContent>
      <p:sp>
        <p:nvSpPr>
          <p:cNvPr id="28" name="Rectangle 1026"/>
          <p:cNvSpPr txBox="1">
            <a:spLocks noChangeArrowheads="1"/>
          </p:cNvSpPr>
          <p:nvPr/>
        </p:nvSpPr>
        <p:spPr bwMode="auto">
          <a:xfrm>
            <a:off x="1064568" y="983612"/>
            <a:ext cx="7776863" cy="1080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cs typeface="Arial" charset="0"/>
              </a:defRPr>
            </a:lvl2pPr>
            <a:lvl3pPr algn="l" rtl="0" eaLnBrk="0" fontAlgn="base" hangingPunct="0">
              <a:spcBef>
                <a:spcPct val="0"/>
              </a:spcBef>
              <a:spcAft>
                <a:spcPct val="0"/>
              </a:spcAft>
              <a:defRPr sz="4400">
                <a:solidFill>
                  <a:schemeClr val="tx2"/>
                </a:solidFill>
                <a:latin typeface="Times New Roman" pitchFamily="18" charset="0"/>
                <a:cs typeface="Arial" charset="0"/>
              </a:defRPr>
            </a:lvl3pPr>
            <a:lvl4pPr algn="l" rtl="0" eaLnBrk="0" fontAlgn="base" hangingPunct="0">
              <a:spcBef>
                <a:spcPct val="0"/>
              </a:spcBef>
              <a:spcAft>
                <a:spcPct val="0"/>
              </a:spcAft>
              <a:defRPr sz="4400">
                <a:solidFill>
                  <a:schemeClr val="tx2"/>
                </a:solidFill>
                <a:latin typeface="Times New Roman" pitchFamily="18" charset="0"/>
                <a:cs typeface="Arial" charset="0"/>
              </a:defRPr>
            </a:lvl4pPr>
            <a:lvl5pPr algn="l" rtl="0" eaLnBrk="0" fontAlgn="base" hangingPunct="0">
              <a:spcBef>
                <a:spcPct val="0"/>
              </a:spcBef>
              <a:spcAft>
                <a:spcPct val="0"/>
              </a:spcAft>
              <a:defRPr sz="4400">
                <a:solidFill>
                  <a:schemeClr val="tx2"/>
                </a:solidFill>
                <a:latin typeface="Times New Roman" pitchFamily="18" charset="0"/>
                <a:cs typeface="Arial" charset="0"/>
              </a:defRPr>
            </a:lvl5pPr>
            <a:lvl6pPr marL="457200" algn="l" rtl="0" fontAlgn="base">
              <a:spcBef>
                <a:spcPct val="0"/>
              </a:spcBef>
              <a:spcAft>
                <a:spcPct val="0"/>
              </a:spcAft>
              <a:defRPr sz="4400">
                <a:solidFill>
                  <a:schemeClr val="tx2"/>
                </a:solidFill>
                <a:latin typeface="Times New Roman" pitchFamily="18" charset="0"/>
                <a:cs typeface="Arial" charset="0"/>
              </a:defRPr>
            </a:lvl6pPr>
            <a:lvl7pPr marL="914400" algn="l" rtl="0" fontAlgn="base">
              <a:spcBef>
                <a:spcPct val="0"/>
              </a:spcBef>
              <a:spcAft>
                <a:spcPct val="0"/>
              </a:spcAft>
              <a:defRPr sz="4400">
                <a:solidFill>
                  <a:schemeClr val="tx2"/>
                </a:solidFill>
                <a:latin typeface="Times New Roman" pitchFamily="18" charset="0"/>
                <a:cs typeface="Arial" charset="0"/>
              </a:defRPr>
            </a:lvl7pPr>
            <a:lvl8pPr marL="1371600" algn="l" rtl="0" fontAlgn="base">
              <a:spcBef>
                <a:spcPct val="0"/>
              </a:spcBef>
              <a:spcAft>
                <a:spcPct val="0"/>
              </a:spcAft>
              <a:defRPr sz="4400">
                <a:solidFill>
                  <a:schemeClr val="tx2"/>
                </a:solidFill>
                <a:latin typeface="Times New Roman" pitchFamily="18" charset="0"/>
                <a:cs typeface="Arial" charset="0"/>
              </a:defRPr>
            </a:lvl8pPr>
            <a:lvl9pPr marL="1828800" algn="l" rtl="0" fontAlgn="base">
              <a:spcBef>
                <a:spcPct val="0"/>
              </a:spcBef>
              <a:spcAft>
                <a:spcPct val="0"/>
              </a:spcAft>
              <a:defRPr sz="4400">
                <a:solidFill>
                  <a:schemeClr val="tx2"/>
                </a:solidFill>
                <a:latin typeface="Times New Roman" pitchFamily="18" charset="0"/>
                <a:cs typeface="Arial" charset="0"/>
              </a:defRPr>
            </a:lvl9pPr>
          </a:lstStyle>
          <a:p>
            <a:pPr algn="ctr" eaLnBrk="1" hangingPunct="1">
              <a:defRPr/>
            </a:pPr>
            <a:r>
              <a:rPr lang="es-MX" altLang="es-CL" sz="3600" kern="0" dirty="0" smtClean="0">
                <a:solidFill>
                  <a:prstClr val="black"/>
                </a:solidFill>
              </a:rPr>
              <a:t>REPRESENTACIÓN GEOMÉTRICA DE LA SUMA </a:t>
            </a:r>
            <a:r>
              <a:rPr lang="es-MX" altLang="es-CL" sz="3600" kern="0" dirty="0">
                <a:solidFill>
                  <a:prstClr val="black"/>
                </a:solidFill>
              </a:rPr>
              <a:t>DE VECTORES</a:t>
            </a:r>
          </a:p>
        </p:txBody>
      </p:sp>
      <p:cxnSp>
        <p:nvCxnSpPr>
          <p:cNvPr id="4" name="Conector recto de flecha 3"/>
          <p:cNvCxnSpPr/>
          <p:nvPr/>
        </p:nvCxnSpPr>
        <p:spPr>
          <a:xfrm>
            <a:off x="492911" y="4759005"/>
            <a:ext cx="28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a:off x="1636886" y="4506898"/>
            <a:ext cx="1010209" cy="78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uadroTexto 42"/>
              <p:cNvSpPr txBox="1"/>
              <p:nvPr/>
            </p:nvSpPr>
            <p:spPr>
              <a:xfrm>
                <a:off x="2110027" y="3565492"/>
                <a:ext cx="13657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i="1" smtClean="0">
                          <a:solidFill>
                            <a:prstClr val="black"/>
                          </a:solidFill>
                          <a:latin typeface="Cambria Math" panose="02040503050406030204" pitchFamily="18" charset="0"/>
                        </a:rPr>
                        <m:t>𝐶</m:t>
                      </m:r>
                    </m:oMath>
                  </m:oMathPara>
                </a14:m>
                <a:endParaRPr lang="es-PE" dirty="0">
                  <a:solidFill>
                    <a:prstClr val="black"/>
                  </a:solidFill>
                </a:endParaRPr>
              </a:p>
            </p:txBody>
          </p:sp>
        </mc:Choice>
        <mc:Fallback xmlns="">
          <p:sp>
            <p:nvSpPr>
              <p:cNvPr id="43" name="CuadroTexto 42"/>
              <p:cNvSpPr txBox="1">
                <a:spLocks noRot="1" noChangeAspect="1" noMove="1" noResize="1" noEditPoints="1" noAdjustHandles="1" noChangeArrowheads="1" noChangeShapeType="1" noTextEdit="1"/>
              </p:cNvSpPr>
              <p:nvPr/>
            </p:nvSpPr>
            <p:spPr>
              <a:xfrm>
                <a:off x="2110027" y="3565492"/>
                <a:ext cx="136576" cy="184666"/>
              </a:xfrm>
              <a:prstGeom prst="rect">
                <a:avLst/>
              </a:prstGeom>
              <a:blipFill rotWithShape="0">
                <a:blip r:embed="rId5"/>
                <a:stretch>
                  <a:fillRect l="-26087" r="-17391" b="-10000"/>
                </a:stretch>
              </a:blipFill>
            </p:spPr>
            <p:txBody>
              <a:bodyPr/>
              <a:lstStyle/>
              <a:p>
                <a:r>
                  <a:rPr lang="es-PE">
                    <a:noFill/>
                  </a:rPr>
                  <a:t> </a:t>
                </a:r>
              </a:p>
            </p:txBody>
          </p:sp>
        </mc:Fallback>
      </mc:AlternateContent>
      <p:cxnSp>
        <p:nvCxnSpPr>
          <p:cNvPr id="54" name="Conector recto de flecha 53"/>
          <p:cNvCxnSpPr/>
          <p:nvPr/>
        </p:nvCxnSpPr>
        <p:spPr>
          <a:xfrm flipV="1">
            <a:off x="1636886" y="3909998"/>
            <a:ext cx="612000" cy="61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2652081" y="4676867"/>
            <a:ext cx="612000" cy="6120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2276307" y="3930022"/>
            <a:ext cx="1008000" cy="74398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2246603" y="5608567"/>
            <a:ext cx="7320320" cy="461665"/>
          </a:xfrm>
          <a:prstGeom prst="rect">
            <a:avLst/>
          </a:prstGeom>
          <a:noFill/>
        </p:spPr>
        <p:txBody>
          <a:bodyPr wrap="square" rtlCol="0">
            <a:spAutoFit/>
          </a:bodyPr>
          <a:lstStyle/>
          <a:p>
            <a:pPr algn="just"/>
            <a:r>
              <a:rPr lang="es-PE" sz="2400" dirty="0">
                <a:solidFill>
                  <a:prstClr val="black"/>
                </a:solidFill>
              </a:rPr>
              <a:t>También se le conoce como el método del Paralelogramo</a:t>
            </a:r>
          </a:p>
        </p:txBody>
      </p:sp>
      <p:pic>
        <p:nvPicPr>
          <p:cNvPr id="34" name="3 Imagen" descr="Descripción: UTP"/>
          <p:cNvPicPr/>
          <p:nvPr/>
        </p:nvPicPr>
        <p:blipFill>
          <a:blip r:embed="rId6" cstate="print"/>
          <a:srcRect/>
          <a:stretch>
            <a:fillRect/>
          </a:stretch>
        </p:blipFill>
        <p:spPr bwMode="auto">
          <a:xfrm>
            <a:off x="272480" y="260648"/>
            <a:ext cx="1808480" cy="692696"/>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0" name="CuadroTexto 9"/>
              <p:cNvSpPr txBox="1"/>
              <p:nvPr/>
            </p:nvSpPr>
            <p:spPr>
              <a:xfrm>
                <a:off x="2009839" y="4856577"/>
                <a:ext cx="2003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1800" b="1" i="1" smtClean="0">
                              <a:solidFill>
                                <a:srgbClr val="0070C0"/>
                              </a:solidFill>
                              <a:latin typeface="Cambria Math"/>
                            </a:rPr>
                          </m:ctrlPr>
                        </m:accPr>
                        <m:e>
                          <m:r>
                            <a:rPr lang="es-PE" sz="1800" b="1" i="1" smtClean="0">
                              <a:solidFill>
                                <a:srgbClr val="0070C0"/>
                              </a:solidFill>
                              <a:latin typeface="Cambria Math" panose="02040503050406030204" pitchFamily="18" charset="0"/>
                            </a:rPr>
                            <m:t>𝒂</m:t>
                          </m:r>
                        </m:e>
                      </m:acc>
                    </m:oMath>
                  </m:oMathPara>
                </a14:m>
                <a:endParaRPr lang="es-PE" sz="1800" b="1" dirty="0">
                  <a:solidFill>
                    <a:srgbClr val="0070C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2009839" y="4856577"/>
                <a:ext cx="200376" cy="276999"/>
              </a:xfrm>
              <a:prstGeom prst="rect">
                <a:avLst/>
              </a:prstGeom>
              <a:blipFill rotWithShape="0">
                <a:blip r:embed="rId7"/>
                <a:stretch>
                  <a:fillRect l="-15152" r="-18182" b="-222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7" name="CuadroTexto 36"/>
              <p:cNvSpPr txBox="1"/>
              <p:nvPr/>
            </p:nvSpPr>
            <p:spPr>
              <a:xfrm>
                <a:off x="1802850" y="3911149"/>
                <a:ext cx="197169" cy="318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1800" b="1" i="1" smtClean="0">
                              <a:solidFill>
                                <a:srgbClr val="0070C0"/>
                              </a:solidFill>
                              <a:latin typeface="Cambria Math"/>
                            </a:rPr>
                          </m:ctrlPr>
                        </m:accPr>
                        <m:e>
                          <m:r>
                            <a:rPr lang="es-PE" sz="1800" b="1" i="1" smtClean="0">
                              <a:solidFill>
                                <a:srgbClr val="0070C0"/>
                              </a:solidFill>
                              <a:latin typeface="Cambria Math" panose="02040503050406030204" pitchFamily="18" charset="0"/>
                            </a:rPr>
                            <m:t>𝒃</m:t>
                          </m:r>
                        </m:e>
                      </m:acc>
                    </m:oMath>
                  </m:oMathPara>
                </a14:m>
                <a:endParaRPr lang="es-PE" sz="1800" b="1" dirty="0">
                  <a:solidFill>
                    <a:srgbClr val="0070C0"/>
                  </a:solidFill>
                </a:endParaRPr>
              </a:p>
            </p:txBody>
          </p:sp>
        </mc:Choice>
        <mc:Fallback xmlns="">
          <p:sp>
            <p:nvSpPr>
              <p:cNvPr id="37" name="CuadroTexto 36"/>
              <p:cNvSpPr txBox="1">
                <a:spLocks noRot="1" noChangeAspect="1" noMove="1" noResize="1" noEditPoints="1" noAdjustHandles="1" noChangeArrowheads="1" noChangeShapeType="1" noTextEdit="1"/>
              </p:cNvSpPr>
              <p:nvPr/>
            </p:nvSpPr>
            <p:spPr>
              <a:xfrm>
                <a:off x="1802850" y="3911149"/>
                <a:ext cx="197169" cy="318164"/>
              </a:xfrm>
              <a:prstGeom prst="rect">
                <a:avLst/>
              </a:prstGeom>
              <a:blipFill rotWithShape="0">
                <a:blip r:embed="rId8"/>
                <a:stretch>
                  <a:fillRect l="-31250" r="-31250" b="-9615"/>
                </a:stretch>
              </a:blipFill>
            </p:spPr>
            <p:txBody>
              <a:bodyPr/>
              <a:lstStyle/>
              <a:p>
                <a:r>
                  <a:rPr lang="es-PE">
                    <a:noFill/>
                  </a:rPr>
                  <a:t> </a:t>
                </a:r>
              </a:p>
            </p:txBody>
          </p:sp>
        </mc:Fallback>
      </mc:AlternateContent>
      <p:sp>
        <p:nvSpPr>
          <p:cNvPr id="38" name="CuadroTexto 37"/>
          <p:cNvSpPr txBox="1"/>
          <p:nvPr/>
        </p:nvSpPr>
        <p:spPr>
          <a:xfrm>
            <a:off x="5059363" y="4129324"/>
            <a:ext cx="4541821" cy="400110"/>
          </a:xfrm>
          <a:prstGeom prst="rect">
            <a:avLst/>
          </a:prstGeom>
          <a:noFill/>
        </p:spPr>
        <p:txBody>
          <a:bodyPr wrap="none" rtlCol="0">
            <a:spAutoFit/>
          </a:bodyPr>
          <a:lstStyle/>
          <a:p>
            <a:r>
              <a:rPr lang="es-PE" sz="2000" b="1" dirty="0">
                <a:solidFill>
                  <a:srgbClr val="0070C0"/>
                </a:solidFill>
              </a:rPr>
              <a:t>En Física a la suma le dicen Resultante</a:t>
            </a:r>
          </a:p>
        </p:txBody>
      </p:sp>
      <mc:AlternateContent xmlns:mc="http://schemas.openxmlformats.org/markup-compatibility/2006" xmlns:a14="http://schemas.microsoft.com/office/drawing/2010/main">
        <mc:Choice Requires="a14">
          <p:sp>
            <p:nvSpPr>
              <p:cNvPr id="40" name="4 Rectángulo"/>
              <p:cNvSpPr/>
              <p:nvPr/>
            </p:nvSpPr>
            <p:spPr>
              <a:xfrm>
                <a:off x="2160948" y="4207943"/>
                <a:ext cx="426719" cy="437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ES" sz="2000" b="1" i="1" smtClean="0">
                              <a:solidFill>
                                <a:srgbClr val="FF0000"/>
                              </a:solidFill>
                              <a:latin typeface="Cambria Math"/>
                            </a:rPr>
                          </m:ctrlPr>
                        </m:accPr>
                        <m:e>
                          <m:r>
                            <a:rPr lang="es-ES" sz="2000" b="1" i="1">
                              <a:solidFill>
                                <a:srgbClr val="FF0000"/>
                              </a:solidFill>
                              <a:latin typeface="Cambria Math"/>
                            </a:rPr>
                            <m:t>𝑹</m:t>
                          </m:r>
                        </m:e>
                      </m:acc>
                    </m:oMath>
                  </m:oMathPara>
                </a14:m>
                <a:endParaRPr lang="es-ES" sz="2000" dirty="0">
                  <a:solidFill>
                    <a:srgbClr val="0070C0"/>
                  </a:solidFill>
                </a:endParaRPr>
              </a:p>
            </p:txBody>
          </p:sp>
        </mc:Choice>
        <mc:Fallback xmlns="">
          <p:sp>
            <p:nvSpPr>
              <p:cNvPr id="40" name="4 Rectángulo"/>
              <p:cNvSpPr>
                <a:spLocks noRot="1" noChangeAspect="1" noMove="1" noResize="1" noEditPoints="1" noAdjustHandles="1" noChangeArrowheads="1" noChangeShapeType="1" noTextEdit="1"/>
              </p:cNvSpPr>
              <p:nvPr/>
            </p:nvSpPr>
            <p:spPr>
              <a:xfrm>
                <a:off x="2160948" y="4207943"/>
                <a:ext cx="426719" cy="437492"/>
              </a:xfrm>
              <a:prstGeom prst="rect">
                <a:avLst/>
              </a:prstGeom>
              <a:blipFill rotWithShape="0">
                <a:blip r:embed="rId9"/>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120365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arn(inVertic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1000"/>
                                        <p:tgtEl>
                                          <p:spTgt spid="40"/>
                                        </p:tgtEl>
                                      </p:cBhvr>
                                    </p:animEffect>
                                    <p:anim calcmode="lin" valueType="num">
                                      <p:cBhvr>
                                        <p:cTn id="37" dur="1000" fill="hold"/>
                                        <p:tgtEl>
                                          <p:spTgt spid="40"/>
                                        </p:tgtEl>
                                        <p:attrNameLst>
                                          <p:attrName>ppt_x</p:attrName>
                                        </p:attrNameLst>
                                      </p:cBhvr>
                                      <p:tavLst>
                                        <p:tav tm="0">
                                          <p:val>
                                            <p:strVal val="#ppt_x"/>
                                          </p:val>
                                        </p:tav>
                                        <p:tav tm="100000">
                                          <p:val>
                                            <p:strVal val="#ppt_x"/>
                                          </p:val>
                                        </p:tav>
                                      </p:tavLst>
                                    </p:anim>
                                    <p:anim calcmode="lin" valueType="num">
                                      <p:cBhvr>
                                        <p:cTn id="3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8"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Content Placeholder 5"/>
              <p:cNvSpPr txBox="1">
                <a:spLocks/>
              </p:cNvSpPr>
              <p:nvPr/>
            </p:nvSpPr>
            <p:spPr bwMode="auto">
              <a:xfrm>
                <a:off x="291806" y="2037873"/>
                <a:ext cx="5539597" cy="43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cs typeface="+mn-cs"/>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cs typeface="+mn-cs"/>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cs typeface="+mn-cs"/>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cs typeface="+mn-cs"/>
                  </a:defRPr>
                </a:lvl9pPr>
              </a:lstStyle>
              <a:p>
                <a:pPr marL="31750" eaLnBrk="1" hangingPunct="1">
                  <a:buClr>
                    <a:srgbClr val="E7EDF5"/>
                  </a:buClr>
                  <a:buFont typeface="Wingdings" pitchFamily="2" charset="2"/>
                  <a:buNone/>
                </a:pPr>
                <a:r>
                  <a:rPr lang="es-PE" altLang="es-PE" sz="2000" b="1" kern="0" dirty="0">
                    <a:solidFill>
                      <a:srgbClr val="0070C0"/>
                    </a:solidFill>
                    <a:latin typeface="Times New Roman" panose="02020603050405020304" pitchFamily="18" charset="0"/>
                    <a:cs typeface="Times New Roman" panose="02020603050405020304" pitchFamily="18" charset="0"/>
                  </a:rPr>
                  <a:t>2 Caso: Cuando los vectores no son concurrentes</a:t>
                </a:r>
                <a14:m>
                  <m:oMath xmlns:m="http://schemas.openxmlformats.org/officeDocument/2006/math">
                    <m:r>
                      <a:rPr lang="es-PE" altLang="es-PE" sz="2000" b="1" i="1" smtClean="0">
                        <a:solidFill>
                          <a:srgbClr val="0070C0"/>
                        </a:solidFill>
                        <a:latin typeface="Cambria Math" panose="02040503050406030204" pitchFamily="18" charset="0"/>
                      </a:rPr>
                      <m:t> </m:t>
                    </m:r>
                  </m:oMath>
                </a14:m>
                <a:endParaRPr lang="es-PE" altLang="es-PE" sz="2000" b="1" kern="0" dirty="0">
                  <a:solidFill>
                    <a:srgbClr val="0070C0"/>
                  </a:solidFill>
                  <a:latin typeface="Times New Roman" panose="02020603050405020304" pitchFamily="18" charset="0"/>
                  <a:cs typeface="Times New Roman" panose="02020603050405020304" pitchFamily="18" charset="0"/>
                </a:endParaRPr>
              </a:p>
              <a:p>
                <a:pPr algn="just" eaLnBrk="1" hangingPunct="1">
                  <a:buClr>
                    <a:srgbClr val="E7EDF5"/>
                  </a:buClr>
                  <a:buFontTx/>
                  <a:buNone/>
                </a:pPr>
                <a:endParaRPr lang="es-ES_tradnl" altLang="es-PE" sz="2000" b="1" kern="0" dirty="0">
                  <a:solidFill>
                    <a:srgbClr val="0070C0"/>
                  </a:solidFill>
                  <a:latin typeface="Times New Roman" panose="02020603050405020304" pitchFamily="18" charset="0"/>
                  <a:cs typeface="Times New Roman" panose="02020603050405020304" pitchFamily="18" charset="0"/>
                </a:endParaRPr>
              </a:p>
              <a:p>
                <a:pPr algn="just">
                  <a:buClr>
                    <a:srgbClr val="E7EDF5"/>
                  </a:buClr>
                  <a:buFontTx/>
                  <a:buNone/>
                </a:pPr>
                <a:endParaRPr lang="en-US" altLang="es-PE" sz="2000" b="1" kern="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1" name="Content Placeholder 5"/>
              <p:cNvSpPr txBox="1">
                <a:spLocks noRot="1" noChangeAspect="1" noMove="1" noResize="1" noEditPoints="1" noAdjustHandles="1" noChangeArrowheads="1" noChangeShapeType="1" noTextEdit="1"/>
              </p:cNvSpPr>
              <p:nvPr/>
            </p:nvSpPr>
            <p:spPr bwMode="auto">
              <a:xfrm>
                <a:off x="291806" y="2037873"/>
                <a:ext cx="5539597" cy="432000"/>
              </a:xfrm>
              <a:prstGeom prst="rect">
                <a:avLst/>
              </a:prstGeom>
              <a:blipFill rotWithShape="0">
                <a:blip r:embed="rId2"/>
                <a:stretch>
                  <a:fillRect l="-1210" t="-7042" b="-16901"/>
                </a:stretch>
              </a:blipFill>
              <a:ln w="9525">
                <a:noFill/>
                <a:miter lim="800000"/>
                <a:headEnd/>
                <a:tailEnd/>
              </a:ln>
              <a:effectLst/>
            </p:spPr>
            <p:txBody>
              <a:bodyPr/>
              <a:lstStyle/>
              <a:p>
                <a:r>
                  <a:rPr lang="es-PE">
                    <a:noFill/>
                  </a:rPr>
                  <a:t> </a:t>
                </a:r>
              </a:p>
            </p:txBody>
          </p:sp>
        </mc:Fallback>
      </mc:AlternateContent>
      <p:cxnSp>
        <p:nvCxnSpPr>
          <p:cNvPr id="55" name="Conector recto 54"/>
          <p:cNvCxnSpPr/>
          <p:nvPr/>
        </p:nvCxnSpPr>
        <p:spPr>
          <a:xfrm flipV="1">
            <a:off x="2991226" y="4566656"/>
            <a:ext cx="50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CuadroTexto 55"/>
              <p:cNvSpPr txBox="1"/>
              <p:nvPr/>
            </p:nvSpPr>
            <p:spPr>
              <a:xfrm>
                <a:off x="3114438" y="4395687"/>
                <a:ext cx="294953" cy="1888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PE" b="1" i="1" smtClean="0">
                              <a:solidFill>
                                <a:prstClr val="black"/>
                              </a:solidFill>
                              <a:latin typeface="Cambria Math"/>
                            </a:rPr>
                          </m:ctrlPr>
                        </m:sSupPr>
                        <m:e>
                          <m:r>
                            <a:rPr lang="es-PE" b="1" i="1" smtClean="0">
                              <a:solidFill>
                                <a:prstClr val="black"/>
                              </a:solidFill>
                              <a:latin typeface="Cambria Math" panose="02040503050406030204" pitchFamily="18" charset="0"/>
                            </a:rPr>
                            <m:t>𝟑𝟎</m:t>
                          </m:r>
                        </m:e>
                        <m:sup>
                          <m:r>
                            <a:rPr lang="es-PE" b="1" i="1" smtClean="0">
                              <a:solidFill>
                                <a:prstClr val="black"/>
                              </a:solidFill>
                              <a:latin typeface="Cambria Math" panose="02040503050406030204" pitchFamily="18" charset="0"/>
                            </a:rPr>
                            <m:t>𝟎</m:t>
                          </m:r>
                        </m:sup>
                      </m:sSup>
                    </m:oMath>
                  </m:oMathPara>
                </a14:m>
                <a:endParaRPr lang="es-PE" b="1" dirty="0">
                  <a:solidFill>
                    <a:prstClr val="black"/>
                  </a:solidFill>
                </a:endParaRPr>
              </a:p>
            </p:txBody>
          </p:sp>
        </mc:Choice>
        <mc:Fallback xmlns="">
          <p:sp>
            <p:nvSpPr>
              <p:cNvPr id="56" name="CuadroTexto 55"/>
              <p:cNvSpPr txBox="1">
                <a:spLocks noRot="1" noChangeAspect="1" noMove="1" noResize="1" noEditPoints="1" noAdjustHandles="1" noChangeArrowheads="1" noChangeShapeType="1" noTextEdit="1"/>
              </p:cNvSpPr>
              <p:nvPr/>
            </p:nvSpPr>
            <p:spPr>
              <a:xfrm>
                <a:off x="3114438" y="4395687"/>
                <a:ext cx="294953" cy="188834"/>
              </a:xfrm>
              <a:prstGeom prst="rect">
                <a:avLst/>
              </a:prstGeom>
              <a:blipFill rotWithShape="0">
                <a:blip r:embed="rId3"/>
                <a:stretch>
                  <a:fillRect l="-12500" r="-4167" b="-967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 name="4 Rectángulo"/>
              <p:cNvSpPr/>
              <p:nvPr/>
            </p:nvSpPr>
            <p:spPr>
              <a:xfrm>
                <a:off x="2864768" y="3432801"/>
                <a:ext cx="2625847" cy="439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ES" sz="2000" b="1" i="1" smtClean="0">
                              <a:solidFill>
                                <a:srgbClr val="FF0000"/>
                              </a:solidFill>
                              <a:latin typeface="Cambria Math"/>
                            </a:rPr>
                          </m:ctrlPr>
                        </m:accPr>
                        <m:e>
                          <m:r>
                            <a:rPr lang="es-ES" sz="2000" b="1" i="1">
                              <a:solidFill>
                                <a:srgbClr val="FF0000"/>
                              </a:solidFill>
                              <a:latin typeface="Cambria Math"/>
                            </a:rPr>
                            <m:t>𝑹</m:t>
                          </m:r>
                        </m:e>
                      </m:acc>
                      <m:r>
                        <a:rPr lang="es-ES" sz="2000" b="1" i="1">
                          <a:solidFill>
                            <a:srgbClr val="0070C0"/>
                          </a:solidFill>
                          <a:latin typeface="Cambria Math"/>
                        </a:rPr>
                        <m:t> =</m:t>
                      </m:r>
                      <m:acc>
                        <m:accPr>
                          <m:chr m:val="⃗"/>
                          <m:ctrlPr>
                            <a:rPr lang="es-ES" sz="2000" b="1" i="1" smtClean="0">
                              <a:solidFill>
                                <a:srgbClr val="0070C0"/>
                              </a:solidFill>
                              <a:latin typeface="Cambria Math"/>
                            </a:rPr>
                          </m:ctrlPr>
                        </m:accPr>
                        <m:e>
                          <m:r>
                            <a:rPr lang="es-PE" sz="2000" b="1" i="1" smtClean="0">
                              <a:solidFill>
                                <a:srgbClr val="0070C0"/>
                              </a:solidFill>
                              <a:latin typeface="Cambria Math" panose="02040503050406030204" pitchFamily="18" charset="0"/>
                            </a:rPr>
                            <m:t>𝑪𝑩</m:t>
                          </m:r>
                        </m:e>
                      </m:acc>
                      <m:r>
                        <a:rPr lang="es-PE" sz="2000" b="1" i="1" smtClean="0">
                          <a:solidFill>
                            <a:srgbClr val="0070C0"/>
                          </a:solidFill>
                          <a:latin typeface="Cambria Math" panose="02040503050406030204" pitchFamily="18" charset="0"/>
                        </a:rPr>
                        <m:t>=</m:t>
                      </m:r>
                      <m:r>
                        <a:rPr lang="es-ES" sz="2000" b="1" i="1">
                          <a:solidFill>
                            <a:srgbClr val="0070C0"/>
                          </a:solidFill>
                          <a:latin typeface="Cambria Math"/>
                        </a:rPr>
                        <m:t> </m:t>
                      </m:r>
                      <m:acc>
                        <m:accPr>
                          <m:chr m:val="⃗"/>
                          <m:ctrlPr>
                            <a:rPr lang="es-ES" sz="2000" b="1" i="1">
                              <a:solidFill>
                                <a:srgbClr val="0070C0"/>
                              </a:solidFill>
                              <a:latin typeface="Cambria Math"/>
                            </a:rPr>
                          </m:ctrlPr>
                        </m:accPr>
                        <m:e>
                          <m:r>
                            <a:rPr lang="es-ES" sz="2000" b="1" i="1">
                              <a:solidFill>
                                <a:srgbClr val="0070C0"/>
                              </a:solidFill>
                              <a:latin typeface="Cambria Math"/>
                            </a:rPr>
                            <m:t>𝑨</m:t>
                          </m:r>
                          <m:r>
                            <a:rPr lang="es-PE" sz="2000" b="1" i="1" smtClean="0">
                              <a:solidFill>
                                <a:srgbClr val="0070C0"/>
                              </a:solidFill>
                              <a:latin typeface="Cambria Math" panose="02040503050406030204" pitchFamily="18" charset="0"/>
                            </a:rPr>
                            <m:t>𝑩</m:t>
                          </m:r>
                        </m:e>
                      </m:acc>
                      <m:r>
                        <a:rPr lang="es-ES" sz="2000" b="1" i="1">
                          <a:solidFill>
                            <a:srgbClr val="0070C0"/>
                          </a:solidFill>
                          <a:latin typeface="Cambria Math"/>
                        </a:rPr>
                        <m:t>+</m:t>
                      </m:r>
                      <m:acc>
                        <m:accPr>
                          <m:chr m:val="⃗"/>
                          <m:ctrlPr>
                            <a:rPr lang="es-ES" sz="2000" b="1" i="1">
                              <a:solidFill>
                                <a:srgbClr val="0070C0"/>
                              </a:solidFill>
                              <a:latin typeface="Cambria Math"/>
                            </a:rPr>
                          </m:ctrlPr>
                        </m:accPr>
                        <m:e>
                          <m:r>
                            <a:rPr lang="es-PE" sz="2000" b="1" i="1" smtClean="0">
                              <a:solidFill>
                                <a:srgbClr val="0070C0"/>
                              </a:solidFill>
                              <a:latin typeface="Cambria Math" panose="02040503050406030204" pitchFamily="18" charset="0"/>
                            </a:rPr>
                            <m:t>𝑪𝑫</m:t>
                          </m:r>
                        </m:e>
                      </m:acc>
                      <m:r>
                        <a:rPr lang="es-ES" sz="2000" b="1" i="1">
                          <a:solidFill>
                            <a:srgbClr val="0070C0"/>
                          </a:solidFill>
                          <a:latin typeface="Cambria Math"/>
                        </a:rPr>
                        <m:t> </m:t>
                      </m:r>
                    </m:oMath>
                  </m:oMathPara>
                </a14:m>
                <a:endParaRPr lang="es-ES" sz="2000" dirty="0">
                  <a:solidFill>
                    <a:srgbClr val="0070C0"/>
                  </a:solidFill>
                </a:endParaRPr>
              </a:p>
            </p:txBody>
          </p:sp>
        </mc:Choice>
        <mc:Fallback xmlns="">
          <p:sp>
            <p:nvSpPr>
              <p:cNvPr id="5" name="4 Rectángulo"/>
              <p:cNvSpPr>
                <a:spLocks noRot="1" noChangeAspect="1" noMove="1" noResize="1" noEditPoints="1" noAdjustHandles="1" noChangeArrowheads="1" noChangeShapeType="1" noTextEdit="1"/>
              </p:cNvSpPr>
              <p:nvPr/>
            </p:nvSpPr>
            <p:spPr>
              <a:xfrm>
                <a:off x="2864768" y="3432801"/>
                <a:ext cx="2625847" cy="439479"/>
              </a:xfrm>
              <a:prstGeom prst="rect">
                <a:avLst/>
              </a:prstGeom>
              <a:blipFill rotWithShape="0">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9" name="8 Rectángulo"/>
              <p:cNvSpPr/>
              <p:nvPr/>
            </p:nvSpPr>
            <p:spPr>
              <a:xfrm>
                <a:off x="5854662" y="2019820"/>
                <a:ext cx="2276264" cy="439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2000" b="1" i="1" smtClean="0">
                          <a:solidFill>
                            <a:prstClr val="black"/>
                          </a:solidFill>
                          <a:latin typeface="Cambria Math" panose="02040503050406030204" pitchFamily="18" charset="0"/>
                        </a:rPr>
                        <m:t>𝑯𝒂𝒍𝒍𝒂𝒓</m:t>
                      </m:r>
                      <m:r>
                        <a:rPr lang="es-PE" sz="2000" b="1" i="1" smtClean="0">
                          <a:solidFill>
                            <a:prstClr val="black"/>
                          </a:solidFill>
                          <a:latin typeface="Cambria Math" panose="02040503050406030204" pitchFamily="18" charset="0"/>
                        </a:rPr>
                        <m:t>: </m:t>
                      </m:r>
                      <m:acc>
                        <m:accPr>
                          <m:chr m:val="⃗"/>
                          <m:ctrlPr>
                            <a:rPr lang="es-ES" sz="2000" b="1" i="1" smtClean="0">
                              <a:solidFill>
                                <a:prstClr val="black"/>
                              </a:solidFill>
                              <a:latin typeface="Cambria Math"/>
                            </a:rPr>
                          </m:ctrlPr>
                        </m:accPr>
                        <m:e>
                          <m:r>
                            <a:rPr lang="es-PE" sz="2000" b="1" i="1" smtClean="0">
                              <a:solidFill>
                                <a:prstClr val="black"/>
                              </a:solidFill>
                              <a:latin typeface="Cambria Math" panose="02040503050406030204" pitchFamily="18" charset="0"/>
                            </a:rPr>
                            <m:t>𝑨</m:t>
                          </m:r>
                          <m:r>
                            <a:rPr lang="es-ES" sz="2000" b="1" i="1">
                              <a:solidFill>
                                <a:prstClr val="black"/>
                              </a:solidFill>
                              <a:latin typeface="Cambria Math"/>
                            </a:rPr>
                            <m:t>𝑩</m:t>
                          </m:r>
                        </m:e>
                      </m:acc>
                      <m:r>
                        <a:rPr lang="es-PE" sz="2000" smtClean="0">
                          <a:solidFill>
                            <a:prstClr val="black"/>
                          </a:solidFill>
                          <a:latin typeface="Cambria Math" panose="02040503050406030204" pitchFamily="18" charset="0"/>
                        </a:rPr>
                        <m:t>+</m:t>
                      </m:r>
                      <m:acc>
                        <m:accPr>
                          <m:chr m:val="⃗"/>
                          <m:ctrlPr>
                            <a:rPr lang="es-PE" sz="2000" i="1" smtClean="0">
                              <a:solidFill>
                                <a:prstClr val="black"/>
                              </a:solidFill>
                              <a:latin typeface="Cambria Math"/>
                            </a:rPr>
                          </m:ctrlPr>
                        </m:accPr>
                        <m:e>
                          <m:r>
                            <a:rPr lang="es-PE" sz="2000" b="1" i="1" smtClean="0">
                              <a:solidFill>
                                <a:prstClr val="black"/>
                              </a:solidFill>
                              <a:latin typeface="Cambria Math" panose="02040503050406030204" pitchFamily="18" charset="0"/>
                            </a:rPr>
                            <m:t>𝑪𝑫</m:t>
                          </m:r>
                        </m:e>
                      </m:acc>
                    </m:oMath>
                  </m:oMathPara>
                </a14:m>
                <a:endParaRPr lang="es-ES" sz="2000" dirty="0">
                  <a:solidFill>
                    <a:prstClr val="black"/>
                  </a:solidFill>
                </a:endParaRPr>
              </a:p>
            </p:txBody>
          </p:sp>
        </mc:Choice>
        <mc:Fallback xmlns="">
          <p:sp>
            <p:nvSpPr>
              <p:cNvPr id="9" name="8 Rectángulo"/>
              <p:cNvSpPr>
                <a:spLocks noRot="1" noChangeAspect="1" noMove="1" noResize="1" noEditPoints="1" noAdjustHandles="1" noChangeArrowheads="1" noChangeShapeType="1" noTextEdit="1"/>
              </p:cNvSpPr>
              <p:nvPr/>
            </p:nvSpPr>
            <p:spPr>
              <a:xfrm>
                <a:off x="5854662" y="2019820"/>
                <a:ext cx="2276264" cy="439479"/>
              </a:xfrm>
              <a:prstGeom prst="rect">
                <a:avLst/>
              </a:prstGeom>
              <a:blipFill rotWithShape="0">
                <a:blip r:embed="rId5"/>
                <a:stretch>
                  <a:fillRect/>
                </a:stretch>
              </a:blipFill>
            </p:spPr>
            <p:txBody>
              <a:bodyPr/>
              <a:lstStyle/>
              <a:p>
                <a:r>
                  <a:rPr lang="es-PE">
                    <a:noFill/>
                  </a:rPr>
                  <a:t> </a:t>
                </a:r>
              </a:p>
            </p:txBody>
          </p:sp>
        </mc:Fallback>
      </mc:AlternateContent>
      <p:cxnSp>
        <p:nvCxnSpPr>
          <p:cNvPr id="4" name="Conector recto de flecha 3"/>
          <p:cNvCxnSpPr/>
          <p:nvPr/>
        </p:nvCxnSpPr>
        <p:spPr>
          <a:xfrm>
            <a:off x="1314726" y="4205639"/>
            <a:ext cx="28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V="1">
            <a:off x="2394846" y="2619307"/>
            <a:ext cx="0" cy="2425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flipV="1">
            <a:off x="2016804" y="2794211"/>
            <a:ext cx="612000" cy="61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a:off x="2178822" y="3636397"/>
            <a:ext cx="792248"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uadroTexto 17"/>
              <p:cNvSpPr txBox="1"/>
              <p:nvPr/>
            </p:nvSpPr>
            <p:spPr>
              <a:xfrm>
                <a:off x="1855594" y="3254543"/>
                <a:ext cx="13773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i="1" smtClean="0">
                          <a:solidFill>
                            <a:prstClr val="black"/>
                          </a:solidFill>
                          <a:latin typeface="Cambria Math" panose="02040503050406030204" pitchFamily="18" charset="0"/>
                        </a:rPr>
                        <m:t>𝐴</m:t>
                      </m:r>
                    </m:oMath>
                  </m:oMathPara>
                </a14:m>
                <a:endParaRPr lang="es-PE" dirty="0">
                  <a:solidFill>
                    <a:prstClr val="black"/>
                  </a:solidFill>
                </a:endParaRPr>
              </a:p>
            </p:txBody>
          </p:sp>
        </mc:Choice>
        <mc:Fallback xmlns="">
          <p:sp>
            <p:nvSpPr>
              <p:cNvPr id="18" name="CuadroTexto 17"/>
              <p:cNvSpPr txBox="1">
                <a:spLocks noRot="1" noChangeAspect="1" noMove="1" noResize="1" noEditPoints="1" noAdjustHandles="1" noChangeArrowheads="1" noChangeShapeType="1" noTextEdit="1"/>
              </p:cNvSpPr>
              <p:nvPr/>
            </p:nvSpPr>
            <p:spPr>
              <a:xfrm>
                <a:off x="1855594" y="3254543"/>
                <a:ext cx="137730" cy="184666"/>
              </a:xfrm>
              <a:prstGeom prst="rect">
                <a:avLst/>
              </a:prstGeom>
              <a:blipFill rotWithShape="0">
                <a:blip r:embed="rId6"/>
                <a:stretch>
                  <a:fillRect l="-26087" r="-21739" b="-10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2" name="CuadroTexto 41"/>
              <p:cNvSpPr txBox="1"/>
              <p:nvPr/>
            </p:nvSpPr>
            <p:spPr>
              <a:xfrm>
                <a:off x="2503164" y="2614426"/>
                <a:ext cx="1435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i="1" smtClean="0">
                          <a:solidFill>
                            <a:prstClr val="black"/>
                          </a:solidFill>
                          <a:latin typeface="Cambria Math" panose="02040503050406030204" pitchFamily="18" charset="0"/>
                        </a:rPr>
                        <m:t>𝐵</m:t>
                      </m:r>
                    </m:oMath>
                  </m:oMathPara>
                </a14:m>
                <a:endParaRPr lang="es-PE" dirty="0">
                  <a:solidFill>
                    <a:prstClr val="black"/>
                  </a:solidFill>
                </a:endParaRPr>
              </a:p>
            </p:txBody>
          </p:sp>
        </mc:Choice>
        <mc:Fallback xmlns="">
          <p:sp>
            <p:nvSpPr>
              <p:cNvPr id="42" name="CuadroTexto 41"/>
              <p:cNvSpPr txBox="1">
                <a:spLocks noRot="1" noChangeAspect="1" noMove="1" noResize="1" noEditPoints="1" noAdjustHandles="1" noChangeArrowheads="1" noChangeShapeType="1" noTextEdit="1"/>
              </p:cNvSpPr>
              <p:nvPr/>
            </p:nvSpPr>
            <p:spPr>
              <a:xfrm>
                <a:off x="2503164" y="2614426"/>
                <a:ext cx="143564" cy="184666"/>
              </a:xfrm>
              <a:prstGeom prst="rect">
                <a:avLst/>
              </a:prstGeom>
              <a:blipFill rotWithShape="0">
                <a:blip r:embed="rId7"/>
                <a:stretch>
                  <a:fillRect l="-26087" r="-21739" b="-10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3" name="CuadroTexto 42"/>
              <p:cNvSpPr txBox="1"/>
              <p:nvPr/>
            </p:nvSpPr>
            <p:spPr>
              <a:xfrm>
                <a:off x="2042246" y="3545425"/>
                <a:ext cx="13657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i="1" smtClean="0">
                          <a:solidFill>
                            <a:prstClr val="black"/>
                          </a:solidFill>
                          <a:latin typeface="Cambria Math" panose="02040503050406030204" pitchFamily="18" charset="0"/>
                        </a:rPr>
                        <m:t>𝐶</m:t>
                      </m:r>
                    </m:oMath>
                  </m:oMathPara>
                </a14:m>
                <a:endParaRPr lang="es-PE" dirty="0">
                  <a:solidFill>
                    <a:prstClr val="black"/>
                  </a:solidFill>
                </a:endParaRPr>
              </a:p>
            </p:txBody>
          </p:sp>
        </mc:Choice>
        <mc:Fallback xmlns="">
          <p:sp>
            <p:nvSpPr>
              <p:cNvPr id="43" name="CuadroTexto 42"/>
              <p:cNvSpPr txBox="1">
                <a:spLocks noRot="1" noChangeAspect="1" noMove="1" noResize="1" noEditPoints="1" noAdjustHandles="1" noChangeArrowheads="1" noChangeShapeType="1" noTextEdit="1"/>
              </p:cNvSpPr>
              <p:nvPr/>
            </p:nvSpPr>
            <p:spPr>
              <a:xfrm>
                <a:off x="2042246" y="3545425"/>
                <a:ext cx="136576" cy="184666"/>
              </a:xfrm>
              <a:prstGeom prst="rect">
                <a:avLst/>
              </a:prstGeom>
              <a:blipFill rotWithShape="0">
                <a:blip r:embed="rId8"/>
                <a:stretch>
                  <a:fillRect l="-27273" r="-22727" b="-10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4" name="CuadroTexto 43"/>
              <p:cNvSpPr txBox="1"/>
              <p:nvPr/>
            </p:nvSpPr>
            <p:spPr>
              <a:xfrm>
                <a:off x="2896690" y="4602386"/>
                <a:ext cx="14875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i="1" smtClean="0">
                          <a:solidFill>
                            <a:prstClr val="black"/>
                          </a:solidFill>
                          <a:latin typeface="Cambria Math" panose="02040503050406030204" pitchFamily="18" charset="0"/>
                        </a:rPr>
                        <m:t>𝐷</m:t>
                      </m:r>
                    </m:oMath>
                  </m:oMathPara>
                </a14:m>
                <a:endParaRPr lang="es-PE" dirty="0">
                  <a:solidFill>
                    <a:prstClr val="black"/>
                  </a:solidFill>
                </a:endParaRPr>
              </a:p>
            </p:txBody>
          </p:sp>
        </mc:Choice>
        <mc:Fallback xmlns="">
          <p:sp>
            <p:nvSpPr>
              <p:cNvPr id="44" name="CuadroTexto 43"/>
              <p:cNvSpPr txBox="1">
                <a:spLocks noRot="1" noChangeAspect="1" noMove="1" noResize="1" noEditPoints="1" noAdjustHandles="1" noChangeArrowheads="1" noChangeShapeType="1" noTextEdit="1"/>
              </p:cNvSpPr>
              <p:nvPr/>
            </p:nvSpPr>
            <p:spPr>
              <a:xfrm>
                <a:off x="2896690" y="4602386"/>
                <a:ext cx="148759" cy="184666"/>
              </a:xfrm>
              <a:prstGeom prst="rect">
                <a:avLst/>
              </a:prstGeom>
              <a:blipFill rotWithShape="0">
                <a:blip r:embed="rId9"/>
                <a:stretch>
                  <a:fillRect l="-24000" r="-16000" b="-10000"/>
                </a:stretch>
              </a:blipFill>
            </p:spPr>
            <p:txBody>
              <a:bodyPr/>
              <a:lstStyle/>
              <a:p>
                <a:r>
                  <a:rPr lang="es-PE">
                    <a:noFill/>
                  </a:rPr>
                  <a:t> </a:t>
                </a:r>
              </a:p>
            </p:txBody>
          </p:sp>
        </mc:Fallback>
      </mc:AlternateContent>
      <p:cxnSp>
        <p:nvCxnSpPr>
          <p:cNvPr id="20" name="Conector recto 19"/>
          <p:cNvCxnSpPr/>
          <p:nvPr/>
        </p:nvCxnSpPr>
        <p:spPr>
          <a:xfrm flipV="1">
            <a:off x="2042246" y="3404520"/>
            <a:ext cx="50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V="1">
            <a:off x="2178822" y="3637729"/>
            <a:ext cx="50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uadroTexto 24"/>
              <p:cNvSpPr txBox="1"/>
              <p:nvPr/>
            </p:nvSpPr>
            <p:spPr>
              <a:xfrm>
                <a:off x="2213461" y="3190088"/>
                <a:ext cx="294953" cy="1888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PE" b="1" i="1" smtClean="0">
                              <a:solidFill>
                                <a:prstClr val="black"/>
                              </a:solidFill>
                              <a:latin typeface="Cambria Math"/>
                            </a:rPr>
                          </m:ctrlPr>
                        </m:sSupPr>
                        <m:e>
                          <m:r>
                            <a:rPr lang="es-PE" b="1" i="1" smtClean="0">
                              <a:solidFill>
                                <a:prstClr val="black"/>
                              </a:solidFill>
                              <a:latin typeface="Cambria Math" panose="02040503050406030204" pitchFamily="18" charset="0"/>
                            </a:rPr>
                            <m:t>𝟑𝟎</m:t>
                          </m:r>
                        </m:e>
                        <m:sup>
                          <m:r>
                            <a:rPr lang="es-PE" b="1" i="1" smtClean="0">
                              <a:solidFill>
                                <a:prstClr val="black"/>
                              </a:solidFill>
                              <a:latin typeface="Cambria Math" panose="02040503050406030204" pitchFamily="18" charset="0"/>
                            </a:rPr>
                            <m:t>𝟎</m:t>
                          </m:r>
                        </m:sup>
                      </m:sSup>
                    </m:oMath>
                  </m:oMathPara>
                </a14:m>
                <a:endParaRPr lang="es-PE" b="1" dirty="0">
                  <a:solidFill>
                    <a:prstClr val="black"/>
                  </a:solidFill>
                </a:endParaRPr>
              </a:p>
            </p:txBody>
          </p:sp>
        </mc:Choice>
        <mc:Fallback xmlns="">
          <p:sp>
            <p:nvSpPr>
              <p:cNvPr id="25" name="CuadroTexto 24"/>
              <p:cNvSpPr txBox="1">
                <a:spLocks noRot="1" noChangeAspect="1" noMove="1" noResize="1" noEditPoints="1" noAdjustHandles="1" noChangeArrowheads="1" noChangeShapeType="1" noTextEdit="1"/>
              </p:cNvSpPr>
              <p:nvPr/>
            </p:nvSpPr>
            <p:spPr>
              <a:xfrm>
                <a:off x="2213461" y="3190088"/>
                <a:ext cx="294953" cy="188834"/>
              </a:xfrm>
              <a:prstGeom prst="rect">
                <a:avLst/>
              </a:prstGeom>
              <a:blipFill rotWithShape="0">
                <a:blip r:embed="rId10"/>
                <a:stretch>
                  <a:fillRect l="-12500" r="-6250" b="-967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2" name="CuadroTexto 51"/>
              <p:cNvSpPr txBox="1"/>
              <p:nvPr/>
            </p:nvSpPr>
            <p:spPr>
              <a:xfrm>
                <a:off x="2322804" y="3679082"/>
                <a:ext cx="410369" cy="1888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PE" b="1" i="1" smtClean="0">
                              <a:solidFill>
                                <a:prstClr val="black"/>
                              </a:solidFill>
                              <a:latin typeface="Cambria Math"/>
                            </a:rPr>
                          </m:ctrlPr>
                        </m:sSupPr>
                        <m:e>
                          <m:r>
                            <a:rPr lang="es-PE" b="1" i="1" smtClean="0">
                              <a:solidFill>
                                <a:prstClr val="black"/>
                              </a:solidFill>
                              <a:latin typeface="Cambria Math" panose="02040503050406030204" pitchFamily="18" charset="0"/>
                            </a:rPr>
                            <m:t>−</m:t>
                          </m:r>
                          <m:r>
                            <a:rPr lang="es-PE" b="1" i="1" smtClean="0">
                              <a:solidFill>
                                <a:prstClr val="black"/>
                              </a:solidFill>
                              <a:latin typeface="Cambria Math" panose="02040503050406030204" pitchFamily="18" charset="0"/>
                            </a:rPr>
                            <m:t>𝟑𝟎</m:t>
                          </m:r>
                        </m:e>
                        <m:sup>
                          <m:r>
                            <a:rPr lang="es-PE" b="1" i="1" smtClean="0">
                              <a:solidFill>
                                <a:prstClr val="black"/>
                              </a:solidFill>
                              <a:latin typeface="Cambria Math" panose="02040503050406030204" pitchFamily="18" charset="0"/>
                            </a:rPr>
                            <m:t>𝟎</m:t>
                          </m:r>
                        </m:sup>
                      </m:sSup>
                    </m:oMath>
                  </m:oMathPara>
                </a14:m>
                <a:endParaRPr lang="es-PE" b="1" dirty="0">
                  <a:solidFill>
                    <a:prstClr val="black"/>
                  </a:solidFill>
                </a:endParaRPr>
              </a:p>
            </p:txBody>
          </p:sp>
        </mc:Choice>
        <mc:Fallback xmlns="">
          <p:sp>
            <p:nvSpPr>
              <p:cNvPr id="52" name="CuadroTexto 51"/>
              <p:cNvSpPr txBox="1">
                <a:spLocks noRot="1" noChangeAspect="1" noMove="1" noResize="1" noEditPoints="1" noAdjustHandles="1" noChangeArrowheads="1" noChangeShapeType="1" noTextEdit="1"/>
              </p:cNvSpPr>
              <p:nvPr/>
            </p:nvSpPr>
            <p:spPr>
              <a:xfrm>
                <a:off x="2322804" y="3679082"/>
                <a:ext cx="410369" cy="188834"/>
              </a:xfrm>
              <a:prstGeom prst="rect">
                <a:avLst/>
              </a:prstGeom>
              <a:blipFill rotWithShape="0">
                <a:blip r:embed="rId11"/>
                <a:stretch>
                  <a:fillRect l="-1493" r="-4478" b="-9677"/>
                </a:stretch>
              </a:blipFill>
            </p:spPr>
            <p:txBody>
              <a:bodyPr/>
              <a:lstStyle/>
              <a:p>
                <a:r>
                  <a:rPr lang="es-PE">
                    <a:noFill/>
                  </a:rPr>
                  <a:t> </a:t>
                </a:r>
              </a:p>
            </p:txBody>
          </p:sp>
        </mc:Fallback>
      </mc:AlternateContent>
      <p:cxnSp>
        <p:nvCxnSpPr>
          <p:cNvPr id="54" name="Conector recto de flecha 53"/>
          <p:cNvCxnSpPr/>
          <p:nvPr/>
        </p:nvCxnSpPr>
        <p:spPr>
          <a:xfrm flipV="1">
            <a:off x="2971070" y="3954656"/>
            <a:ext cx="612000" cy="61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2178822" y="3645222"/>
            <a:ext cx="1404248" cy="290448"/>
          </a:xfrm>
          <a:prstGeom prst="straightConnector1">
            <a:avLst/>
          </a:prstGeom>
          <a:ln w="12700">
            <a:solidFill>
              <a:srgbClr val="FF006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CuadroTexto 62"/>
              <p:cNvSpPr txBox="1"/>
              <p:nvPr/>
            </p:nvSpPr>
            <p:spPr>
              <a:xfrm>
                <a:off x="3583488" y="3850829"/>
                <a:ext cx="14356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i="1" smtClean="0">
                          <a:solidFill>
                            <a:prstClr val="black"/>
                          </a:solidFill>
                          <a:latin typeface="Cambria Math" panose="02040503050406030204" pitchFamily="18" charset="0"/>
                        </a:rPr>
                        <m:t>𝐵</m:t>
                      </m:r>
                    </m:oMath>
                  </m:oMathPara>
                </a14:m>
                <a:endParaRPr lang="es-PE" dirty="0">
                  <a:solidFill>
                    <a:prstClr val="black"/>
                  </a:solidFill>
                </a:endParaRPr>
              </a:p>
            </p:txBody>
          </p:sp>
        </mc:Choice>
        <mc:Fallback xmlns="">
          <p:sp>
            <p:nvSpPr>
              <p:cNvPr id="63" name="CuadroTexto 62"/>
              <p:cNvSpPr txBox="1">
                <a:spLocks noRot="1" noChangeAspect="1" noMove="1" noResize="1" noEditPoints="1" noAdjustHandles="1" noChangeArrowheads="1" noChangeShapeType="1" noTextEdit="1"/>
              </p:cNvSpPr>
              <p:nvPr/>
            </p:nvSpPr>
            <p:spPr>
              <a:xfrm>
                <a:off x="3583488" y="3850829"/>
                <a:ext cx="143564" cy="184666"/>
              </a:xfrm>
              <a:prstGeom prst="rect">
                <a:avLst/>
              </a:prstGeom>
              <a:blipFill rotWithShape="0">
                <a:blip r:embed="rId7"/>
                <a:stretch>
                  <a:fillRect l="-26087" r="-21739" b="-10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5" name="CuadroTexto 34"/>
              <p:cNvSpPr txBox="1"/>
              <p:nvPr/>
            </p:nvSpPr>
            <p:spPr>
              <a:xfrm>
                <a:off x="7977336" y="2070245"/>
                <a:ext cx="673967" cy="347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m:t>
                      </m:r>
                      <m:acc>
                        <m:accPr>
                          <m:chr m:val="⃗"/>
                          <m:ctrlPr>
                            <a:rPr lang="es-PE" sz="2000" b="1" i="1" smtClean="0">
                              <a:solidFill>
                                <a:srgbClr val="FF0000"/>
                              </a:solidFill>
                              <a:latin typeface="Cambria Math"/>
                            </a:rPr>
                          </m:ctrlPr>
                        </m:accPr>
                        <m:e>
                          <m:r>
                            <a:rPr lang="es-PE" sz="2000" b="1" i="1" smtClean="0">
                              <a:solidFill>
                                <a:srgbClr val="FF0000"/>
                              </a:solidFill>
                              <a:latin typeface="Cambria Math" panose="02040503050406030204" pitchFamily="18" charset="0"/>
                            </a:rPr>
                            <m:t>𝑪𝑩</m:t>
                          </m:r>
                        </m:e>
                      </m:acc>
                    </m:oMath>
                  </m:oMathPara>
                </a14:m>
                <a:endParaRPr lang="es-PE" sz="2000" b="1" dirty="0">
                  <a:solidFill>
                    <a:srgbClr val="FF0000"/>
                  </a:solidFill>
                </a:endParaRPr>
              </a:p>
            </p:txBody>
          </p:sp>
        </mc:Choice>
        <mc:Fallback xmlns="">
          <p:sp>
            <p:nvSpPr>
              <p:cNvPr id="35" name="CuadroTexto 34"/>
              <p:cNvSpPr txBox="1">
                <a:spLocks noRot="1" noChangeAspect="1" noMove="1" noResize="1" noEditPoints="1" noAdjustHandles="1" noChangeArrowheads="1" noChangeShapeType="1" noTextEdit="1"/>
              </p:cNvSpPr>
              <p:nvPr/>
            </p:nvSpPr>
            <p:spPr>
              <a:xfrm>
                <a:off x="7977336" y="2070245"/>
                <a:ext cx="673967" cy="347146"/>
              </a:xfrm>
              <a:prstGeom prst="rect">
                <a:avLst/>
              </a:prstGeom>
              <a:blipFill rotWithShape="0">
                <a:blip r:embed="rId12"/>
                <a:stretch>
                  <a:fillRect l="-3636" r="-7273" b="-7018"/>
                </a:stretch>
              </a:blipFill>
            </p:spPr>
            <p:txBody>
              <a:bodyPr/>
              <a:lstStyle/>
              <a:p>
                <a:r>
                  <a:rPr lang="es-PE">
                    <a:noFill/>
                  </a:rPr>
                  <a:t> </a:t>
                </a:r>
              </a:p>
            </p:txBody>
          </p:sp>
        </mc:Fallback>
      </mc:AlternateContent>
      <p:pic>
        <p:nvPicPr>
          <p:cNvPr id="67" name="3 Imagen" descr="Descripción: UTP"/>
          <p:cNvPicPr/>
          <p:nvPr/>
        </p:nvPicPr>
        <p:blipFill>
          <a:blip r:embed="rId13" cstate="print"/>
          <a:srcRect/>
          <a:stretch>
            <a:fillRect/>
          </a:stretch>
        </p:blipFill>
        <p:spPr bwMode="auto">
          <a:xfrm>
            <a:off x="272480" y="260648"/>
            <a:ext cx="1808480" cy="692696"/>
          </a:xfrm>
          <a:prstGeom prst="rect">
            <a:avLst/>
          </a:prstGeom>
          <a:noFill/>
          <a:ln w="9525">
            <a:noFill/>
            <a:miter lim="800000"/>
            <a:headEnd/>
            <a:tailEnd/>
          </a:ln>
        </p:spPr>
      </p:pic>
      <p:sp>
        <p:nvSpPr>
          <p:cNvPr id="32" name="CuadroTexto 31"/>
          <p:cNvSpPr txBox="1"/>
          <p:nvPr/>
        </p:nvSpPr>
        <p:spPr>
          <a:xfrm>
            <a:off x="5192594" y="4104449"/>
            <a:ext cx="3936870" cy="830997"/>
          </a:xfrm>
          <a:prstGeom prst="rect">
            <a:avLst/>
          </a:prstGeom>
          <a:noFill/>
        </p:spPr>
        <p:txBody>
          <a:bodyPr wrap="square" rtlCol="0">
            <a:spAutoFit/>
          </a:bodyPr>
          <a:lstStyle/>
          <a:p>
            <a:pPr algn="ctr"/>
            <a:r>
              <a:rPr lang="es-PE" sz="2400" dirty="0">
                <a:solidFill>
                  <a:prstClr val="black"/>
                </a:solidFill>
              </a:rPr>
              <a:t>También se le conoce como el método del Triángulo</a:t>
            </a:r>
          </a:p>
        </p:txBody>
      </p:sp>
      <p:sp>
        <p:nvSpPr>
          <p:cNvPr id="34" name="CuadroTexto 33"/>
          <p:cNvSpPr txBox="1"/>
          <p:nvPr/>
        </p:nvSpPr>
        <p:spPr>
          <a:xfrm>
            <a:off x="1121061" y="5335471"/>
            <a:ext cx="7891438" cy="461665"/>
          </a:xfrm>
          <a:prstGeom prst="rect">
            <a:avLst/>
          </a:prstGeom>
          <a:noFill/>
        </p:spPr>
        <p:txBody>
          <a:bodyPr wrap="square" rtlCol="0">
            <a:spAutoFit/>
          </a:bodyPr>
          <a:lstStyle/>
          <a:p>
            <a:pPr algn="just"/>
            <a:r>
              <a:rPr lang="es-PE" sz="2400" dirty="0">
                <a:solidFill>
                  <a:prstClr val="black"/>
                </a:solidFill>
              </a:rPr>
              <a:t>Para varias fuerzas le conocen como el método del Polígono</a:t>
            </a:r>
          </a:p>
        </p:txBody>
      </p:sp>
      <p:sp>
        <p:nvSpPr>
          <p:cNvPr id="27" name="Rectangle 1026"/>
          <p:cNvSpPr txBox="1">
            <a:spLocks noChangeArrowheads="1"/>
          </p:cNvSpPr>
          <p:nvPr/>
        </p:nvSpPr>
        <p:spPr bwMode="auto">
          <a:xfrm>
            <a:off x="1100628" y="1039381"/>
            <a:ext cx="7776863" cy="1080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cs typeface="Arial" charset="0"/>
              </a:defRPr>
            </a:lvl2pPr>
            <a:lvl3pPr algn="l" rtl="0" eaLnBrk="0" fontAlgn="base" hangingPunct="0">
              <a:spcBef>
                <a:spcPct val="0"/>
              </a:spcBef>
              <a:spcAft>
                <a:spcPct val="0"/>
              </a:spcAft>
              <a:defRPr sz="4400">
                <a:solidFill>
                  <a:schemeClr val="tx2"/>
                </a:solidFill>
                <a:latin typeface="Times New Roman" pitchFamily="18" charset="0"/>
                <a:cs typeface="Arial" charset="0"/>
              </a:defRPr>
            </a:lvl3pPr>
            <a:lvl4pPr algn="l" rtl="0" eaLnBrk="0" fontAlgn="base" hangingPunct="0">
              <a:spcBef>
                <a:spcPct val="0"/>
              </a:spcBef>
              <a:spcAft>
                <a:spcPct val="0"/>
              </a:spcAft>
              <a:defRPr sz="4400">
                <a:solidFill>
                  <a:schemeClr val="tx2"/>
                </a:solidFill>
                <a:latin typeface="Times New Roman" pitchFamily="18" charset="0"/>
                <a:cs typeface="Arial" charset="0"/>
              </a:defRPr>
            </a:lvl4pPr>
            <a:lvl5pPr algn="l" rtl="0" eaLnBrk="0" fontAlgn="base" hangingPunct="0">
              <a:spcBef>
                <a:spcPct val="0"/>
              </a:spcBef>
              <a:spcAft>
                <a:spcPct val="0"/>
              </a:spcAft>
              <a:defRPr sz="4400">
                <a:solidFill>
                  <a:schemeClr val="tx2"/>
                </a:solidFill>
                <a:latin typeface="Times New Roman" pitchFamily="18" charset="0"/>
                <a:cs typeface="Arial" charset="0"/>
              </a:defRPr>
            </a:lvl5pPr>
            <a:lvl6pPr marL="457200" algn="l" rtl="0" fontAlgn="base">
              <a:spcBef>
                <a:spcPct val="0"/>
              </a:spcBef>
              <a:spcAft>
                <a:spcPct val="0"/>
              </a:spcAft>
              <a:defRPr sz="4400">
                <a:solidFill>
                  <a:schemeClr val="tx2"/>
                </a:solidFill>
                <a:latin typeface="Times New Roman" pitchFamily="18" charset="0"/>
                <a:cs typeface="Arial" charset="0"/>
              </a:defRPr>
            </a:lvl6pPr>
            <a:lvl7pPr marL="914400" algn="l" rtl="0" fontAlgn="base">
              <a:spcBef>
                <a:spcPct val="0"/>
              </a:spcBef>
              <a:spcAft>
                <a:spcPct val="0"/>
              </a:spcAft>
              <a:defRPr sz="4400">
                <a:solidFill>
                  <a:schemeClr val="tx2"/>
                </a:solidFill>
                <a:latin typeface="Times New Roman" pitchFamily="18" charset="0"/>
                <a:cs typeface="Arial" charset="0"/>
              </a:defRPr>
            </a:lvl7pPr>
            <a:lvl8pPr marL="1371600" algn="l" rtl="0" fontAlgn="base">
              <a:spcBef>
                <a:spcPct val="0"/>
              </a:spcBef>
              <a:spcAft>
                <a:spcPct val="0"/>
              </a:spcAft>
              <a:defRPr sz="4400">
                <a:solidFill>
                  <a:schemeClr val="tx2"/>
                </a:solidFill>
                <a:latin typeface="Times New Roman" pitchFamily="18" charset="0"/>
                <a:cs typeface="Arial" charset="0"/>
              </a:defRPr>
            </a:lvl8pPr>
            <a:lvl9pPr marL="1828800" algn="l" rtl="0" fontAlgn="base">
              <a:spcBef>
                <a:spcPct val="0"/>
              </a:spcBef>
              <a:spcAft>
                <a:spcPct val="0"/>
              </a:spcAft>
              <a:defRPr sz="4400">
                <a:solidFill>
                  <a:schemeClr val="tx2"/>
                </a:solidFill>
                <a:latin typeface="Times New Roman" pitchFamily="18" charset="0"/>
                <a:cs typeface="Arial" charset="0"/>
              </a:defRPr>
            </a:lvl9pPr>
          </a:lstStyle>
          <a:p>
            <a:pPr algn="ctr" eaLnBrk="1" hangingPunct="1">
              <a:defRPr/>
            </a:pPr>
            <a:r>
              <a:rPr lang="es-MX" altLang="es-CL" sz="3600" kern="0" dirty="0" smtClean="0">
                <a:solidFill>
                  <a:prstClr val="black"/>
                </a:solidFill>
              </a:rPr>
              <a:t>REPRESENTACIÓN GEOMÉTRICA DE LA SUMA </a:t>
            </a:r>
            <a:r>
              <a:rPr lang="es-MX" altLang="es-CL" sz="3600" kern="0" dirty="0">
                <a:solidFill>
                  <a:prstClr val="black"/>
                </a:solidFill>
              </a:rPr>
              <a:t>DE VECTORES</a:t>
            </a:r>
          </a:p>
        </p:txBody>
      </p:sp>
    </p:spTree>
    <p:extLst>
      <p:ext uri="{BB962C8B-B14F-4D97-AF65-F5344CB8AC3E}">
        <p14:creationId xmlns:p14="http://schemas.microsoft.com/office/powerpoint/2010/main" val="288441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inVertical)">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80">
                                          <p:stCondLst>
                                            <p:cond delay="0"/>
                                          </p:stCondLst>
                                        </p:cTn>
                                        <p:tgtEl>
                                          <p:spTgt spid="56"/>
                                        </p:tgtEl>
                                      </p:cBhvr>
                                    </p:animEffect>
                                    <p:anim calcmode="lin" valueType="num">
                                      <p:cBhvr>
                                        <p:cTn id="18"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23" dur="26">
                                          <p:stCondLst>
                                            <p:cond delay="650"/>
                                          </p:stCondLst>
                                        </p:cTn>
                                        <p:tgtEl>
                                          <p:spTgt spid="56"/>
                                        </p:tgtEl>
                                      </p:cBhvr>
                                      <p:to x="100000" y="60000"/>
                                    </p:animScale>
                                    <p:animScale>
                                      <p:cBhvr>
                                        <p:cTn id="24" dur="166" decel="50000">
                                          <p:stCondLst>
                                            <p:cond delay="676"/>
                                          </p:stCondLst>
                                        </p:cTn>
                                        <p:tgtEl>
                                          <p:spTgt spid="56"/>
                                        </p:tgtEl>
                                      </p:cBhvr>
                                      <p:to x="100000" y="100000"/>
                                    </p:animScale>
                                    <p:animScale>
                                      <p:cBhvr>
                                        <p:cTn id="25" dur="26">
                                          <p:stCondLst>
                                            <p:cond delay="1312"/>
                                          </p:stCondLst>
                                        </p:cTn>
                                        <p:tgtEl>
                                          <p:spTgt spid="56"/>
                                        </p:tgtEl>
                                      </p:cBhvr>
                                      <p:to x="100000" y="80000"/>
                                    </p:animScale>
                                    <p:animScale>
                                      <p:cBhvr>
                                        <p:cTn id="26" dur="166" decel="50000">
                                          <p:stCondLst>
                                            <p:cond delay="1338"/>
                                          </p:stCondLst>
                                        </p:cTn>
                                        <p:tgtEl>
                                          <p:spTgt spid="56"/>
                                        </p:tgtEl>
                                      </p:cBhvr>
                                      <p:to x="100000" y="100000"/>
                                    </p:animScale>
                                    <p:animScale>
                                      <p:cBhvr>
                                        <p:cTn id="27" dur="26">
                                          <p:stCondLst>
                                            <p:cond delay="1642"/>
                                          </p:stCondLst>
                                        </p:cTn>
                                        <p:tgtEl>
                                          <p:spTgt spid="56"/>
                                        </p:tgtEl>
                                      </p:cBhvr>
                                      <p:to x="100000" y="90000"/>
                                    </p:animScale>
                                    <p:animScale>
                                      <p:cBhvr>
                                        <p:cTn id="28" dur="166" decel="50000">
                                          <p:stCondLst>
                                            <p:cond delay="1668"/>
                                          </p:stCondLst>
                                        </p:cTn>
                                        <p:tgtEl>
                                          <p:spTgt spid="56"/>
                                        </p:tgtEl>
                                      </p:cBhvr>
                                      <p:to x="100000" y="100000"/>
                                    </p:animScale>
                                    <p:animScale>
                                      <p:cBhvr>
                                        <p:cTn id="29" dur="26">
                                          <p:stCondLst>
                                            <p:cond delay="1808"/>
                                          </p:stCondLst>
                                        </p:cTn>
                                        <p:tgtEl>
                                          <p:spTgt spid="56"/>
                                        </p:tgtEl>
                                      </p:cBhvr>
                                      <p:to x="100000" y="95000"/>
                                    </p:animScale>
                                    <p:animScale>
                                      <p:cBhvr>
                                        <p:cTn id="30" dur="166" decel="50000">
                                          <p:stCondLst>
                                            <p:cond delay="1834"/>
                                          </p:stCondLst>
                                        </p:cTn>
                                        <p:tgtEl>
                                          <p:spTgt spid="56"/>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1000"/>
                                        <p:tgtEl>
                                          <p:spTgt spid="63"/>
                                        </p:tgtEl>
                                      </p:cBhvr>
                                    </p:animEffect>
                                    <p:anim calcmode="lin" valueType="num">
                                      <p:cBhvr>
                                        <p:cTn id="36" dur="1000" fill="hold"/>
                                        <p:tgtEl>
                                          <p:spTgt spid="63"/>
                                        </p:tgtEl>
                                        <p:attrNameLst>
                                          <p:attrName>ppt_x</p:attrName>
                                        </p:attrNameLst>
                                      </p:cBhvr>
                                      <p:tavLst>
                                        <p:tav tm="0">
                                          <p:val>
                                            <p:strVal val="#ppt_x"/>
                                          </p:val>
                                        </p:tav>
                                        <p:tav tm="100000">
                                          <p:val>
                                            <p:strVal val="#ppt_x"/>
                                          </p:val>
                                        </p:tav>
                                      </p:tavLst>
                                    </p:anim>
                                    <p:anim calcmode="lin" valueType="num">
                                      <p:cBhvr>
                                        <p:cTn id="3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arn(inVertic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1000"/>
                                        <p:tgtEl>
                                          <p:spTgt spid="32"/>
                                        </p:tgtEl>
                                      </p:cBhvr>
                                    </p:animEffect>
                                    <p:anim calcmode="lin" valueType="num">
                                      <p:cBhvr>
                                        <p:cTn id="62" dur="1000" fill="hold"/>
                                        <p:tgtEl>
                                          <p:spTgt spid="32"/>
                                        </p:tgtEl>
                                        <p:attrNameLst>
                                          <p:attrName>ppt_x</p:attrName>
                                        </p:attrNameLst>
                                      </p:cBhvr>
                                      <p:tavLst>
                                        <p:tav tm="0">
                                          <p:val>
                                            <p:strVal val="#ppt_x"/>
                                          </p:val>
                                        </p:tav>
                                        <p:tav tm="100000">
                                          <p:val>
                                            <p:strVal val="#ppt_x"/>
                                          </p:val>
                                        </p:tav>
                                      </p:tavLst>
                                    </p:anim>
                                    <p:anim calcmode="lin" valueType="num">
                                      <p:cBhvr>
                                        <p:cTn id="6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1000"/>
                                        <p:tgtEl>
                                          <p:spTgt spid="34"/>
                                        </p:tgtEl>
                                      </p:cBhvr>
                                    </p:animEffect>
                                    <p:anim calcmode="lin" valueType="num">
                                      <p:cBhvr>
                                        <p:cTn id="69" dur="1000" fill="hold"/>
                                        <p:tgtEl>
                                          <p:spTgt spid="34"/>
                                        </p:tgtEl>
                                        <p:attrNameLst>
                                          <p:attrName>ppt_x</p:attrName>
                                        </p:attrNameLst>
                                      </p:cBhvr>
                                      <p:tavLst>
                                        <p:tav tm="0">
                                          <p:val>
                                            <p:strVal val="#ppt_x"/>
                                          </p:val>
                                        </p:tav>
                                        <p:tav tm="100000">
                                          <p:val>
                                            <p:strVal val="#ppt_x"/>
                                          </p:val>
                                        </p:tav>
                                      </p:tavLst>
                                    </p:anim>
                                    <p:anim calcmode="lin" valueType="num">
                                      <p:cBhvr>
                                        <p:cTn id="7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 grpId="0"/>
      <p:bldP spid="63" grpId="0"/>
      <p:bldP spid="35" grpId="0"/>
      <p:bldP spid="32"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3 Imagen" descr="Descripción: UTP"/>
          <p:cNvPicPr/>
          <p:nvPr/>
        </p:nvPicPr>
        <p:blipFill>
          <a:blip r:embed="rId2" cstate="print"/>
          <a:srcRect/>
          <a:stretch>
            <a:fillRect/>
          </a:stretch>
        </p:blipFill>
        <p:spPr bwMode="auto">
          <a:xfrm>
            <a:off x="272480" y="260648"/>
            <a:ext cx="1808480" cy="692696"/>
          </a:xfrm>
          <a:prstGeom prst="rect">
            <a:avLst/>
          </a:prstGeom>
          <a:noFill/>
          <a:ln w="9525">
            <a:noFill/>
            <a:miter lim="800000"/>
            <a:headEnd/>
            <a:tailEnd/>
          </a:ln>
        </p:spPr>
      </p:pic>
      <p:sp>
        <p:nvSpPr>
          <p:cNvPr id="3" name="CuadroTexto 2"/>
          <p:cNvSpPr txBox="1"/>
          <p:nvPr/>
        </p:nvSpPr>
        <p:spPr>
          <a:xfrm>
            <a:off x="1568624" y="1164258"/>
            <a:ext cx="7023911" cy="646331"/>
          </a:xfrm>
          <a:prstGeom prst="rect">
            <a:avLst/>
          </a:prstGeom>
          <a:noFill/>
        </p:spPr>
        <p:txBody>
          <a:bodyPr wrap="none" rtlCol="0">
            <a:spAutoFit/>
          </a:bodyPr>
          <a:lstStyle/>
          <a:p>
            <a:r>
              <a:rPr lang="es-PE" sz="3600" dirty="0">
                <a:solidFill>
                  <a:prstClr val="black"/>
                </a:solidFill>
                <a:latin typeface="Calibri"/>
              </a:rPr>
              <a:t>VECTOR OPUESTO </a:t>
            </a:r>
            <a:r>
              <a:rPr lang="es-PE" sz="3600" dirty="0" smtClean="0">
                <a:solidFill>
                  <a:prstClr val="black"/>
                </a:solidFill>
                <a:latin typeface="Calibri"/>
              </a:rPr>
              <a:t>REPRESENTACIÓN</a:t>
            </a:r>
            <a:endParaRPr lang="es-PE" sz="3600" dirty="0">
              <a:solidFill>
                <a:prstClr val="black"/>
              </a:solidFill>
              <a:latin typeface="Calibri"/>
            </a:endParaRPr>
          </a:p>
        </p:txBody>
      </p:sp>
      <mc:AlternateContent xmlns:mc="http://schemas.openxmlformats.org/markup-compatibility/2006" xmlns:a14="http://schemas.microsoft.com/office/drawing/2010/main">
        <mc:Choice Requires="a14">
          <p:sp>
            <p:nvSpPr>
              <p:cNvPr id="4" name="CuadroTexto 3"/>
              <p:cNvSpPr txBox="1"/>
              <p:nvPr/>
            </p:nvSpPr>
            <p:spPr>
              <a:xfrm>
                <a:off x="471771" y="1947715"/>
                <a:ext cx="8928000" cy="707886"/>
              </a:xfrm>
              <a:prstGeom prst="rect">
                <a:avLst/>
              </a:prstGeom>
              <a:noFill/>
            </p:spPr>
            <p:txBody>
              <a:bodyPr wrap="square" rtlCol="0">
                <a:spAutoFit/>
              </a:bodyPr>
              <a:lstStyle/>
              <a:p>
                <a:r>
                  <a:rPr lang="es-PE" sz="2000" dirty="0">
                    <a:solidFill>
                      <a:prstClr val="black"/>
                    </a:solidFill>
                  </a:rPr>
                  <a:t>Dado el vector </a:t>
                </a:r>
                <a14:m>
                  <m:oMath xmlns:m="http://schemas.openxmlformats.org/officeDocument/2006/math">
                    <m:acc>
                      <m:accPr>
                        <m:chr m:val="⃗"/>
                        <m:ctrlPr>
                          <a:rPr lang="es-PE" sz="2000" b="1" i="1" smtClean="0">
                            <a:solidFill>
                              <a:prstClr val="black"/>
                            </a:solidFill>
                            <a:latin typeface="Cambria Math"/>
                          </a:rPr>
                        </m:ctrlPr>
                      </m:accPr>
                      <m:e>
                        <m:r>
                          <a:rPr lang="es-PE" sz="2000" b="1" i="1" smtClean="0">
                            <a:solidFill>
                              <a:prstClr val="black"/>
                            </a:solidFill>
                            <a:latin typeface="Cambria Math" panose="02040503050406030204" pitchFamily="18" charset="0"/>
                          </a:rPr>
                          <m:t>𝒎</m:t>
                        </m:r>
                      </m:e>
                    </m:acc>
                    <m:r>
                      <a:rPr lang="es-PE" sz="2000" i="1" smtClean="0">
                        <a:solidFill>
                          <a:prstClr val="black"/>
                        </a:solidFill>
                        <a:latin typeface="Cambria Math" panose="02040503050406030204" pitchFamily="18" charset="0"/>
                      </a:rPr>
                      <m:t>=(5,7)</m:t>
                    </m:r>
                  </m:oMath>
                </a14:m>
                <a:r>
                  <a:rPr lang="es-PE" sz="2000" dirty="0">
                    <a:solidFill>
                      <a:prstClr val="black"/>
                    </a:solidFill>
                  </a:rPr>
                  <a:t>; definimos el vector opuesto como </a:t>
                </a:r>
                <a14:m>
                  <m:oMath xmlns:m="http://schemas.openxmlformats.org/officeDocument/2006/math">
                    <m:r>
                      <a:rPr lang="es-PE" sz="2000" b="1" i="1" smtClean="0">
                        <a:solidFill>
                          <a:srgbClr val="FF0000"/>
                        </a:solidFill>
                        <a:latin typeface="Cambria Math" panose="02040503050406030204" pitchFamily="18" charset="0"/>
                      </a:rPr>
                      <m:t>−</m:t>
                    </m:r>
                    <m:acc>
                      <m:accPr>
                        <m:chr m:val="⃗"/>
                        <m:ctrlPr>
                          <a:rPr lang="es-PE" sz="2000" b="1" i="1" smtClean="0">
                            <a:solidFill>
                              <a:srgbClr val="FF0000"/>
                            </a:solidFill>
                            <a:latin typeface="Cambria Math"/>
                          </a:rPr>
                        </m:ctrlPr>
                      </m:accPr>
                      <m:e>
                        <m:r>
                          <a:rPr lang="es-PE" sz="2000" b="1" i="1" smtClean="0">
                            <a:solidFill>
                              <a:srgbClr val="FF0000"/>
                            </a:solidFill>
                            <a:latin typeface="Cambria Math" panose="02040503050406030204" pitchFamily="18" charset="0"/>
                          </a:rPr>
                          <m:t>𝒎</m:t>
                        </m:r>
                      </m:e>
                    </m:acc>
                  </m:oMath>
                </a14:m>
                <a:r>
                  <a:rPr lang="es-PE" sz="2000" dirty="0">
                    <a:solidFill>
                      <a:prstClr val="black"/>
                    </a:solidFill>
                  </a:rPr>
                  <a:t> </a:t>
                </a:r>
                <a:r>
                  <a:rPr lang="es-PE" sz="2000" dirty="0" smtClean="0">
                    <a:solidFill>
                      <a:prstClr val="black"/>
                    </a:solidFill>
                  </a:rPr>
                  <a:t>.</a:t>
                </a:r>
              </a:p>
              <a:p>
                <a:r>
                  <a:rPr lang="es-PE" sz="2000" dirty="0" smtClean="0">
                    <a:solidFill>
                      <a:prstClr val="black"/>
                    </a:solidFill>
                  </a:rPr>
                  <a:t>Geométricamente </a:t>
                </a:r>
                <a:r>
                  <a:rPr lang="es-PE" sz="2000" dirty="0">
                    <a:solidFill>
                      <a:prstClr val="black"/>
                    </a:solidFill>
                  </a:rPr>
                  <a:t>mantiene el módulo y la dirección pero cambia el sentido.</a:t>
                </a:r>
              </a:p>
            </p:txBody>
          </p:sp>
        </mc:Choice>
        <mc:Fallback xmlns="">
          <p:sp>
            <p:nvSpPr>
              <p:cNvPr id="4" name="CuadroTexto 3"/>
              <p:cNvSpPr txBox="1">
                <a:spLocks noRot="1" noChangeAspect="1" noMove="1" noResize="1" noEditPoints="1" noAdjustHandles="1" noChangeArrowheads="1" noChangeShapeType="1" noTextEdit="1"/>
              </p:cNvSpPr>
              <p:nvPr/>
            </p:nvSpPr>
            <p:spPr>
              <a:xfrm>
                <a:off x="471771" y="1947715"/>
                <a:ext cx="8928000" cy="707886"/>
              </a:xfrm>
              <a:prstGeom prst="rect">
                <a:avLst/>
              </a:prstGeom>
              <a:blipFill rotWithShape="0">
                <a:blip r:embed="rId3"/>
                <a:stretch>
                  <a:fillRect l="-683" t="-5172" b="-14655"/>
                </a:stretch>
              </a:blipFill>
            </p:spPr>
            <p:txBody>
              <a:bodyPr/>
              <a:lstStyle/>
              <a:p>
                <a:r>
                  <a:rPr lang="es-PE">
                    <a:noFill/>
                  </a:rPr>
                  <a:t> </a:t>
                </a:r>
              </a:p>
            </p:txBody>
          </p:sp>
        </mc:Fallback>
      </mc:AlternateContent>
      <p:cxnSp>
        <p:nvCxnSpPr>
          <p:cNvPr id="5" name="Conector recto de flecha 4"/>
          <p:cNvCxnSpPr/>
          <p:nvPr/>
        </p:nvCxnSpPr>
        <p:spPr>
          <a:xfrm flipH="1" flipV="1">
            <a:off x="4987815" y="3010966"/>
            <a:ext cx="0" cy="2732186"/>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V="1">
            <a:off x="3459607" y="4581128"/>
            <a:ext cx="2952328" cy="0"/>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4088904" y="3308599"/>
            <a:ext cx="1036430" cy="1134879"/>
          </a:xfrm>
          <a:prstGeom prst="straightConnector1">
            <a:avLst/>
          </a:pr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4607119" y="3809619"/>
            <a:ext cx="1036430" cy="1134879"/>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ángulo 13"/>
              <p:cNvSpPr/>
              <p:nvPr/>
            </p:nvSpPr>
            <p:spPr>
              <a:xfrm>
                <a:off x="5044546" y="4150307"/>
                <a:ext cx="7541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sz="2400" i="1">
                          <a:solidFill>
                            <a:prstClr val="black"/>
                          </a:solidFill>
                          <a:latin typeface="Cambria Math" panose="02040503050406030204" pitchFamily="18" charset="0"/>
                        </a:rPr>
                        <m:t>−</m:t>
                      </m:r>
                      <m:acc>
                        <m:accPr>
                          <m:chr m:val="⃗"/>
                          <m:ctrlPr>
                            <a:rPr lang="es-PE" sz="2400" i="1">
                              <a:solidFill>
                                <a:prstClr val="black"/>
                              </a:solidFill>
                              <a:latin typeface="Cambria Math"/>
                            </a:rPr>
                          </m:ctrlPr>
                        </m:accPr>
                        <m:e>
                          <m:r>
                            <a:rPr lang="es-PE" sz="2400" i="1">
                              <a:solidFill>
                                <a:prstClr val="black"/>
                              </a:solidFill>
                              <a:latin typeface="Cambria Math" panose="02040503050406030204" pitchFamily="18" charset="0"/>
                            </a:rPr>
                            <m:t>𝑚</m:t>
                          </m:r>
                        </m:e>
                      </m:acc>
                    </m:oMath>
                  </m:oMathPara>
                </a14:m>
                <a:endParaRPr lang="es-PE" sz="2400" dirty="0">
                  <a:solidFill>
                    <a:prstClr val="black"/>
                  </a:solidFill>
                </a:endParaRPr>
              </a:p>
            </p:txBody>
          </p:sp>
        </mc:Choice>
        <mc:Fallback xmlns="">
          <p:sp>
            <p:nvSpPr>
              <p:cNvPr id="14" name="Rectángulo 13"/>
              <p:cNvSpPr>
                <a:spLocks noRot="1" noChangeAspect="1" noMove="1" noResize="1" noEditPoints="1" noAdjustHandles="1" noChangeArrowheads="1" noChangeShapeType="1" noTextEdit="1"/>
              </p:cNvSpPr>
              <p:nvPr/>
            </p:nvSpPr>
            <p:spPr>
              <a:xfrm>
                <a:off x="5044546" y="4150307"/>
                <a:ext cx="754181" cy="461665"/>
              </a:xfrm>
              <a:prstGeom prst="rect">
                <a:avLst/>
              </a:prstGeom>
              <a:blipFill rotWithShape="0">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5" name="Rectángulo 14"/>
              <p:cNvSpPr/>
              <p:nvPr/>
            </p:nvSpPr>
            <p:spPr>
              <a:xfrm>
                <a:off x="4203756" y="3519513"/>
                <a:ext cx="5249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PE" sz="2400" i="1">
                              <a:solidFill>
                                <a:prstClr val="black"/>
                              </a:solidFill>
                              <a:latin typeface="Cambria Math"/>
                            </a:rPr>
                          </m:ctrlPr>
                        </m:accPr>
                        <m:e>
                          <m:r>
                            <a:rPr lang="es-PE" sz="2400" i="1">
                              <a:solidFill>
                                <a:prstClr val="black"/>
                              </a:solidFill>
                              <a:latin typeface="Cambria Math" panose="02040503050406030204" pitchFamily="18" charset="0"/>
                            </a:rPr>
                            <m:t>𝑚</m:t>
                          </m:r>
                        </m:e>
                      </m:acc>
                    </m:oMath>
                  </m:oMathPara>
                </a14:m>
                <a:endParaRPr lang="es-PE" sz="2400" dirty="0">
                  <a:solidFill>
                    <a:prstClr val="black"/>
                  </a:solidFill>
                </a:endParaRPr>
              </a:p>
            </p:txBody>
          </p:sp>
        </mc:Choice>
        <mc:Fallback xmlns="">
          <p:sp>
            <p:nvSpPr>
              <p:cNvPr id="15" name="Rectángulo 14"/>
              <p:cNvSpPr>
                <a:spLocks noRot="1" noChangeAspect="1" noMove="1" noResize="1" noEditPoints="1" noAdjustHandles="1" noChangeArrowheads="1" noChangeShapeType="1" noTextEdit="1"/>
              </p:cNvSpPr>
              <p:nvPr/>
            </p:nvSpPr>
            <p:spPr>
              <a:xfrm>
                <a:off x="4203756" y="3519513"/>
                <a:ext cx="524952" cy="461665"/>
              </a:xfrm>
              <a:prstGeom prst="rect">
                <a:avLst/>
              </a:prstGeom>
              <a:blipFill rotWithShape="0">
                <a:blip r:embed="rId5"/>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2059857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7 Imagen" descr="https://lanuevautp.com/wp-content/themes/lanuevautp2/images/responsive/logo.jpg"/>
          <p:cNvPicPr/>
          <p:nvPr/>
        </p:nvPicPr>
        <p:blipFill rotWithShape="1">
          <a:blip r:embed="rId2">
            <a:extLst>
              <a:ext uri="{BEBA8EAE-BF5A-486C-A8C5-ECC9F3942E4B}">
                <a14:imgProps xmlns:a14="http://schemas.microsoft.com/office/drawing/2010/main">
                  <a14:imgLayer r:embed="rId3">
                    <a14:imgEffect>
                      <a14:saturation sat="66000"/>
                    </a14:imgEffect>
                    <a14:imgEffect>
                      <a14:brightnessContrast contrast="-20000"/>
                    </a14:imgEffect>
                  </a14:imgLayer>
                </a14:imgProps>
              </a:ext>
              <a:ext uri="{28A0092B-C50C-407E-A947-70E740481C1C}">
                <a14:useLocalDpi xmlns:a14="http://schemas.microsoft.com/office/drawing/2010/main" val="0"/>
              </a:ext>
            </a:extLst>
          </a:blip>
          <a:srcRect l="11779" t="20672" r="8413" b="21154"/>
          <a:stretch/>
        </p:blipFill>
        <p:spPr bwMode="auto">
          <a:xfrm>
            <a:off x="344488" y="5805267"/>
            <a:ext cx="3528393" cy="792089"/>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Rectangle 2"/>
              <p:cNvSpPr txBox="1">
                <a:spLocks noChangeArrowheads="1"/>
              </p:cNvSpPr>
              <p:nvPr/>
            </p:nvSpPr>
            <p:spPr>
              <a:xfrm>
                <a:off x="704528" y="1772816"/>
                <a:ext cx="8640000" cy="648000"/>
              </a:xfrm>
              <a:prstGeom prst="rect">
                <a:avLst/>
              </a:prstGeom>
              <a:effectLst/>
            </p:spPr>
            <p:txBody>
              <a:bodyPr vert="horz" lIns="91440" tIns="45720" rIns="91440" bIns="45720" rtlCol="0" anchor="t" anchorCtr="0">
                <a:noAutofit/>
                <a:scene3d>
                  <a:camera prst="orthographicFront"/>
                  <a:lightRig rig="soft" dir="t">
                    <a:rot lat="0" lon="0" rev="10800000"/>
                  </a:lightRig>
                </a:scene3d>
                <a:sp3d>
                  <a:bevelT w="27940" h="12700"/>
                  <a:contourClr>
                    <a:srgbClr val="DDDDDD"/>
                  </a:contourClr>
                </a:sp3d>
              </a:bodyPr>
              <a:lstStyle>
                <a:lvl1pPr algn="ctr" defTabSz="914400" rtl="0" eaLnBrk="1" latinLnBrk="0" hangingPunct="1">
                  <a:spcBef>
                    <a:spcPct val="0"/>
                  </a:spcBef>
                  <a:buNone/>
                  <a:defRPr sz="4400" b="0" kern="1200" cap="none">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a:buClr>
                    <a:schemeClr val="accent6">
                      <a:lumMod val="75000"/>
                    </a:schemeClr>
                  </a:buClr>
                  <a:buSzPct val="128000"/>
                </a:pPr>
                <a:r>
                  <a:rPr lang="es-PE" b="1" dirty="0"/>
                  <a:t>El Plano Vectorial, vectores en </a:t>
                </a:r>
                <a14:m>
                  <m:oMath xmlns:m="http://schemas.openxmlformats.org/officeDocument/2006/math">
                    <m:sSup>
                      <m:sSupPr>
                        <m:ctrlPr>
                          <a:rPr lang="es-PE" b="1" i="1">
                            <a:latin typeface="Cambria Math"/>
                          </a:rPr>
                        </m:ctrlPr>
                      </m:sSupPr>
                      <m:e>
                        <m:r>
                          <a:rPr lang="es-PE" b="1" i="1">
                            <a:latin typeface="Cambria Math" panose="02040503050406030204" pitchFamily="18" charset="0"/>
                          </a:rPr>
                          <m:t>ℝ</m:t>
                        </m:r>
                      </m:e>
                      <m:sup>
                        <m:r>
                          <a:rPr lang="es-PE" b="1" i="1">
                            <a:latin typeface="Cambria Math" panose="02040503050406030204" pitchFamily="18" charset="0"/>
                          </a:rPr>
                          <m:t>𝟐</m:t>
                        </m:r>
                      </m:sup>
                    </m:sSup>
                  </m:oMath>
                </a14:m>
                <a:r>
                  <a:rPr lang="es-PE" b="1" dirty="0"/>
                  <a:t>. </a:t>
                </a:r>
                <a:endParaRPr lang="es-ES" altLang="es-PE" b="1" spc="150" dirty="0">
                  <a:ln w="11430"/>
                  <a:solidFill>
                    <a:srgbClr val="F8F8F8"/>
                  </a:solidFill>
                  <a:effectLst>
                    <a:outerShdw blurRad="63500" sx="102000" sy="102000" algn="ctr" rotWithShape="0">
                      <a:prstClr val="black">
                        <a:alpha val="40000"/>
                      </a:prstClr>
                    </a:outerShdw>
                  </a:effectLst>
                </a:endParaRPr>
              </a:p>
            </p:txBody>
          </p:sp>
        </mc:Choice>
        <mc:Fallback xmlns="">
          <p:sp>
            <p:nvSpPr>
              <p:cNvPr id="6" name="Rectangle 2"/>
              <p:cNvSpPr txBox="1">
                <a:spLocks noRot="1" noChangeAspect="1" noMove="1" noResize="1" noEditPoints="1" noAdjustHandles="1" noChangeArrowheads="1" noChangeShapeType="1" noTextEdit="1"/>
              </p:cNvSpPr>
              <p:nvPr/>
            </p:nvSpPr>
            <p:spPr>
              <a:xfrm>
                <a:off x="704528" y="1772816"/>
                <a:ext cx="8640000" cy="648000"/>
              </a:xfrm>
              <a:prstGeom prst="rect">
                <a:avLst/>
              </a:prstGeom>
              <a:blipFill rotWithShape="0">
                <a:blip r:embed="rId4"/>
                <a:stretch>
                  <a:fillRect b="-5660"/>
                </a:stretch>
              </a:blipFill>
              <a:effectLst/>
            </p:spPr>
            <p:txBody>
              <a:bodyPr/>
              <a:lstStyle/>
              <a:p>
                <a:r>
                  <a:rPr lang="es-PE">
                    <a:noFill/>
                  </a:rPr>
                  <a:t> </a:t>
                </a:r>
              </a:p>
            </p:txBody>
          </p:sp>
        </mc:Fallback>
      </mc:AlternateContent>
      <p:sp>
        <p:nvSpPr>
          <p:cNvPr id="8" name="Rectangle 3"/>
          <p:cNvSpPr txBox="1">
            <a:spLocks noChangeArrowheads="1"/>
          </p:cNvSpPr>
          <p:nvPr/>
        </p:nvSpPr>
        <p:spPr>
          <a:xfrm>
            <a:off x="1424610" y="836712"/>
            <a:ext cx="7452000" cy="432000"/>
          </a:xfrm>
          <a:prstGeom prst="rect">
            <a:avLst/>
          </a:prstGeom>
        </p:spPr>
        <p:txBody>
          <a:bodyPr vert="horz" lIns="91440" tIns="45720" rIns="91440" bIns="45720" rtlCol="0" anchor="b">
            <a:noAutofit/>
          </a:bodyPr>
          <a:lstStyle>
            <a:defPPr>
              <a:defRPr lang="es-ES"/>
            </a:defPPr>
            <a:lvl1pPr algn="l" rtl="0" fontAlgn="base">
              <a:spcBef>
                <a:spcPct val="0"/>
              </a:spcBef>
              <a:spcAft>
                <a:spcPct val="0"/>
              </a:spcAft>
              <a:defRPr sz="1200" kern="1200">
                <a:solidFill>
                  <a:schemeClr val="tx1"/>
                </a:solidFill>
                <a:latin typeface="Times New Roman" pitchFamily="18" charset="0"/>
                <a:ea typeface="+mn-ea"/>
                <a:cs typeface="+mn-cs"/>
              </a:defRPr>
            </a:lvl1pPr>
            <a:lvl2pPr marL="457200" algn="l" rtl="0" fontAlgn="base">
              <a:spcBef>
                <a:spcPct val="0"/>
              </a:spcBef>
              <a:spcAft>
                <a:spcPct val="0"/>
              </a:spcAft>
              <a:defRPr sz="1200" kern="1200">
                <a:solidFill>
                  <a:schemeClr val="tx1"/>
                </a:solidFill>
                <a:latin typeface="Times New Roman" pitchFamily="18" charset="0"/>
                <a:ea typeface="+mn-ea"/>
                <a:cs typeface="+mn-cs"/>
              </a:defRPr>
            </a:lvl2pPr>
            <a:lvl3pPr marL="914400" algn="l" rtl="0" fontAlgn="base">
              <a:spcBef>
                <a:spcPct val="0"/>
              </a:spcBef>
              <a:spcAft>
                <a:spcPct val="0"/>
              </a:spcAft>
              <a:defRPr sz="1200" kern="1200">
                <a:solidFill>
                  <a:schemeClr val="tx1"/>
                </a:solidFill>
                <a:latin typeface="Times New Roman" pitchFamily="18" charset="0"/>
                <a:ea typeface="+mn-ea"/>
                <a:cs typeface="+mn-cs"/>
              </a:defRPr>
            </a:lvl3pPr>
            <a:lvl4pPr marL="1371600" algn="l" rtl="0" fontAlgn="base">
              <a:spcBef>
                <a:spcPct val="0"/>
              </a:spcBef>
              <a:spcAft>
                <a:spcPct val="0"/>
              </a:spcAft>
              <a:defRPr sz="1200" kern="1200">
                <a:solidFill>
                  <a:schemeClr val="tx1"/>
                </a:solidFill>
                <a:latin typeface="Times New Roman" pitchFamily="18" charset="0"/>
                <a:ea typeface="+mn-ea"/>
                <a:cs typeface="+mn-cs"/>
              </a:defRPr>
            </a:lvl4pPr>
            <a:lvl5pPr marL="1828800" algn="l" rtl="0" fontAlgn="base">
              <a:spcBef>
                <a:spcPct val="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Times New Roman" pitchFamily="18" charset="0"/>
                <a:ea typeface="+mn-ea"/>
                <a:cs typeface="+mn-cs"/>
              </a:defRPr>
            </a:lvl6pPr>
            <a:lvl7pPr marL="2743200" algn="l" defTabSz="914400" rtl="0" eaLnBrk="1" latinLnBrk="0" hangingPunct="1">
              <a:defRPr sz="1200" kern="1200">
                <a:solidFill>
                  <a:schemeClr val="tx1"/>
                </a:solidFill>
                <a:latin typeface="Times New Roman" pitchFamily="18" charset="0"/>
                <a:ea typeface="+mn-ea"/>
                <a:cs typeface="+mn-cs"/>
              </a:defRPr>
            </a:lvl7pPr>
            <a:lvl8pPr marL="3200400" algn="l" defTabSz="914400" rtl="0" eaLnBrk="1" latinLnBrk="0" hangingPunct="1">
              <a:defRPr sz="1200" kern="1200">
                <a:solidFill>
                  <a:schemeClr val="tx1"/>
                </a:solidFill>
                <a:latin typeface="Times New Roman" pitchFamily="18" charset="0"/>
                <a:ea typeface="+mn-ea"/>
                <a:cs typeface="+mn-cs"/>
              </a:defRPr>
            </a:lvl8pPr>
            <a:lvl9pPr marL="3657600" algn="l" defTabSz="914400" rtl="0" eaLnBrk="1" latinLnBrk="0" hangingPunct="1">
              <a:defRPr sz="1200" kern="1200">
                <a:solidFill>
                  <a:schemeClr val="tx1"/>
                </a:solidFill>
                <a:latin typeface="Times New Roman" pitchFamily="18" charset="0"/>
                <a:ea typeface="+mn-ea"/>
                <a:cs typeface="+mn-cs"/>
              </a:defRPr>
            </a:lvl9pPr>
          </a:lstStyle>
          <a:p>
            <a:pPr algn="ctr" fontAlgn="auto">
              <a:lnSpc>
                <a:spcPct val="90000"/>
              </a:lnSpc>
              <a:spcAft>
                <a:spcPts val="0"/>
              </a:spcAft>
            </a:pPr>
            <a:r>
              <a:rPr lang="es-PE" altLang="es-PE" sz="2400" b="1" dirty="0" smtClean="0">
                <a:solidFill>
                  <a:schemeClr val="bg1"/>
                </a:solidFill>
                <a:effectLst>
                  <a:outerShdw blurRad="38100" dist="38100" dir="2700000" algn="tl">
                    <a:srgbClr val="000000">
                      <a:alpha val="43137"/>
                    </a:srgbClr>
                  </a:outerShdw>
                </a:effectLst>
              </a:rPr>
              <a:t>INTRODUCCIÓN A LA MATEMÁTICA  PARA  INGENIERÍA</a:t>
            </a:r>
            <a:endParaRPr lang="es-PE" altLang="es-PE" sz="2400" b="1" dirty="0">
              <a:solidFill>
                <a:schemeClr val="bg1"/>
              </a:solidFill>
              <a:effectLst>
                <a:outerShdw blurRad="38100" dist="38100" dir="2700000" algn="tl">
                  <a:srgbClr val="000000">
                    <a:alpha val="43137"/>
                  </a:srgbClr>
                </a:outerShdw>
              </a:effectLst>
            </a:endParaRPr>
          </a:p>
        </p:txBody>
      </p:sp>
      <p:sp>
        <p:nvSpPr>
          <p:cNvPr id="2" name="Rectángulo 1"/>
          <p:cNvSpPr/>
          <p:nvPr/>
        </p:nvSpPr>
        <p:spPr>
          <a:xfrm>
            <a:off x="1226174" y="3140968"/>
            <a:ext cx="7848872" cy="2782300"/>
          </a:xfrm>
          <a:prstGeom prst="rect">
            <a:avLst/>
          </a:prstGeom>
        </p:spPr>
        <p:txBody>
          <a:bodyPr wrap="square">
            <a:spAutoFit/>
          </a:bodyPr>
          <a:lstStyle/>
          <a:p>
            <a:pPr algn="just">
              <a:lnSpc>
                <a:spcPct val="115000"/>
              </a:lnSpc>
              <a:spcAft>
                <a:spcPts val="0"/>
              </a:spcAft>
            </a:pPr>
            <a:r>
              <a:rPr lang="es-PE" sz="2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a:t>
            </a:r>
            <a:r>
              <a:rPr lang="es-PE" sz="2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lano Cartesiano, par ordenado. Definición de vector. Plano vectorial Bidimensional Representación del vector como segmento orientado. Igualdad de vectores. Adición de vectores, Diferencia de vectores. Multiplicación de un escalar por un vector</a:t>
            </a:r>
            <a:r>
              <a:rPr lang="es-PE" sz="2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En forma gráfica y analítica</a:t>
            </a:r>
            <a:endParaRPr lang="es-PE" sz="2400" dirty="0"/>
          </a:p>
          <a:p>
            <a:pPr algn="just">
              <a:lnSpc>
                <a:spcPct val="115000"/>
              </a:lnSpc>
              <a:spcAft>
                <a:spcPts val="0"/>
              </a:spcAft>
            </a:pPr>
            <a:endParaRPr lang="es-PE"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193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Llamada de nube 28"/>
          <p:cNvSpPr/>
          <p:nvPr/>
        </p:nvSpPr>
        <p:spPr>
          <a:xfrm>
            <a:off x="2441238" y="4756970"/>
            <a:ext cx="2268000" cy="684000"/>
          </a:xfrm>
          <a:prstGeom prst="cloudCallout">
            <a:avLst>
              <a:gd name="adj1" fmla="val -1828"/>
              <a:gd name="adj2" fmla="val 130871"/>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
        <p:nvSpPr>
          <p:cNvPr id="6" name="Llamada de nube 5"/>
          <p:cNvSpPr/>
          <p:nvPr/>
        </p:nvSpPr>
        <p:spPr>
          <a:xfrm>
            <a:off x="1349125" y="3779585"/>
            <a:ext cx="2736000" cy="720000"/>
          </a:xfrm>
          <a:prstGeom prst="cloudCallout">
            <a:avLst>
              <a:gd name="adj1" fmla="val -41734"/>
              <a:gd name="adj2" fmla="val 22468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mc:AlternateContent xmlns:mc="http://schemas.openxmlformats.org/markup-compatibility/2006" xmlns:a14="http://schemas.microsoft.com/office/drawing/2010/main">
        <mc:Choice Requires="a14">
          <p:sp>
            <p:nvSpPr>
              <p:cNvPr id="2" name="CuadroTexto 1"/>
              <p:cNvSpPr txBox="1"/>
              <p:nvPr/>
            </p:nvSpPr>
            <p:spPr>
              <a:xfrm>
                <a:off x="264951" y="2287448"/>
                <a:ext cx="9059018" cy="439479"/>
              </a:xfrm>
              <a:prstGeom prst="rect">
                <a:avLst/>
              </a:prstGeom>
              <a:noFill/>
            </p:spPr>
            <p:txBody>
              <a:bodyPr wrap="none" rtlCol="0">
                <a:spAutoFit/>
              </a:bodyPr>
              <a:lstStyle/>
              <a:p>
                <a:r>
                  <a:rPr lang="es-PE" sz="2000" dirty="0">
                    <a:solidFill>
                      <a:prstClr val="black"/>
                    </a:solidFill>
                  </a:rPr>
                  <a:t>Dados los vectores </a:t>
                </a:r>
                <a14:m>
                  <m:oMath xmlns:m="http://schemas.openxmlformats.org/officeDocument/2006/math">
                    <m:acc>
                      <m:accPr>
                        <m:chr m:val="⃗"/>
                        <m:ctrlPr>
                          <a:rPr lang="es-PE" sz="2000" i="1" smtClean="0">
                            <a:solidFill>
                              <a:prstClr val="black"/>
                            </a:solidFill>
                            <a:latin typeface="Cambria Math"/>
                          </a:rPr>
                        </m:ctrlPr>
                      </m:accPr>
                      <m:e>
                        <m:r>
                          <a:rPr lang="es-PE" sz="2000" i="1" smtClean="0">
                            <a:solidFill>
                              <a:prstClr val="black"/>
                            </a:solidFill>
                            <a:latin typeface="Cambria Math" panose="02040503050406030204" pitchFamily="18" charset="0"/>
                          </a:rPr>
                          <m:t>𝑃𝑄</m:t>
                        </m:r>
                      </m:e>
                    </m:acc>
                    <m:r>
                      <a:rPr lang="es-PE" sz="2000" i="1" smtClean="0">
                        <a:solidFill>
                          <a:prstClr val="black"/>
                        </a:solidFill>
                        <a:latin typeface="Cambria Math" panose="02040503050406030204" pitchFamily="18" charset="0"/>
                      </a:rPr>
                      <m:t>=(5,8)</m:t>
                    </m:r>
                  </m:oMath>
                </a14:m>
                <a:r>
                  <a:rPr lang="es-PE" sz="2000" dirty="0">
                    <a:solidFill>
                      <a:prstClr val="black"/>
                    </a:solidFill>
                  </a:rPr>
                  <a:t> y </a:t>
                </a:r>
                <a14:m>
                  <m:oMath xmlns:m="http://schemas.openxmlformats.org/officeDocument/2006/math">
                    <m:acc>
                      <m:accPr>
                        <m:chr m:val="⃗"/>
                        <m:ctrlPr>
                          <a:rPr lang="es-PE" sz="2000" i="1" smtClean="0">
                            <a:solidFill>
                              <a:prstClr val="black"/>
                            </a:solidFill>
                            <a:latin typeface="Cambria Math"/>
                          </a:rPr>
                        </m:ctrlPr>
                      </m:accPr>
                      <m:e>
                        <m:r>
                          <a:rPr lang="es-PE" sz="2000" i="1" smtClean="0">
                            <a:solidFill>
                              <a:prstClr val="black"/>
                            </a:solidFill>
                            <a:latin typeface="Cambria Math" panose="02040503050406030204" pitchFamily="18" charset="0"/>
                          </a:rPr>
                          <m:t>𝑀𝑁</m:t>
                        </m:r>
                      </m:e>
                    </m:acc>
                    <m:r>
                      <a:rPr lang="es-PE" sz="2000" i="1" smtClean="0">
                        <a:solidFill>
                          <a:prstClr val="black"/>
                        </a:solidFill>
                        <a:latin typeface="Cambria Math" panose="02040503050406030204" pitchFamily="18" charset="0"/>
                      </a:rPr>
                      <m:t>=(3,4)</m:t>
                    </m:r>
                  </m:oMath>
                </a14:m>
                <a:r>
                  <a:rPr lang="es-PE" sz="2000" dirty="0">
                    <a:solidFill>
                      <a:prstClr val="black"/>
                    </a:solidFill>
                  </a:rPr>
                  <a:t> . Halle geométricamente </a:t>
                </a:r>
                <a14:m>
                  <m:oMath xmlns:m="http://schemas.openxmlformats.org/officeDocument/2006/math">
                    <m:acc>
                      <m:accPr>
                        <m:chr m:val="⃗"/>
                        <m:ctrlPr>
                          <a:rPr lang="es-PE" sz="2000" i="1" smtClean="0">
                            <a:solidFill>
                              <a:prstClr val="black"/>
                            </a:solidFill>
                            <a:latin typeface="Cambria Math"/>
                          </a:rPr>
                        </m:ctrlPr>
                      </m:accPr>
                      <m:e>
                        <m:r>
                          <a:rPr lang="es-PE" sz="2000" i="1" smtClean="0">
                            <a:solidFill>
                              <a:prstClr val="black"/>
                            </a:solidFill>
                            <a:latin typeface="Cambria Math" panose="02040503050406030204" pitchFamily="18" charset="0"/>
                          </a:rPr>
                          <m:t>𝑃𝑄</m:t>
                        </m:r>
                      </m:e>
                    </m:acc>
                    <m:r>
                      <a:rPr lang="es-PE" sz="2000" i="1" smtClean="0">
                        <a:solidFill>
                          <a:prstClr val="black"/>
                        </a:solidFill>
                        <a:latin typeface="Cambria Math" panose="02040503050406030204" pitchFamily="18" charset="0"/>
                      </a:rPr>
                      <m:t>+(−</m:t>
                    </m:r>
                    <m:acc>
                      <m:accPr>
                        <m:chr m:val="⃗"/>
                        <m:ctrlPr>
                          <a:rPr lang="es-PE" sz="2000" i="1" smtClean="0">
                            <a:solidFill>
                              <a:prstClr val="black"/>
                            </a:solidFill>
                            <a:latin typeface="Cambria Math"/>
                          </a:rPr>
                        </m:ctrlPr>
                      </m:accPr>
                      <m:e>
                        <m:r>
                          <a:rPr lang="es-PE" sz="2000" i="1" smtClean="0">
                            <a:solidFill>
                              <a:prstClr val="black"/>
                            </a:solidFill>
                            <a:latin typeface="Cambria Math" panose="02040503050406030204" pitchFamily="18" charset="0"/>
                          </a:rPr>
                          <m:t>𝑀𝑁</m:t>
                        </m:r>
                      </m:e>
                    </m:acc>
                    <m:r>
                      <a:rPr lang="es-PE" sz="2000" i="1" smtClean="0">
                        <a:solidFill>
                          <a:prstClr val="black"/>
                        </a:solidFill>
                        <a:latin typeface="Cambria Math" panose="02040503050406030204" pitchFamily="18" charset="0"/>
                      </a:rPr>
                      <m:t>)</m:t>
                    </m:r>
                  </m:oMath>
                </a14:m>
                <a:endParaRPr lang="es-PE" sz="2000" dirty="0">
                  <a:solidFill>
                    <a:prstClr val="black"/>
                  </a:solidFill>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264951" y="2287448"/>
                <a:ext cx="9059018" cy="439479"/>
              </a:xfrm>
              <a:prstGeom prst="rect">
                <a:avLst/>
              </a:prstGeom>
              <a:blipFill rotWithShape="0">
                <a:blip r:embed="rId2"/>
                <a:stretch>
                  <a:fillRect l="-672" b="-25000"/>
                </a:stretch>
              </a:blipFill>
            </p:spPr>
            <p:txBody>
              <a:bodyPr/>
              <a:lstStyle/>
              <a:p>
                <a:r>
                  <a:rPr lang="es-PE">
                    <a:noFill/>
                  </a:rPr>
                  <a:t> </a:t>
                </a:r>
              </a:p>
            </p:txBody>
          </p:sp>
        </mc:Fallback>
      </mc:AlternateContent>
      <p:cxnSp>
        <p:nvCxnSpPr>
          <p:cNvPr id="4" name="Conector recto de flecha 3"/>
          <p:cNvCxnSpPr/>
          <p:nvPr/>
        </p:nvCxnSpPr>
        <p:spPr>
          <a:xfrm>
            <a:off x="4017056" y="4400448"/>
            <a:ext cx="288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V="1">
            <a:off x="5457056" y="2708920"/>
            <a:ext cx="0" cy="288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4988924" y="3230648"/>
            <a:ext cx="936264" cy="64807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p:nvPr/>
        </p:nvCxnSpPr>
        <p:spPr>
          <a:xfrm flipV="1">
            <a:off x="5148993" y="4214022"/>
            <a:ext cx="1649147" cy="43220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uadroTexto 17"/>
              <p:cNvSpPr txBox="1"/>
              <p:nvPr/>
            </p:nvSpPr>
            <p:spPr>
              <a:xfrm>
                <a:off x="4852380" y="3741447"/>
                <a:ext cx="16831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solidFill>
                            <a:prstClr val="black"/>
                          </a:solidFill>
                          <a:latin typeface="Cambria Math" panose="02040503050406030204" pitchFamily="18" charset="0"/>
                        </a:rPr>
                        <m:t>𝑷</m:t>
                      </m:r>
                    </m:oMath>
                  </m:oMathPara>
                </a14:m>
                <a:endParaRPr lang="es-PE" sz="1400" b="1" dirty="0">
                  <a:solidFill>
                    <a:prstClr val="black"/>
                  </a:solidFill>
                </a:endParaRPr>
              </a:p>
            </p:txBody>
          </p:sp>
        </mc:Choice>
        <mc:Fallback xmlns="">
          <p:sp>
            <p:nvSpPr>
              <p:cNvPr id="18" name="CuadroTexto 17"/>
              <p:cNvSpPr txBox="1">
                <a:spLocks noRot="1" noChangeAspect="1" noMove="1" noResize="1" noEditPoints="1" noAdjustHandles="1" noChangeArrowheads="1" noChangeShapeType="1" noTextEdit="1"/>
              </p:cNvSpPr>
              <p:nvPr/>
            </p:nvSpPr>
            <p:spPr>
              <a:xfrm>
                <a:off x="4852380" y="3741447"/>
                <a:ext cx="168315" cy="215444"/>
              </a:xfrm>
              <a:prstGeom prst="rect">
                <a:avLst/>
              </a:prstGeom>
              <a:blipFill rotWithShape="0">
                <a:blip r:embed="rId3"/>
                <a:stretch>
                  <a:fillRect l="-21429" r="-21429" b="-857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1" name="CuadroTexto 40"/>
              <p:cNvSpPr txBox="1"/>
              <p:nvPr/>
            </p:nvSpPr>
            <p:spPr>
              <a:xfrm>
                <a:off x="5885402" y="3009656"/>
                <a:ext cx="17633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solidFill>
                            <a:prstClr val="black"/>
                          </a:solidFill>
                          <a:latin typeface="Cambria Math" panose="02040503050406030204" pitchFamily="18" charset="0"/>
                        </a:rPr>
                        <m:t>𝑸</m:t>
                      </m:r>
                    </m:oMath>
                  </m:oMathPara>
                </a14:m>
                <a:endParaRPr lang="es-PE" sz="1400" b="1" dirty="0">
                  <a:solidFill>
                    <a:prstClr val="black"/>
                  </a:solidFill>
                </a:endParaRPr>
              </a:p>
            </p:txBody>
          </p:sp>
        </mc:Choice>
        <mc:Fallback xmlns="">
          <p:sp>
            <p:nvSpPr>
              <p:cNvPr id="41" name="CuadroTexto 40"/>
              <p:cNvSpPr txBox="1">
                <a:spLocks noRot="1" noChangeAspect="1" noMove="1" noResize="1" noEditPoints="1" noAdjustHandles="1" noChangeArrowheads="1" noChangeShapeType="1" noTextEdit="1"/>
              </p:cNvSpPr>
              <p:nvPr/>
            </p:nvSpPr>
            <p:spPr>
              <a:xfrm>
                <a:off x="5885402" y="3009656"/>
                <a:ext cx="176330" cy="215444"/>
              </a:xfrm>
              <a:prstGeom prst="rect">
                <a:avLst/>
              </a:prstGeom>
              <a:blipFill rotWithShape="0">
                <a:blip r:embed="rId4"/>
                <a:stretch>
                  <a:fillRect l="-31034" r="-31034" b="-3428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2" name="CuadroTexto 41"/>
              <p:cNvSpPr txBox="1"/>
              <p:nvPr/>
            </p:nvSpPr>
            <p:spPr>
              <a:xfrm>
                <a:off x="4940603" y="4479153"/>
                <a:ext cx="20839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solidFill>
                            <a:prstClr val="black"/>
                          </a:solidFill>
                          <a:latin typeface="Cambria Math" panose="02040503050406030204" pitchFamily="18" charset="0"/>
                        </a:rPr>
                        <m:t>𝑴</m:t>
                      </m:r>
                    </m:oMath>
                  </m:oMathPara>
                </a14:m>
                <a:endParaRPr lang="es-PE" sz="1400" b="1" dirty="0">
                  <a:solidFill>
                    <a:prstClr val="black"/>
                  </a:solidFill>
                </a:endParaRPr>
              </a:p>
            </p:txBody>
          </p:sp>
        </mc:Choice>
        <mc:Fallback xmlns="">
          <p:sp>
            <p:nvSpPr>
              <p:cNvPr id="42" name="CuadroTexto 41"/>
              <p:cNvSpPr txBox="1">
                <a:spLocks noRot="1" noChangeAspect="1" noMove="1" noResize="1" noEditPoints="1" noAdjustHandles="1" noChangeArrowheads="1" noChangeShapeType="1" noTextEdit="1"/>
              </p:cNvSpPr>
              <p:nvPr/>
            </p:nvSpPr>
            <p:spPr>
              <a:xfrm>
                <a:off x="4940603" y="4479153"/>
                <a:ext cx="208390" cy="215444"/>
              </a:xfrm>
              <a:prstGeom prst="rect">
                <a:avLst/>
              </a:prstGeom>
              <a:blipFill rotWithShape="0">
                <a:blip r:embed="rId5"/>
                <a:stretch>
                  <a:fillRect l="-17143" r="-14286" b="-857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3" name="CuadroTexto 42"/>
              <p:cNvSpPr txBox="1"/>
              <p:nvPr/>
            </p:nvSpPr>
            <p:spPr>
              <a:xfrm>
                <a:off x="6828988" y="4031863"/>
                <a:ext cx="18113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solidFill>
                            <a:prstClr val="black"/>
                          </a:solidFill>
                          <a:latin typeface="Cambria Math" panose="02040503050406030204" pitchFamily="18" charset="0"/>
                        </a:rPr>
                        <m:t>𝑵</m:t>
                      </m:r>
                    </m:oMath>
                  </m:oMathPara>
                </a14:m>
                <a:endParaRPr lang="es-PE" sz="1400" b="1" dirty="0">
                  <a:solidFill>
                    <a:prstClr val="black"/>
                  </a:solidFill>
                </a:endParaRPr>
              </a:p>
            </p:txBody>
          </p:sp>
        </mc:Choice>
        <mc:Fallback xmlns="">
          <p:sp>
            <p:nvSpPr>
              <p:cNvPr id="43" name="CuadroTexto 42"/>
              <p:cNvSpPr txBox="1">
                <a:spLocks noRot="1" noChangeAspect="1" noMove="1" noResize="1" noEditPoints="1" noAdjustHandles="1" noChangeArrowheads="1" noChangeShapeType="1" noTextEdit="1"/>
              </p:cNvSpPr>
              <p:nvPr/>
            </p:nvSpPr>
            <p:spPr>
              <a:xfrm>
                <a:off x="6828988" y="4031863"/>
                <a:ext cx="181139" cy="215444"/>
              </a:xfrm>
              <a:prstGeom prst="rect">
                <a:avLst/>
              </a:prstGeom>
              <a:blipFill rotWithShape="0">
                <a:blip r:embed="rId6"/>
                <a:stretch>
                  <a:fillRect l="-20000" r="-20000" b="-5556"/>
                </a:stretch>
              </a:blipFill>
            </p:spPr>
            <p:txBody>
              <a:bodyPr/>
              <a:lstStyle/>
              <a:p>
                <a:r>
                  <a:rPr lang="es-PE">
                    <a:noFill/>
                  </a:rPr>
                  <a:t> </a:t>
                </a:r>
              </a:p>
            </p:txBody>
          </p:sp>
        </mc:Fallback>
      </mc:AlternateContent>
      <p:cxnSp>
        <p:nvCxnSpPr>
          <p:cNvPr id="20" name="Conector recto 19"/>
          <p:cNvCxnSpPr/>
          <p:nvPr/>
        </p:nvCxnSpPr>
        <p:spPr>
          <a:xfrm>
            <a:off x="4988924" y="3878720"/>
            <a:ext cx="7200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a:off x="5165322" y="4662823"/>
            <a:ext cx="7200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uadroTexto 47"/>
              <p:cNvSpPr txBox="1"/>
              <p:nvPr/>
            </p:nvSpPr>
            <p:spPr>
              <a:xfrm>
                <a:off x="5309579" y="3721033"/>
                <a:ext cx="294953" cy="1888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PE" b="1" i="1" smtClean="0">
                              <a:solidFill>
                                <a:prstClr val="black"/>
                              </a:solidFill>
                              <a:latin typeface="Cambria Math"/>
                            </a:rPr>
                          </m:ctrlPr>
                        </m:sSupPr>
                        <m:e>
                          <m:r>
                            <a:rPr lang="es-PE" b="1" i="1" smtClean="0">
                              <a:solidFill>
                                <a:prstClr val="black"/>
                              </a:solidFill>
                              <a:latin typeface="Cambria Math" panose="02040503050406030204" pitchFamily="18" charset="0"/>
                            </a:rPr>
                            <m:t>𝟑𝟎</m:t>
                          </m:r>
                        </m:e>
                        <m:sup>
                          <m:r>
                            <a:rPr lang="es-PE" b="1" i="1" smtClean="0">
                              <a:solidFill>
                                <a:prstClr val="black"/>
                              </a:solidFill>
                              <a:latin typeface="Cambria Math" panose="02040503050406030204" pitchFamily="18" charset="0"/>
                            </a:rPr>
                            <m:t>𝟎</m:t>
                          </m:r>
                        </m:sup>
                      </m:sSup>
                    </m:oMath>
                  </m:oMathPara>
                </a14:m>
                <a:endParaRPr lang="es-PE" b="1" dirty="0">
                  <a:solidFill>
                    <a:prstClr val="black"/>
                  </a:solidFill>
                </a:endParaRPr>
              </a:p>
            </p:txBody>
          </p:sp>
        </mc:Choice>
        <mc:Fallback xmlns="">
          <p:sp>
            <p:nvSpPr>
              <p:cNvPr id="48" name="CuadroTexto 47"/>
              <p:cNvSpPr txBox="1">
                <a:spLocks noRot="1" noChangeAspect="1" noMove="1" noResize="1" noEditPoints="1" noAdjustHandles="1" noChangeArrowheads="1" noChangeShapeType="1" noTextEdit="1"/>
              </p:cNvSpPr>
              <p:nvPr/>
            </p:nvSpPr>
            <p:spPr>
              <a:xfrm>
                <a:off x="5309579" y="3721033"/>
                <a:ext cx="294953" cy="188834"/>
              </a:xfrm>
              <a:prstGeom prst="rect">
                <a:avLst/>
              </a:prstGeom>
              <a:blipFill rotWithShape="0">
                <a:blip r:embed="rId7"/>
                <a:stretch>
                  <a:fillRect l="-12500" r="-4167" b="-967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9" name="CuadroTexto 48"/>
              <p:cNvSpPr txBox="1"/>
              <p:nvPr/>
            </p:nvSpPr>
            <p:spPr>
              <a:xfrm>
                <a:off x="5561527" y="4493001"/>
                <a:ext cx="294953" cy="1888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PE" b="1" i="1" smtClean="0">
                              <a:solidFill>
                                <a:prstClr val="black"/>
                              </a:solidFill>
                              <a:latin typeface="Cambria Math"/>
                            </a:rPr>
                          </m:ctrlPr>
                        </m:sSupPr>
                        <m:e>
                          <m:r>
                            <a:rPr lang="es-PE" b="1" i="1" smtClean="0">
                              <a:solidFill>
                                <a:prstClr val="black"/>
                              </a:solidFill>
                              <a:latin typeface="Cambria Math" panose="02040503050406030204" pitchFamily="18" charset="0"/>
                            </a:rPr>
                            <m:t>𝟏𝟓</m:t>
                          </m:r>
                        </m:e>
                        <m:sup>
                          <m:r>
                            <a:rPr lang="es-PE" b="1" i="1" smtClean="0">
                              <a:solidFill>
                                <a:prstClr val="black"/>
                              </a:solidFill>
                              <a:latin typeface="Cambria Math" panose="02040503050406030204" pitchFamily="18" charset="0"/>
                            </a:rPr>
                            <m:t>𝟎</m:t>
                          </m:r>
                        </m:sup>
                      </m:sSup>
                    </m:oMath>
                  </m:oMathPara>
                </a14:m>
                <a:endParaRPr lang="es-PE" b="1" dirty="0">
                  <a:solidFill>
                    <a:prstClr val="black"/>
                  </a:solidFill>
                </a:endParaRPr>
              </a:p>
            </p:txBody>
          </p:sp>
        </mc:Choice>
        <mc:Fallback xmlns="">
          <p:sp>
            <p:nvSpPr>
              <p:cNvPr id="49" name="CuadroTexto 48"/>
              <p:cNvSpPr txBox="1">
                <a:spLocks noRot="1" noChangeAspect="1" noMove="1" noResize="1" noEditPoints="1" noAdjustHandles="1" noChangeArrowheads="1" noChangeShapeType="1" noTextEdit="1"/>
              </p:cNvSpPr>
              <p:nvPr/>
            </p:nvSpPr>
            <p:spPr>
              <a:xfrm>
                <a:off x="5561527" y="4493001"/>
                <a:ext cx="294953" cy="188834"/>
              </a:xfrm>
              <a:prstGeom prst="rect">
                <a:avLst/>
              </a:prstGeom>
              <a:blipFill rotWithShape="0">
                <a:blip r:embed="rId8"/>
                <a:stretch>
                  <a:fillRect l="-12245" r="-4082" b="-12903"/>
                </a:stretch>
              </a:blipFill>
            </p:spPr>
            <p:txBody>
              <a:bodyPr/>
              <a:lstStyle/>
              <a:p>
                <a:r>
                  <a:rPr lang="es-PE">
                    <a:noFill/>
                  </a:rPr>
                  <a:t> </a:t>
                </a:r>
              </a:p>
            </p:txBody>
          </p:sp>
        </mc:Fallback>
      </mc:AlternateContent>
      <p:cxnSp>
        <p:nvCxnSpPr>
          <p:cNvPr id="51" name="Conector recto de flecha 50"/>
          <p:cNvCxnSpPr/>
          <p:nvPr/>
        </p:nvCxnSpPr>
        <p:spPr>
          <a:xfrm flipV="1">
            <a:off x="5301393" y="4366422"/>
            <a:ext cx="1649147" cy="432208"/>
          </a:xfrm>
          <a:prstGeom prst="straightConnector1">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uadroTexto 24"/>
              <p:cNvSpPr txBox="1"/>
              <p:nvPr/>
            </p:nvSpPr>
            <p:spPr>
              <a:xfrm>
                <a:off x="5752865" y="4181740"/>
                <a:ext cx="344646" cy="2416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1400" b="1" i="1" smtClean="0">
                              <a:solidFill>
                                <a:prstClr val="black"/>
                              </a:solidFill>
                              <a:latin typeface="Cambria Math"/>
                            </a:rPr>
                          </m:ctrlPr>
                        </m:accPr>
                        <m:e>
                          <m:r>
                            <a:rPr lang="es-PE" sz="1400" b="1" i="1" smtClean="0">
                              <a:solidFill>
                                <a:prstClr val="black"/>
                              </a:solidFill>
                              <a:latin typeface="Cambria Math" panose="02040503050406030204" pitchFamily="18" charset="0"/>
                            </a:rPr>
                            <m:t>𝑴𝑵</m:t>
                          </m:r>
                        </m:e>
                      </m:acc>
                    </m:oMath>
                  </m:oMathPara>
                </a14:m>
                <a:endParaRPr lang="es-PE" sz="1400" b="1" dirty="0">
                  <a:solidFill>
                    <a:prstClr val="black"/>
                  </a:solidFill>
                </a:endParaRPr>
              </a:p>
            </p:txBody>
          </p:sp>
        </mc:Choice>
        <mc:Fallback xmlns="">
          <p:sp>
            <p:nvSpPr>
              <p:cNvPr id="25" name="CuadroTexto 24"/>
              <p:cNvSpPr txBox="1">
                <a:spLocks noRot="1" noChangeAspect="1" noMove="1" noResize="1" noEditPoints="1" noAdjustHandles="1" noChangeArrowheads="1" noChangeShapeType="1" noTextEdit="1"/>
              </p:cNvSpPr>
              <p:nvPr/>
            </p:nvSpPr>
            <p:spPr>
              <a:xfrm>
                <a:off x="5752865" y="4181740"/>
                <a:ext cx="344646" cy="241605"/>
              </a:xfrm>
              <a:prstGeom prst="rect">
                <a:avLst/>
              </a:prstGeom>
              <a:blipFill rotWithShape="0">
                <a:blip r:embed="rId9"/>
                <a:stretch>
                  <a:fillRect l="-10714" r="-10714" b="-5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54" name="CuadroTexto 53"/>
              <p:cNvSpPr txBox="1"/>
              <p:nvPr/>
            </p:nvSpPr>
            <p:spPr>
              <a:xfrm>
                <a:off x="5977117" y="4658462"/>
                <a:ext cx="479298" cy="2416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solidFill>
                            <a:prstClr val="black"/>
                          </a:solidFill>
                          <a:latin typeface="Cambria Math" panose="02040503050406030204" pitchFamily="18" charset="0"/>
                        </a:rPr>
                        <m:t>−</m:t>
                      </m:r>
                      <m:acc>
                        <m:accPr>
                          <m:chr m:val="⃗"/>
                          <m:ctrlPr>
                            <a:rPr lang="es-PE" sz="1400" b="1" i="1" smtClean="0">
                              <a:solidFill>
                                <a:prstClr val="black"/>
                              </a:solidFill>
                              <a:latin typeface="Cambria Math"/>
                            </a:rPr>
                          </m:ctrlPr>
                        </m:accPr>
                        <m:e>
                          <m:r>
                            <a:rPr lang="es-PE" sz="1400" b="1" i="1" smtClean="0">
                              <a:solidFill>
                                <a:prstClr val="black"/>
                              </a:solidFill>
                              <a:latin typeface="Cambria Math" panose="02040503050406030204" pitchFamily="18" charset="0"/>
                            </a:rPr>
                            <m:t>𝑴𝑵</m:t>
                          </m:r>
                        </m:e>
                      </m:acc>
                    </m:oMath>
                  </m:oMathPara>
                </a14:m>
                <a:endParaRPr lang="es-PE" sz="1400" b="1" dirty="0">
                  <a:solidFill>
                    <a:prstClr val="black"/>
                  </a:solidFill>
                </a:endParaRPr>
              </a:p>
            </p:txBody>
          </p:sp>
        </mc:Choice>
        <mc:Fallback xmlns="">
          <p:sp>
            <p:nvSpPr>
              <p:cNvPr id="54" name="CuadroTexto 53"/>
              <p:cNvSpPr txBox="1">
                <a:spLocks noRot="1" noChangeAspect="1" noMove="1" noResize="1" noEditPoints="1" noAdjustHandles="1" noChangeArrowheads="1" noChangeShapeType="1" noTextEdit="1"/>
              </p:cNvSpPr>
              <p:nvPr/>
            </p:nvSpPr>
            <p:spPr>
              <a:xfrm>
                <a:off x="5977117" y="4658462"/>
                <a:ext cx="479298" cy="241605"/>
              </a:xfrm>
              <a:prstGeom prst="rect">
                <a:avLst/>
              </a:prstGeom>
              <a:blipFill rotWithShape="0">
                <a:blip r:embed="rId10"/>
                <a:stretch>
                  <a:fillRect l="-1266" r="-6329" b="-5000"/>
                </a:stretch>
              </a:blipFill>
            </p:spPr>
            <p:txBody>
              <a:bodyPr/>
              <a:lstStyle/>
              <a:p>
                <a:r>
                  <a:rPr lang="es-PE">
                    <a:noFill/>
                  </a:rPr>
                  <a:t> </a:t>
                </a:r>
              </a:p>
            </p:txBody>
          </p:sp>
        </mc:Fallback>
      </mc:AlternateContent>
      <p:cxnSp>
        <p:nvCxnSpPr>
          <p:cNvPr id="56" name="Conector recto de flecha 55"/>
          <p:cNvCxnSpPr/>
          <p:nvPr/>
        </p:nvCxnSpPr>
        <p:spPr>
          <a:xfrm flipV="1">
            <a:off x="4250072" y="3238705"/>
            <a:ext cx="1649147" cy="432208"/>
          </a:xfrm>
          <a:prstGeom prst="straightConnector1">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4268844" y="3670913"/>
            <a:ext cx="7200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uadroTexto 57"/>
              <p:cNvSpPr txBox="1"/>
              <p:nvPr/>
            </p:nvSpPr>
            <p:spPr>
              <a:xfrm>
                <a:off x="4646984" y="3520089"/>
                <a:ext cx="294953" cy="1888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PE" b="1" i="1" smtClean="0">
                              <a:solidFill>
                                <a:prstClr val="black"/>
                              </a:solidFill>
                              <a:latin typeface="Cambria Math"/>
                            </a:rPr>
                          </m:ctrlPr>
                        </m:sSupPr>
                        <m:e>
                          <m:r>
                            <a:rPr lang="es-PE" b="1" i="1" smtClean="0">
                              <a:solidFill>
                                <a:prstClr val="black"/>
                              </a:solidFill>
                              <a:latin typeface="Cambria Math" panose="02040503050406030204" pitchFamily="18" charset="0"/>
                            </a:rPr>
                            <m:t>𝟏𝟓</m:t>
                          </m:r>
                        </m:e>
                        <m:sup>
                          <m:r>
                            <a:rPr lang="es-PE" b="1" i="1" smtClean="0">
                              <a:solidFill>
                                <a:prstClr val="black"/>
                              </a:solidFill>
                              <a:latin typeface="Cambria Math" panose="02040503050406030204" pitchFamily="18" charset="0"/>
                            </a:rPr>
                            <m:t>𝟎</m:t>
                          </m:r>
                        </m:sup>
                      </m:sSup>
                    </m:oMath>
                  </m:oMathPara>
                </a14:m>
                <a:endParaRPr lang="es-PE" b="1" dirty="0">
                  <a:solidFill>
                    <a:prstClr val="black"/>
                  </a:solidFill>
                </a:endParaRPr>
              </a:p>
            </p:txBody>
          </p:sp>
        </mc:Choice>
        <mc:Fallback xmlns="">
          <p:sp>
            <p:nvSpPr>
              <p:cNvPr id="58" name="CuadroTexto 57"/>
              <p:cNvSpPr txBox="1">
                <a:spLocks noRot="1" noChangeAspect="1" noMove="1" noResize="1" noEditPoints="1" noAdjustHandles="1" noChangeArrowheads="1" noChangeShapeType="1" noTextEdit="1"/>
              </p:cNvSpPr>
              <p:nvPr/>
            </p:nvSpPr>
            <p:spPr>
              <a:xfrm>
                <a:off x="4646984" y="3520089"/>
                <a:ext cx="294953" cy="188834"/>
              </a:xfrm>
              <a:prstGeom prst="rect">
                <a:avLst/>
              </a:prstGeom>
              <a:blipFill rotWithShape="0">
                <a:blip r:embed="rId8"/>
                <a:stretch>
                  <a:fillRect l="-12245" r="-4082" b="-12903"/>
                </a:stretch>
              </a:blipFill>
            </p:spPr>
            <p:txBody>
              <a:bodyPr/>
              <a:lstStyle/>
              <a:p>
                <a:r>
                  <a:rPr lang="es-PE">
                    <a:noFill/>
                  </a:rPr>
                  <a:t> </a:t>
                </a:r>
              </a:p>
            </p:txBody>
          </p:sp>
        </mc:Fallback>
      </mc:AlternateContent>
      <p:cxnSp>
        <p:nvCxnSpPr>
          <p:cNvPr id="27" name="Conector recto de flecha 26"/>
          <p:cNvCxnSpPr>
            <a:endCxn id="18" idx="3"/>
          </p:cNvCxnSpPr>
          <p:nvPr/>
        </p:nvCxnSpPr>
        <p:spPr>
          <a:xfrm>
            <a:off x="4275555" y="3689285"/>
            <a:ext cx="745140" cy="159884"/>
          </a:xfrm>
          <a:prstGeom prst="straightConnector1">
            <a:avLst/>
          </a:prstGeom>
          <a:ln w="127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4 Rectángulo"/>
              <p:cNvSpPr/>
              <p:nvPr/>
            </p:nvSpPr>
            <p:spPr>
              <a:xfrm>
                <a:off x="1530503" y="3887736"/>
                <a:ext cx="2433680" cy="439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ES" sz="2000" b="1" i="1" smtClean="0">
                              <a:solidFill>
                                <a:srgbClr val="FF0000"/>
                              </a:solidFill>
                              <a:latin typeface="Cambria Math"/>
                            </a:rPr>
                          </m:ctrlPr>
                        </m:accPr>
                        <m:e>
                          <m:r>
                            <a:rPr lang="es-ES" sz="2000" b="1" i="1">
                              <a:solidFill>
                                <a:srgbClr val="FF0000"/>
                              </a:solidFill>
                              <a:latin typeface="Cambria Math"/>
                            </a:rPr>
                            <m:t>𝑹</m:t>
                          </m:r>
                        </m:e>
                      </m:acc>
                      <m:r>
                        <a:rPr lang="es-ES" sz="2000" b="1" i="1">
                          <a:solidFill>
                            <a:srgbClr val="0070C0"/>
                          </a:solidFill>
                          <a:latin typeface="Cambria Math"/>
                        </a:rPr>
                        <m:t> = </m:t>
                      </m:r>
                      <m:acc>
                        <m:accPr>
                          <m:chr m:val="⃗"/>
                          <m:ctrlPr>
                            <a:rPr lang="es-ES" sz="2000" b="1" i="1">
                              <a:solidFill>
                                <a:srgbClr val="0070C0"/>
                              </a:solidFill>
                              <a:latin typeface="Cambria Math"/>
                            </a:rPr>
                          </m:ctrlPr>
                        </m:accPr>
                        <m:e>
                          <m:r>
                            <a:rPr lang="es-PE" sz="2000" b="1" i="1" smtClean="0">
                              <a:solidFill>
                                <a:srgbClr val="0070C0"/>
                              </a:solidFill>
                              <a:latin typeface="Cambria Math" panose="02040503050406030204" pitchFamily="18" charset="0"/>
                            </a:rPr>
                            <m:t>𝑷𝑸</m:t>
                          </m:r>
                        </m:e>
                      </m:acc>
                      <m:r>
                        <a:rPr lang="es-PE" sz="2000" b="1" i="1" smtClean="0">
                          <a:solidFill>
                            <a:srgbClr val="0070C0"/>
                          </a:solidFill>
                          <a:latin typeface="Cambria Math" panose="02040503050406030204" pitchFamily="18" charset="0"/>
                        </a:rPr>
                        <m:t>+(−</m:t>
                      </m:r>
                      <m:acc>
                        <m:accPr>
                          <m:chr m:val="⃗"/>
                          <m:ctrlPr>
                            <a:rPr lang="es-ES" sz="2000" b="1" i="1">
                              <a:solidFill>
                                <a:srgbClr val="0070C0"/>
                              </a:solidFill>
                              <a:latin typeface="Cambria Math"/>
                            </a:rPr>
                          </m:ctrlPr>
                        </m:accPr>
                        <m:e>
                          <m:r>
                            <a:rPr lang="es-PE" sz="2000" b="1" i="1" smtClean="0">
                              <a:solidFill>
                                <a:srgbClr val="0070C0"/>
                              </a:solidFill>
                              <a:latin typeface="Cambria Math" panose="02040503050406030204" pitchFamily="18" charset="0"/>
                            </a:rPr>
                            <m:t>𝑴𝑵</m:t>
                          </m:r>
                        </m:e>
                      </m:acc>
                      <m:r>
                        <a:rPr lang="es-PE" sz="2000" b="1" i="1" smtClean="0">
                          <a:solidFill>
                            <a:srgbClr val="0070C0"/>
                          </a:solidFill>
                          <a:latin typeface="Cambria Math" panose="02040503050406030204" pitchFamily="18" charset="0"/>
                        </a:rPr>
                        <m:t>)</m:t>
                      </m:r>
                      <m:r>
                        <a:rPr lang="es-ES" sz="2000" b="1" i="1">
                          <a:solidFill>
                            <a:srgbClr val="0070C0"/>
                          </a:solidFill>
                          <a:latin typeface="Cambria Math"/>
                        </a:rPr>
                        <m:t> </m:t>
                      </m:r>
                    </m:oMath>
                  </m:oMathPara>
                </a14:m>
                <a:endParaRPr lang="es-ES" sz="2000" dirty="0">
                  <a:solidFill>
                    <a:srgbClr val="0070C0"/>
                  </a:solidFill>
                </a:endParaRPr>
              </a:p>
            </p:txBody>
          </p:sp>
        </mc:Choice>
        <mc:Fallback xmlns="">
          <p:sp>
            <p:nvSpPr>
              <p:cNvPr id="65" name="4 Rectángulo"/>
              <p:cNvSpPr>
                <a:spLocks noRot="1" noChangeAspect="1" noMove="1" noResize="1" noEditPoints="1" noAdjustHandles="1" noChangeArrowheads="1" noChangeShapeType="1" noTextEdit="1"/>
              </p:cNvSpPr>
              <p:nvPr/>
            </p:nvSpPr>
            <p:spPr>
              <a:xfrm>
                <a:off x="1530503" y="3887736"/>
                <a:ext cx="2433680" cy="439479"/>
              </a:xfrm>
              <a:prstGeom prst="rect">
                <a:avLst/>
              </a:prstGeom>
              <a:blipFill rotWithShape="0">
                <a:blip r:embed="rId11"/>
                <a:stretch>
                  <a:fillRect b="-15278"/>
                </a:stretch>
              </a:blipFill>
            </p:spPr>
            <p:txBody>
              <a:bodyPr/>
              <a:lstStyle/>
              <a:p>
                <a:r>
                  <a:rPr lang="es-PE">
                    <a:noFill/>
                  </a:rPr>
                  <a:t> </a:t>
                </a:r>
              </a:p>
            </p:txBody>
          </p:sp>
        </mc:Fallback>
      </mc:AlternateContent>
      <p:pic>
        <p:nvPicPr>
          <p:cNvPr id="66" name="3 Imagen" descr="Descripción: UTP"/>
          <p:cNvPicPr/>
          <p:nvPr/>
        </p:nvPicPr>
        <p:blipFill>
          <a:blip r:embed="rId12" cstate="print"/>
          <a:srcRect/>
          <a:stretch>
            <a:fillRect/>
          </a:stretch>
        </p:blipFill>
        <p:spPr bwMode="auto">
          <a:xfrm>
            <a:off x="272480" y="260648"/>
            <a:ext cx="1808480" cy="692696"/>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8" name="4 Rectángulo"/>
              <p:cNvSpPr/>
              <p:nvPr/>
            </p:nvSpPr>
            <p:spPr>
              <a:xfrm>
                <a:off x="2560377" y="4838830"/>
                <a:ext cx="2029723" cy="439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ES" sz="2000" b="1" i="1" smtClean="0">
                              <a:solidFill>
                                <a:srgbClr val="FF0000"/>
                              </a:solidFill>
                              <a:latin typeface="Cambria Math"/>
                            </a:rPr>
                          </m:ctrlPr>
                        </m:accPr>
                        <m:e>
                          <m:r>
                            <a:rPr lang="es-ES" sz="2000" b="1" i="1">
                              <a:solidFill>
                                <a:srgbClr val="FF0000"/>
                              </a:solidFill>
                              <a:latin typeface="Cambria Math"/>
                            </a:rPr>
                            <m:t>𝑹</m:t>
                          </m:r>
                        </m:e>
                      </m:acc>
                      <m:r>
                        <a:rPr lang="es-ES" sz="2000" b="1" i="1">
                          <a:solidFill>
                            <a:srgbClr val="0070C0"/>
                          </a:solidFill>
                          <a:latin typeface="Cambria Math"/>
                        </a:rPr>
                        <m:t> = </m:t>
                      </m:r>
                      <m:acc>
                        <m:accPr>
                          <m:chr m:val="⃗"/>
                          <m:ctrlPr>
                            <a:rPr lang="es-ES" sz="2000" b="1" i="1">
                              <a:solidFill>
                                <a:srgbClr val="0070C0"/>
                              </a:solidFill>
                              <a:latin typeface="Cambria Math"/>
                            </a:rPr>
                          </m:ctrlPr>
                        </m:accPr>
                        <m:e>
                          <m:r>
                            <a:rPr lang="es-PE" sz="2000" b="1" i="1" smtClean="0">
                              <a:solidFill>
                                <a:srgbClr val="0070C0"/>
                              </a:solidFill>
                              <a:latin typeface="Cambria Math" panose="02040503050406030204" pitchFamily="18" charset="0"/>
                            </a:rPr>
                            <m:t>𝑷𝑸</m:t>
                          </m:r>
                        </m:e>
                      </m:acc>
                      <m:r>
                        <a:rPr lang="es-PE" sz="2000" b="1" i="1" smtClean="0">
                          <a:solidFill>
                            <a:srgbClr val="0070C0"/>
                          </a:solidFill>
                          <a:latin typeface="Cambria Math" panose="02040503050406030204" pitchFamily="18" charset="0"/>
                        </a:rPr>
                        <m:t>−</m:t>
                      </m:r>
                      <m:acc>
                        <m:accPr>
                          <m:chr m:val="⃗"/>
                          <m:ctrlPr>
                            <a:rPr lang="es-ES" sz="2000" b="1" i="1">
                              <a:solidFill>
                                <a:srgbClr val="0070C0"/>
                              </a:solidFill>
                              <a:latin typeface="Cambria Math"/>
                            </a:rPr>
                          </m:ctrlPr>
                        </m:accPr>
                        <m:e>
                          <m:r>
                            <a:rPr lang="es-PE" sz="2000" b="1" i="1" smtClean="0">
                              <a:solidFill>
                                <a:srgbClr val="0070C0"/>
                              </a:solidFill>
                              <a:latin typeface="Cambria Math" panose="02040503050406030204" pitchFamily="18" charset="0"/>
                            </a:rPr>
                            <m:t>𝑴𝑵</m:t>
                          </m:r>
                        </m:e>
                      </m:acc>
                      <m:r>
                        <a:rPr lang="es-ES" sz="2000" b="1" i="1">
                          <a:solidFill>
                            <a:srgbClr val="0070C0"/>
                          </a:solidFill>
                          <a:latin typeface="Cambria Math"/>
                        </a:rPr>
                        <m:t> </m:t>
                      </m:r>
                    </m:oMath>
                  </m:oMathPara>
                </a14:m>
                <a:endParaRPr lang="es-ES" sz="2000" dirty="0">
                  <a:solidFill>
                    <a:srgbClr val="0070C0"/>
                  </a:solidFill>
                </a:endParaRPr>
              </a:p>
            </p:txBody>
          </p:sp>
        </mc:Choice>
        <mc:Fallback xmlns="">
          <p:sp>
            <p:nvSpPr>
              <p:cNvPr id="28" name="4 Rectángulo"/>
              <p:cNvSpPr>
                <a:spLocks noRot="1" noChangeAspect="1" noMove="1" noResize="1" noEditPoints="1" noAdjustHandles="1" noChangeArrowheads="1" noChangeShapeType="1" noTextEdit="1"/>
              </p:cNvSpPr>
              <p:nvPr/>
            </p:nvSpPr>
            <p:spPr>
              <a:xfrm>
                <a:off x="2560377" y="4838830"/>
                <a:ext cx="2029723" cy="439479"/>
              </a:xfrm>
              <a:prstGeom prst="rect">
                <a:avLst/>
              </a:prstGeom>
              <a:blipFill rotWithShape="0">
                <a:blip r:embed="rId13"/>
                <a:stretch>
                  <a:fillRect b="-12500"/>
                </a:stretch>
              </a:blipFill>
            </p:spPr>
            <p:txBody>
              <a:bodyPr/>
              <a:lstStyle/>
              <a:p>
                <a:r>
                  <a:rPr lang="es-PE">
                    <a:noFill/>
                  </a:rPr>
                  <a:t> </a:t>
                </a:r>
              </a:p>
            </p:txBody>
          </p:sp>
        </mc:Fallback>
      </mc:AlternateContent>
      <p:sp>
        <p:nvSpPr>
          <p:cNvPr id="26" name="Rectangle 1026"/>
          <p:cNvSpPr txBox="1">
            <a:spLocks noChangeArrowheads="1"/>
          </p:cNvSpPr>
          <p:nvPr/>
        </p:nvSpPr>
        <p:spPr bwMode="auto">
          <a:xfrm>
            <a:off x="1100628" y="1039381"/>
            <a:ext cx="7776863" cy="1080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cs typeface="Arial" charset="0"/>
              </a:defRPr>
            </a:lvl2pPr>
            <a:lvl3pPr algn="l" rtl="0" eaLnBrk="0" fontAlgn="base" hangingPunct="0">
              <a:spcBef>
                <a:spcPct val="0"/>
              </a:spcBef>
              <a:spcAft>
                <a:spcPct val="0"/>
              </a:spcAft>
              <a:defRPr sz="4400">
                <a:solidFill>
                  <a:schemeClr val="tx2"/>
                </a:solidFill>
                <a:latin typeface="Times New Roman" pitchFamily="18" charset="0"/>
                <a:cs typeface="Arial" charset="0"/>
              </a:defRPr>
            </a:lvl3pPr>
            <a:lvl4pPr algn="l" rtl="0" eaLnBrk="0" fontAlgn="base" hangingPunct="0">
              <a:spcBef>
                <a:spcPct val="0"/>
              </a:spcBef>
              <a:spcAft>
                <a:spcPct val="0"/>
              </a:spcAft>
              <a:defRPr sz="4400">
                <a:solidFill>
                  <a:schemeClr val="tx2"/>
                </a:solidFill>
                <a:latin typeface="Times New Roman" pitchFamily="18" charset="0"/>
                <a:cs typeface="Arial" charset="0"/>
              </a:defRPr>
            </a:lvl4pPr>
            <a:lvl5pPr algn="l" rtl="0" eaLnBrk="0" fontAlgn="base" hangingPunct="0">
              <a:spcBef>
                <a:spcPct val="0"/>
              </a:spcBef>
              <a:spcAft>
                <a:spcPct val="0"/>
              </a:spcAft>
              <a:defRPr sz="4400">
                <a:solidFill>
                  <a:schemeClr val="tx2"/>
                </a:solidFill>
                <a:latin typeface="Times New Roman" pitchFamily="18" charset="0"/>
                <a:cs typeface="Arial" charset="0"/>
              </a:defRPr>
            </a:lvl5pPr>
            <a:lvl6pPr marL="457200" algn="l" rtl="0" fontAlgn="base">
              <a:spcBef>
                <a:spcPct val="0"/>
              </a:spcBef>
              <a:spcAft>
                <a:spcPct val="0"/>
              </a:spcAft>
              <a:defRPr sz="4400">
                <a:solidFill>
                  <a:schemeClr val="tx2"/>
                </a:solidFill>
                <a:latin typeface="Times New Roman" pitchFamily="18" charset="0"/>
                <a:cs typeface="Arial" charset="0"/>
              </a:defRPr>
            </a:lvl6pPr>
            <a:lvl7pPr marL="914400" algn="l" rtl="0" fontAlgn="base">
              <a:spcBef>
                <a:spcPct val="0"/>
              </a:spcBef>
              <a:spcAft>
                <a:spcPct val="0"/>
              </a:spcAft>
              <a:defRPr sz="4400">
                <a:solidFill>
                  <a:schemeClr val="tx2"/>
                </a:solidFill>
                <a:latin typeface="Times New Roman" pitchFamily="18" charset="0"/>
                <a:cs typeface="Arial" charset="0"/>
              </a:defRPr>
            </a:lvl7pPr>
            <a:lvl8pPr marL="1371600" algn="l" rtl="0" fontAlgn="base">
              <a:spcBef>
                <a:spcPct val="0"/>
              </a:spcBef>
              <a:spcAft>
                <a:spcPct val="0"/>
              </a:spcAft>
              <a:defRPr sz="4400">
                <a:solidFill>
                  <a:schemeClr val="tx2"/>
                </a:solidFill>
                <a:latin typeface="Times New Roman" pitchFamily="18" charset="0"/>
                <a:cs typeface="Arial" charset="0"/>
              </a:defRPr>
            </a:lvl8pPr>
            <a:lvl9pPr marL="1828800" algn="l" rtl="0" fontAlgn="base">
              <a:spcBef>
                <a:spcPct val="0"/>
              </a:spcBef>
              <a:spcAft>
                <a:spcPct val="0"/>
              </a:spcAft>
              <a:defRPr sz="4400">
                <a:solidFill>
                  <a:schemeClr val="tx2"/>
                </a:solidFill>
                <a:latin typeface="Times New Roman" pitchFamily="18" charset="0"/>
                <a:cs typeface="Arial" charset="0"/>
              </a:defRPr>
            </a:lvl9pPr>
          </a:lstStyle>
          <a:p>
            <a:pPr algn="ctr" eaLnBrk="1" hangingPunct="1">
              <a:defRPr/>
            </a:pPr>
            <a:r>
              <a:rPr lang="es-MX" altLang="es-CL" sz="3600" kern="0" dirty="0" smtClean="0">
                <a:solidFill>
                  <a:prstClr val="black"/>
                </a:solidFill>
              </a:rPr>
              <a:t>REPRESENTACIÓN GEOMÉTRICA DE LA DIFERENCIA </a:t>
            </a:r>
            <a:r>
              <a:rPr lang="es-MX" altLang="es-CL" sz="3600" kern="0" dirty="0">
                <a:solidFill>
                  <a:prstClr val="black"/>
                </a:solidFill>
              </a:rPr>
              <a:t>DE VECTORES</a:t>
            </a:r>
          </a:p>
        </p:txBody>
      </p:sp>
      <p:sp>
        <p:nvSpPr>
          <p:cNvPr id="5" name="CuadroTexto 4"/>
          <p:cNvSpPr txBox="1"/>
          <p:nvPr/>
        </p:nvSpPr>
        <p:spPr>
          <a:xfrm>
            <a:off x="941851" y="5722455"/>
            <a:ext cx="7908191" cy="523220"/>
          </a:xfrm>
          <a:prstGeom prst="rect">
            <a:avLst/>
          </a:prstGeom>
          <a:noFill/>
        </p:spPr>
        <p:txBody>
          <a:bodyPr wrap="none" rtlCol="0">
            <a:spAutoFit/>
          </a:bodyPr>
          <a:lstStyle/>
          <a:p>
            <a:pPr algn="ctr"/>
            <a:r>
              <a:rPr lang="es-PE" sz="1400" b="1" dirty="0" smtClean="0">
                <a:solidFill>
                  <a:prstClr val="black"/>
                </a:solidFill>
              </a:rPr>
              <a:t>A LA SUMA DE UN VECTOR CON EL OPUESTO DE OTRO VECTOR </a:t>
            </a:r>
            <a:r>
              <a:rPr lang="es-PE" sz="1400" b="1" dirty="0" smtClean="0">
                <a:solidFill>
                  <a:srgbClr val="FF0000"/>
                </a:solidFill>
              </a:rPr>
              <a:t>SE LE CONOCE COMO </a:t>
            </a:r>
          </a:p>
          <a:p>
            <a:pPr algn="ctr"/>
            <a:r>
              <a:rPr lang="es-PE" sz="1400" b="1" dirty="0" smtClean="0">
                <a:solidFill>
                  <a:srgbClr val="FF0000"/>
                </a:solidFill>
              </a:rPr>
              <a:t>LA DIFERENCIA DE VECTORES</a:t>
            </a:r>
            <a:endParaRPr lang="es-PE" sz="1400" b="1" dirty="0">
              <a:solidFill>
                <a:srgbClr val="FF0000"/>
              </a:solidFill>
            </a:endParaRPr>
          </a:p>
        </p:txBody>
      </p:sp>
    </p:spTree>
    <p:extLst>
      <p:ext uri="{BB962C8B-B14F-4D97-AF65-F5344CB8AC3E}">
        <p14:creationId xmlns:p14="http://schemas.microsoft.com/office/powerpoint/2010/main" val="102804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arn(inVertical)">
                                      <p:cBhvr>
                                        <p:cTn id="14" dur="5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1000"/>
                                        <p:tgtEl>
                                          <p:spTgt spid="54"/>
                                        </p:tgtEl>
                                      </p:cBhvr>
                                    </p:animEffect>
                                    <p:anim calcmode="lin" valueType="num">
                                      <p:cBhvr>
                                        <p:cTn id="20" dur="1000" fill="hold"/>
                                        <p:tgtEl>
                                          <p:spTgt spid="54"/>
                                        </p:tgtEl>
                                        <p:attrNameLst>
                                          <p:attrName>ppt_x</p:attrName>
                                        </p:attrNameLst>
                                      </p:cBhvr>
                                      <p:tavLst>
                                        <p:tav tm="0">
                                          <p:val>
                                            <p:strVal val="#ppt_x"/>
                                          </p:val>
                                        </p:tav>
                                        <p:tav tm="100000">
                                          <p:val>
                                            <p:strVal val="#ppt_x"/>
                                          </p:val>
                                        </p:tav>
                                      </p:tavLst>
                                    </p:anim>
                                    <p:anim calcmode="lin" valueType="num">
                                      <p:cBhvr>
                                        <p:cTn id="2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barn(inVertical)">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barn(inVertical)">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down)">
                                      <p:cBhvr>
                                        <p:cTn id="36" dur="580">
                                          <p:stCondLst>
                                            <p:cond delay="0"/>
                                          </p:stCondLst>
                                        </p:cTn>
                                        <p:tgtEl>
                                          <p:spTgt spid="58"/>
                                        </p:tgtEl>
                                      </p:cBhvr>
                                    </p:animEffect>
                                    <p:anim calcmode="lin" valueType="num">
                                      <p:cBhvr>
                                        <p:cTn id="37"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42" dur="26">
                                          <p:stCondLst>
                                            <p:cond delay="650"/>
                                          </p:stCondLst>
                                        </p:cTn>
                                        <p:tgtEl>
                                          <p:spTgt spid="58"/>
                                        </p:tgtEl>
                                      </p:cBhvr>
                                      <p:to x="100000" y="60000"/>
                                    </p:animScale>
                                    <p:animScale>
                                      <p:cBhvr>
                                        <p:cTn id="43" dur="166" decel="50000">
                                          <p:stCondLst>
                                            <p:cond delay="676"/>
                                          </p:stCondLst>
                                        </p:cTn>
                                        <p:tgtEl>
                                          <p:spTgt spid="58"/>
                                        </p:tgtEl>
                                      </p:cBhvr>
                                      <p:to x="100000" y="100000"/>
                                    </p:animScale>
                                    <p:animScale>
                                      <p:cBhvr>
                                        <p:cTn id="44" dur="26">
                                          <p:stCondLst>
                                            <p:cond delay="1312"/>
                                          </p:stCondLst>
                                        </p:cTn>
                                        <p:tgtEl>
                                          <p:spTgt spid="58"/>
                                        </p:tgtEl>
                                      </p:cBhvr>
                                      <p:to x="100000" y="80000"/>
                                    </p:animScale>
                                    <p:animScale>
                                      <p:cBhvr>
                                        <p:cTn id="45" dur="166" decel="50000">
                                          <p:stCondLst>
                                            <p:cond delay="1338"/>
                                          </p:stCondLst>
                                        </p:cTn>
                                        <p:tgtEl>
                                          <p:spTgt spid="58"/>
                                        </p:tgtEl>
                                      </p:cBhvr>
                                      <p:to x="100000" y="100000"/>
                                    </p:animScale>
                                    <p:animScale>
                                      <p:cBhvr>
                                        <p:cTn id="46" dur="26">
                                          <p:stCondLst>
                                            <p:cond delay="1642"/>
                                          </p:stCondLst>
                                        </p:cTn>
                                        <p:tgtEl>
                                          <p:spTgt spid="58"/>
                                        </p:tgtEl>
                                      </p:cBhvr>
                                      <p:to x="100000" y="90000"/>
                                    </p:animScale>
                                    <p:animScale>
                                      <p:cBhvr>
                                        <p:cTn id="47" dur="166" decel="50000">
                                          <p:stCondLst>
                                            <p:cond delay="1668"/>
                                          </p:stCondLst>
                                        </p:cTn>
                                        <p:tgtEl>
                                          <p:spTgt spid="58"/>
                                        </p:tgtEl>
                                      </p:cBhvr>
                                      <p:to x="100000" y="100000"/>
                                    </p:animScale>
                                    <p:animScale>
                                      <p:cBhvr>
                                        <p:cTn id="48" dur="26">
                                          <p:stCondLst>
                                            <p:cond delay="1808"/>
                                          </p:stCondLst>
                                        </p:cTn>
                                        <p:tgtEl>
                                          <p:spTgt spid="58"/>
                                        </p:tgtEl>
                                      </p:cBhvr>
                                      <p:to x="100000" y="95000"/>
                                    </p:animScale>
                                    <p:animScale>
                                      <p:cBhvr>
                                        <p:cTn id="49" dur="166" decel="50000">
                                          <p:stCondLst>
                                            <p:cond delay="1834"/>
                                          </p:stCondLst>
                                        </p:cTn>
                                        <p:tgtEl>
                                          <p:spTgt spid="58"/>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arn(inVertical)">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fade">
                                      <p:cBhvr>
                                        <p:cTn id="59" dur="1000"/>
                                        <p:tgtEl>
                                          <p:spTgt spid="65"/>
                                        </p:tgtEl>
                                      </p:cBhvr>
                                    </p:animEffect>
                                    <p:anim calcmode="lin" valueType="num">
                                      <p:cBhvr>
                                        <p:cTn id="60" dur="1000" fill="hold"/>
                                        <p:tgtEl>
                                          <p:spTgt spid="65"/>
                                        </p:tgtEl>
                                        <p:attrNameLst>
                                          <p:attrName>ppt_x</p:attrName>
                                        </p:attrNameLst>
                                      </p:cBhvr>
                                      <p:tavLst>
                                        <p:tav tm="0">
                                          <p:val>
                                            <p:strVal val="#ppt_x"/>
                                          </p:val>
                                        </p:tav>
                                        <p:tav tm="100000">
                                          <p:val>
                                            <p:strVal val="#ppt_x"/>
                                          </p:val>
                                        </p:tav>
                                      </p:tavLst>
                                    </p:anim>
                                    <p:anim calcmode="lin" valueType="num">
                                      <p:cBhvr>
                                        <p:cTn id="6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anim calcmode="lin" valueType="num">
                                      <p:cBhvr>
                                        <p:cTn id="67" dur="1000" fill="hold"/>
                                        <p:tgtEl>
                                          <p:spTgt spid="28"/>
                                        </p:tgtEl>
                                        <p:attrNameLst>
                                          <p:attrName>ppt_x</p:attrName>
                                        </p:attrNameLst>
                                      </p:cBhvr>
                                      <p:tavLst>
                                        <p:tav tm="0">
                                          <p:val>
                                            <p:strVal val="#ppt_x"/>
                                          </p:val>
                                        </p:tav>
                                        <p:tav tm="100000">
                                          <p:val>
                                            <p:strVal val="#ppt_x"/>
                                          </p:val>
                                        </p:tav>
                                      </p:tavLst>
                                    </p:anim>
                                    <p:anim calcmode="lin" valueType="num">
                                      <p:cBhvr>
                                        <p:cTn id="6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4" grpId="0"/>
      <p:bldP spid="58" grpId="0"/>
      <p:bldP spid="65"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028305" y="1030646"/>
            <a:ext cx="8141792" cy="468000"/>
          </a:xfrm>
        </p:spPr>
        <p:txBody>
          <a:bodyPr>
            <a:noAutofit/>
          </a:bodyPr>
          <a:lstStyle/>
          <a:p>
            <a:pPr>
              <a:lnSpc>
                <a:spcPct val="150000"/>
              </a:lnSpc>
              <a:defRPr/>
            </a:pPr>
            <a:r>
              <a:rPr lang="es-PE" sz="2400" b="1" u="sng" kern="0" dirty="0">
                <a:latin typeface="Arial" panose="020B0604020202020204" pitchFamily="34" charset="0"/>
                <a:cs typeface="Arial" panose="020B0604020202020204" pitchFamily="34" charset="0"/>
              </a:rPr>
              <a:t/>
            </a:r>
            <a:br>
              <a:rPr lang="es-PE" sz="2400" b="1" u="sng" kern="0" dirty="0">
                <a:latin typeface="Arial" panose="020B0604020202020204" pitchFamily="34" charset="0"/>
                <a:cs typeface="Arial" panose="020B0604020202020204" pitchFamily="34" charset="0"/>
              </a:rPr>
            </a:br>
            <a:r>
              <a:rPr lang="es-PE" sz="2400" b="1" kern="0" dirty="0">
                <a:latin typeface="Arial" panose="020B0604020202020204" pitchFamily="34" charset="0"/>
                <a:cs typeface="Arial" panose="020B0604020202020204" pitchFamily="34" charset="0"/>
              </a:rPr>
              <a:t>MULTIPLICACIÓN DE UN VECTOR POR </a:t>
            </a:r>
            <a:r>
              <a:rPr lang="es-PE" sz="2400" b="1" kern="0" dirty="0" smtClean="0">
                <a:latin typeface="Arial" panose="020B0604020202020204" pitchFamily="34" charset="0"/>
                <a:cs typeface="Arial" panose="020B0604020202020204" pitchFamily="34" charset="0"/>
              </a:rPr>
              <a:t>UN </a:t>
            </a:r>
            <a:r>
              <a:rPr lang="es-PE" sz="2400" b="1" kern="0" dirty="0">
                <a:latin typeface="Arial" panose="020B0604020202020204" pitchFamily="34" charset="0"/>
                <a:cs typeface="Arial" panose="020B0604020202020204" pitchFamily="34" charset="0"/>
              </a:rPr>
              <a:t>ESCALAR</a:t>
            </a:r>
            <a:r>
              <a:rPr lang="es-PE" sz="2400" b="1" u="sng" kern="0" dirty="0">
                <a:latin typeface="Arial" panose="020B0604020202020204" pitchFamily="34" charset="0"/>
                <a:cs typeface="Arial" panose="020B0604020202020204" pitchFamily="34" charset="0"/>
              </a:rPr>
              <a:t/>
            </a:r>
            <a:br>
              <a:rPr lang="es-PE" sz="2400" b="1" u="sng" kern="0" dirty="0">
                <a:latin typeface="Arial" panose="020B0604020202020204" pitchFamily="34" charset="0"/>
                <a:cs typeface="Arial" panose="020B0604020202020204" pitchFamily="34" charset="0"/>
              </a:rPr>
            </a:br>
            <a:endParaRPr lang="es-PR" altLang="es-PE"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CuadroTexto 5"/>
              <p:cNvSpPr txBox="1"/>
              <p:nvPr/>
            </p:nvSpPr>
            <p:spPr>
              <a:xfrm>
                <a:off x="340296" y="3472216"/>
                <a:ext cx="6098593" cy="400110"/>
              </a:xfrm>
              <a:prstGeom prst="rect">
                <a:avLst/>
              </a:prstGeom>
              <a:noFill/>
            </p:spPr>
            <p:txBody>
              <a:bodyPr wrap="none" rtlCol="0">
                <a:spAutoFit/>
              </a:bodyPr>
              <a:lstStyle/>
              <a:p>
                <a:r>
                  <a:rPr lang="es-PE" sz="2000" dirty="0" smtClean="0">
                    <a:solidFill>
                      <a:prstClr val="black"/>
                    </a:solidFill>
                  </a:rPr>
                  <a:t>Por Ejemplo: Sea </a:t>
                </a:r>
                <a14:m>
                  <m:oMath xmlns:m="http://schemas.openxmlformats.org/officeDocument/2006/math">
                    <m:acc>
                      <m:accPr>
                        <m:chr m:val="⃗"/>
                        <m:ctrlPr>
                          <a:rPr lang="es-PE" sz="2000" i="1" smtClean="0">
                            <a:solidFill>
                              <a:prstClr val="black"/>
                            </a:solidFill>
                            <a:latin typeface="Cambria Math"/>
                          </a:rPr>
                        </m:ctrlPr>
                      </m:accPr>
                      <m:e>
                        <m:r>
                          <a:rPr lang="es-PE" sz="2000" i="1" smtClean="0">
                            <a:solidFill>
                              <a:prstClr val="black"/>
                            </a:solidFill>
                            <a:latin typeface="Cambria Math" panose="02040503050406030204" pitchFamily="18" charset="0"/>
                          </a:rPr>
                          <m:t>𝑎</m:t>
                        </m:r>
                      </m:e>
                    </m:acc>
                    <m:r>
                      <a:rPr lang="es-PE" sz="2000" i="1" smtClean="0">
                        <a:solidFill>
                          <a:prstClr val="black"/>
                        </a:solidFill>
                        <a:latin typeface="Cambria Math" panose="02040503050406030204" pitchFamily="18" charset="0"/>
                      </a:rPr>
                      <m:t>=(4,8)</m:t>
                    </m:r>
                  </m:oMath>
                </a14:m>
                <a:r>
                  <a:rPr lang="es-PE" sz="2000" dirty="0">
                    <a:solidFill>
                      <a:prstClr val="black"/>
                    </a:solidFill>
                  </a:rPr>
                  <a:t> y el escalar  </a:t>
                </a:r>
                <a14:m>
                  <m:oMath xmlns:m="http://schemas.openxmlformats.org/officeDocument/2006/math">
                    <m:r>
                      <m:rPr>
                        <m:sty m:val="p"/>
                      </m:rPr>
                      <a:rPr lang="es-PE" sz="2000" smtClean="0">
                        <a:solidFill>
                          <a:prstClr val="black"/>
                        </a:solidFill>
                        <a:latin typeface="Cambria Math" panose="02040503050406030204" pitchFamily="18" charset="0"/>
                      </a:rPr>
                      <m:t>k</m:t>
                    </m:r>
                    <m:r>
                      <a:rPr lang="es-PE" sz="2000" i="1" smtClean="0">
                        <a:solidFill>
                          <a:prstClr val="black"/>
                        </a:solidFill>
                        <a:latin typeface="Cambria Math" panose="02040503050406030204" pitchFamily="18" charset="0"/>
                      </a:rPr>
                      <m:t>=3</m:t>
                    </m:r>
                  </m:oMath>
                </a14:m>
                <a:r>
                  <a:rPr lang="es-PE" sz="2000" dirty="0">
                    <a:solidFill>
                      <a:prstClr val="black"/>
                    </a:solidFill>
                  </a:rPr>
                  <a:t>, halle </a:t>
                </a:r>
                <a14:m>
                  <m:oMath xmlns:m="http://schemas.openxmlformats.org/officeDocument/2006/math">
                    <m:r>
                      <m:rPr>
                        <m:sty m:val="p"/>
                      </m:rPr>
                      <a:rPr lang="es-PE" sz="2000" smtClean="0">
                        <a:solidFill>
                          <a:prstClr val="black"/>
                        </a:solidFill>
                        <a:latin typeface="Cambria Math" panose="02040503050406030204" pitchFamily="18" charset="0"/>
                      </a:rPr>
                      <m:t>k</m:t>
                    </m:r>
                    <m:r>
                      <a:rPr lang="es-PE" sz="2000" smtClean="0">
                        <a:solidFill>
                          <a:prstClr val="black"/>
                        </a:solidFill>
                        <a:latin typeface="Cambria Math" panose="02040503050406030204" pitchFamily="18" charset="0"/>
                      </a:rPr>
                      <m:t>.</m:t>
                    </m:r>
                    <m:acc>
                      <m:accPr>
                        <m:chr m:val="⃗"/>
                        <m:ctrlPr>
                          <a:rPr lang="es-PE" sz="2000" i="1" smtClean="0">
                            <a:solidFill>
                              <a:prstClr val="black"/>
                            </a:solidFill>
                            <a:latin typeface="Cambria Math"/>
                          </a:rPr>
                        </m:ctrlPr>
                      </m:accPr>
                      <m:e>
                        <m:r>
                          <a:rPr lang="es-PE" sz="2000" i="1" smtClean="0">
                            <a:solidFill>
                              <a:prstClr val="black"/>
                            </a:solidFill>
                            <a:latin typeface="Cambria Math" panose="02040503050406030204" pitchFamily="18" charset="0"/>
                          </a:rPr>
                          <m:t>𝑎</m:t>
                        </m:r>
                      </m:e>
                    </m:acc>
                  </m:oMath>
                </a14:m>
                <a:endParaRPr lang="es-PE" sz="2000" dirty="0">
                  <a:solidFill>
                    <a:prstClr val="black"/>
                  </a:solidFill>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340296" y="3472216"/>
                <a:ext cx="6098593" cy="400110"/>
              </a:xfrm>
              <a:prstGeom prst="rect">
                <a:avLst/>
              </a:prstGeom>
              <a:blipFill rotWithShape="0">
                <a:blip r:embed="rId2"/>
                <a:stretch>
                  <a:fillRect l="-1100" t="-16923" r="-4300" b="-27692"/>
                </a:stretch>
              </a:blipFill>
            </p:spPr>
            <p:txBody>
              <a:bodyPr/>
              <a:lstStyle/>
              <a:p>
                <a:r>
                  <a:rPr lang="es-PE">
                    <a:noFill/>
                  </a:rPr>
                  <a:t> </a:t>
                </a:r>
              </a:p>
            </p:txBody>
          </p:sp>
        </mc:Fallback>
      </mc:AlternateContent>
      <p:sp>
        <p:nvSpPr>
          <p:cNvPr id="2" name="CuadroTexto 1"/>
          <p:cNvSpPr txBox="1"/>
          <p:nvPr/>
        </p:nvSpPr>
        <p:spPr>
          <a:xfrm>
            <a:off x="50031" y="4757189"/>
            <a:ext cx="6919193" cy="842466"/>
          </a:xfrm>
          <a:prstGeom prst="rect">
            <a:avLst/>
          </a:prstGeom>
          <a:noFill/>
        </p:spPr>
        <p:txBody>
          <a:bodyPr wrap="square" rtlCol="0">
            <a:spAutoFit/>
          </a:bodyPr>
          <a:lstStyle/>
          <a:p>
            <a:r>
              <a:rPr lang="es-PE" sz="2400" dirty="0">
                <a:solidFill>
                  <a:srgbClr val="FF0000"/>
                </a:solidFill>
              </a:rPr>
              <a:t>Geométricamente</a:t>
            </a:r>
            <a:r>
              <a:rPr lang="es-PE" sz="2400" dirty="0">
                <a:solidFill>
                  <a:prstClr val="black"/>
                </a:solidFill>
              </a:rPr>
              <a:t> la representación del producto de un escalar por un vector es una prolongación del vector</a:t>
            </a:r>
          </a:p>
        </p:txBody>
      </p:sp>
      <p:cxnSp>
        <p:nvCxnSpPr>
          <p:cNvPr id="4" name="Conector recto de flecha 3"/>
          <p:cNvCxnSpPr/>
          <p:nvPr/>
        </p:nvCxnSpPr>
        <p:spPr>
          <a:xfrm>
            <a:off x="6611635" y="5373216"/>
            <a:ext cx="280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V="1">
            <a:off x="7905328" y="3982016"/>
            <a:ext cx="0" cy="252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V="1">
            <a:off x="6816704" y="5579193"/>
            <a:ext cx="783704" cy="260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CuadroTexto 18"/>
              <p:cNvSpPr txBox="1"/>
              <p:nvPr/>
            </p:nvSpPr>
            <p:spPr>
              <a:xfrm>
                <a:off x="6969224" y="5505989"/>
                <a:ext cx="2216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1400" b="1" i="1" smtClean="0">
                              <a:solidFill>
                                <a:srgbClr val="FF0000"/>
                              </a:solidFill>
                              <a:latin typeface="Cambria Math"/>
                            </a:rPr>
                          </m:ctrlPr>
                        </m:accPr>
                        <m:e>
                          <m:r>
                            <a:rPr lang="es-PE" sz="1400" b="1" i="1" smtClean="0">
                              <a:solidFill>
                                <a:srgbClr val="FF0000"/>
                              </a:solidFill>
                              <a:latin typeface="Cambria Math" panose="02040503050406030204" pitchFamily="18" charset="0"/>
                            </a:rPr>
                            <m:t>𝒂</m:t>
                          </m:r>
                        </m:e>
                      </m:acc>
                    </m:oMath>
                  </m:oMathPara>
                </a14:m>
                <a:endParaRPr lang="es-PE" sz="1400" b="1" dirty="0">
                  <a:solidFill>
                    <a:srgbClr val="FF0000"/>
                  </a:solidFill>
                </a:endParaRPr>
              </a:p>
            </p:txBody>
          </p:sp>
        </mc:Choice>
        <mc:Fallback xmlns="">
          <p:sp>
            <p:nvSpPr>
              <p:cNvPr id="19" name="CuadroTexto 18"/>
              <p:cNvSpPr txBox="1">
                <a:spLocks noRot="1" noChangeAspect="1" noMove="1" noResize="1" noEditPoints="1" noAdjustHandles="1" noChangeArrowheads="1" noChangeShapeType="1" noTextEdit="1"/>
              </p:cNvSpPr>
              <p:nvPr/>
            </p:nvSpPr>
            <p:spPr>
              <a:xfrm>
                <a:off x="6969224" y="5505989"/>
                <a:ext cx="221601" cy="215444"/>
              </a:xfrm>
              <a:prstGeom prst="rect">
                <a:avLst/>
              </a:prstGeom>
              <a:blipFill rotWithShape="0">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1" name="Rectángulo 20"/>
              <p:cNvSpPr/>
              <p:nvPr/>
            </p:nvSpPr>
            <p:spPr>
              <a:xfrm>
                <a:off x="2057768" y="4104863"/>
                <a:ext cx="111466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altLang="es-PE" sz="2000" b="1" i="1" smtClean="0">
                          <a:solidFill>
                            <a:prstClr val="black"/>
                          </a:solidFill>
                          <a:latin typeface="Cambria Math" panose="02040503050406030204" pitchFamily="18" charset="0"/>
                        </a:rPr>
                        <m:t>𝟑</m:t>
                      </m:r>
                      <m:r>
                        <a:rPr lang="es-PE" altLang="es-PE" sz="2000" b="1" i="1" smtClean="0">
                          <a:solidFill>
                            <a:prstClr val="black"/>
                          </a:solidFill>
                          <a:latin typeface="Cambria Math" panose="02040503050406030204" pitchFamily="18" charset="0"/>
                        </a:rPr>
                        <m:t>.</m:t>
                      </m:r>
                      <m:d>
                        <m:dPr>
                          <m:ctrlPr>
                            <a:rPr lang="es-PE" altLang="es-PE" sz="2000" b="1" i="1" smtClean="0">
                              <a:solidFill>
                                <a:prstClr val="black"/>
                              </a:solidFill>
                              <a:latin typeface="Cambria Math"/>
                            </a:rPr>
                          </m:ctrlPr>
                        </m:dPr>
                        <m:e>
                          <m:r>
                            <a:rPr lang="es-PE" altLang="es-PE" sz="2000" b="1" i="1" smtClean="0">
                              <a:solidFill>
                                <a:prstClr val="black"/>
                              </a:solidFill>
                              <a:latin typeface="Cambria Math" panose="02040503050406030204" pitchFamily="18" charset="0"/>
                            </a:rPr>
                            <m:t>𝟒</m:t>
                          </m:r>
                          <m:r>
                            <a:rPr lang="es-PE" altLang="es-PE" sz="2000" b="1" i="1">
                              <a:solidFill>
                                <a:prstClr val="black"/>
                              </a:solidFill>
                              <a:latin typeface="Cambria Math" panose="02040503050406030204" pitchFamily="18" charset="0"/>
                            </a:rPr>
                            <m:t>,</m:t>
                          </m:r>
                          <m:r>
                            <a:rPr lang="es-PE" altLang="es-PE" sz="2000" b="1" i="1" smtClean="0">
                              <a:solidFill>
                                <a:prstClr val="black"/>
                              </a:solidFill>
                              <a:latin typeface="Cambria Math" panose="02040503050406030204" pitchFamily="18" charset="0"/>
                            </a:rPr>
                            <m:t>𝟖</m:t>
                          </m:r>
                        </m:e>
                      </m:d>
                    </m:oMath>
                  </m:oMathPara>
                </a14:m>
                <a:endParaRPr lang="es-PR" altLang="es-PE" sz="2000" b="1" dirty="0">
                  <a:solidFill>
                    <a:prstClr val="black"/>
                  </a:solidFill>
                </a:endParaRPr>
              </a:p>
            </p:txBody>
          </p:sp>
        </mc:Choice>
        <mc:Fallback xmlns="">
          <p:sp>
            <p:nvSpPr>
              <p:cNvPr id="21" name="Rectángulo 20"/>
              <p:cNvSpPr>
                <a:spLocks noRot="1" noChangeAspect="1" noMove="1" noResize="1" noEditPoints="1" noAdjustHandles="1" noChangeArrowheads="1" noChangeShapeType="1" noTextEdit="1"/>
              </p:cNvSpPr>
              <p:nvPr/>
            </p:nvSpPr>
            <p:spPr>
              <a:xfrm>
                <a:off x="2057768" y="4104863"/>
                <a:ext cx="1114664" cy="400110"/>
              </a:xfrm>
              <a:prstGeom prst="rect">
                <a:avLst/>
              </a:prstGeom>
              <a:blipFill rotWithShape="0">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2" name="Rectángulo 21"/>
              <p:cNvSpPr/>
              <p:nvPr/>
            </p:nvSpPr>
            <p:spPr>
              <a:xfrm>
                <a:off x="2933433" y="4117129"/>
                <a:ext cx="143648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E" altLang="es-PE" sz="2000" b="1" i="1" smtClean="0">
                          <a:solidFill>
                            <a:prstClr val="black"/>
                          </a:solidFill>
                          <a:latin typeface="Cambria Math" panose="02040503050406030204" pitchFamily="18" charset="0"/>
                        </a:rPr>
                        <m:t>=</m:t>
                      </m:r>
                      <m:d>
                        <m:dPr>
                          <m:ctrlPr>
                            <a:rPr lang="es-PE" altLang="es-PE" sz="2000" b="1" i="1">
                              <a:solidFill>
                                <a:prstClr val="black"/>
                              </a:solidFill>
                              <a:latin typeface="Cambria Math"/>
                            </a:rPr>
                          </m:ctrlPr>
                        </m:dPr>
                        <m:e>
                          <m:r>
                            <a:rPr lang="es-PE" altLang="es-PE" sz="2000" b="1" i="1" smtClean="0">
                              <a:solidFill>
                                <a:prstClr val="black"/>
                              </a:solidFill>
                              <a:latin typeface="Cambria Math" panose="02040503050406030204" pitchFamily="18" charset="0"/>
                            </a:rPr>
                            <m:t>𝟏𝟐</m:t>
                          </m:r>
                          <m:r>
                            <a:rPr lang="es-PE" altLang="es-PE" sz="2000" b="1" i="1">
                              <a:solidFill>
                                <a:prstClr val="black"/>
                              </a:solidFill>
                              <a:latin typeface="Cambria Math" panose="02040503050406030204" pitchFamily="18" charset="0"/>
                            </a:rPr>
                            <m:t>,</m:t>
                          </m:r>
                          <m:r>
                            <a:rPr lang="es-PE" altLang="es-PE" sz="2000" b="1" i="1" smtClean="0">
                              <a:solidFill>
                                <a:prstClr val="black"/>
                              </a:solidFill>
                              <a:latin typeface="Cambria Math" panose="02040503050406030204" pitchFamily="18" charset="0"/>
                            </a:rPr>
                            <m:t>𝟐𝟒</m:t>
                          </m:r>
                        </m:e>
                      </m:d>
                    </m:oMath>
                  </m:oMathPara>
                </a14:m>
                <a:endParaRPr lang="es-PR" altLang="es-PE" sz="2000" b="1" dirty="0">
                  <a:solidFill>
                    <a:prstClr val="black"/>
                  </a:solidFill>
                </a:endParaRPr>
              </a:p>
            </p:txBody>
          </p:sp>
        </mc:Choice>
        <mc:Fallback xmlns="">
          <p:sp>
            <p:nvSpPr>
              <p:cNvPr id="22" name="Rectángulo 21"/>
              <p:cNvSpPr>
                <a:spLocks noRot="1" noChangeAspect="1" noMove="1" noResize="1" noEditPoints="1" noAdjustHandles="1" noChangeArrowheads="1" noChangeShapeType="1" noTextEdit="1"/>
              </p:cNvSpPr>
              <p:nvPr/>
            </p:nvSpPr>
            <p:spPr>
              <a:xfrm>
                <a:off x="2933433" y="4117129"/>
                <a:ext cx="1436483" cy="400110"/>
              </a:xfrm>
              <a:prstGeom prst="rect">
                <a:avLst/>
              </a:prstGeom>
              <a:blipFill rotWithShape="0">
                <a:blip r:embed="rId5"/>
                <a:stretch>
                  <a:fillRect/>
                </a:stretch>
              </a:blipFill>
            </p:spPr>
            <p:txBody>
              <a:bodyPr/>
              <a:lstStyle/>
              <a:p>
                <a:r>
                  <a:rPr lang="es-PE">
                    <a:noFill/>
                  </a:rPr>
                  <a:t> </a:t>
                </a:r>
              </a:p>
            </p:txBody>
          </p:sp>
        </mc:Fallback>
      </mc:AlternateContent>
      <p:cxnSp>
        <p:nvCxnSpPr>
          <p:cNvPr id="23" name="Conector recto de flecha 22"/>
          <p:cNvCxnSpPr/>
          <p:nvPr/>
        </p:nvCxnSpPr>
        <p:spPr>
          <a:xfrm flipV="1">
            <a:off x="7623939" y="5317739"/>
            <a:ext cx="783704" cy="260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flipV="1">
            <a:off x="8407643" y="5062453"/>
            <a:ext cx="783704" cy="260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CuadroTexto 24"/>
              <p:cNvSpPr txBox="1"/>
              <p:nvPr/>
            </p:nvSpPr>
            <p:spPr>
              <a:xfrm>
                <a:off x="7813627" y="5274328"/>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1400" b="1" i="1" smtClean="0">
                              <a:solidFill>
                                <a:srgbClr val="FF0000"/>
                              </a:solidFill>
                              <a:latin typeface="Cambria Math"/>
                            </a:rPr>
                          </m:ctrlPr>
                        </m:accPr>
                        <m:e>
                          <m:r>
                            <a:rPr lang="es-PE" sz="1400" b="1" i="1" smtClean="0">
                              <a:solidFill>
                                <a:srgbClr val="FF0000"/>
                              </a:solidFill>
                              <a:latin typeface="Cambria Math" panose="02040503050406030204" pitchFamily="18" charset="0"/>
                            </a:rPr>
                            <m:t>𝒂</m:t>
                          </m:r>
                        </m:e>
                      </m:acc>
                    </m:oMath>
                  </m:oMathPara>
                </a14:m>
                <a:endParaRPr lang="es-PE" sz="1400" b="1" dirty="0">
                  <a:solidFill>
                    <a:srgbClr val="FF0000"/>
                  </a:solidFill>
                </a:endParaRPr>
              </a:p>
            </p:txBody>
          </p:sp>
        </mc:Choice>
        <mc:Fallback xmlns="">
          <p:sp>
            <p:nvSpPr>
              <p:cNvPr id="25" name="CuadroTexto 24"/>
              <p:cNvSpPr txBox="1">
                <a:spLocks noRot="1" noChangeAspect="1" noMove="1" noResize="1" noEditPoints="1" noAdjustHandles="1" noChangeArrowheads="1" noChangeShapeType="1" noTextEdit="1"/>
              </p:cNvSpPr>
              <p:nvPr/>
            </p:nvSpPr>
            <p:spPr>
              <a:xfrm>
                <a:off x="7813627" y="5274328"/>
                <a:ext cx="157094" cy="215444"/>
              </a:xfrm>
              <a:prstGeom prst="rect">
                <a:avLst/>
              </a:prstGeom>
              <a:blipFill rotWithShape="0">
                <a:blip r:embed="rId6"/>
                <a:stretch>
                  <a:fillRect l="-15385" r="-1153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6" name="CuadroTexto 25"/>
              <p:cNvSpPr txBox="1"/>
              <p:nvPr/>
            </p:nvSpPr>
            <p:spPr>
              <a:xfrm>
                <a:off x="8619832" y="4977215"/>
                <a:ext cx="1570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1400" b="1" i="1" smtClean="0">
                              <a:solidFill>
                                <a:srgbClr val="FF0000"/>
                              </a:solidFill>
                              <a:latin typeface="Cambria Math"/>
                            </a:rPr>
                          </m:ctrlPr>
                        </m:accPr>
                        <m:e>
                          <m:r>
                            <a:rPr lang="es-PE" sz="1400" b="1" i="1" smtClean="0">
                              <a:solidFill>
                                <a:srgbClr val="FF0000"/>
                              </a:solidFill>
                              <a:latin typeface="Cambria Math" panose="02040503050406030204" pitchFamily="18" charset="0"/>
                            </a:rPr>
                            <m:t>𝒂</m:t>
                          </m:r>
                        </m:e>
                      </m:acc>
                    </m:oMath>
                  </m:oMathPara>
                </a14:m>
                <a:endParaRPr lang="es-PE" sz="1400" b="1" dirty="0">
                  <a:solidFill>
                    <a:srgbClr val="FF0000"/>
                  </a:solidFill>
                </a:endParaRPr>
              </a:p>
            </p:txBody>
          </p:sp>
        </mc:Choice>
        <mc:Fallback xmlns="">
          <p:sp>
            <p:nvSpPr>
              <p:cNvPr id="26" name="CuadroTexto 25"/>
              <p:cNvSpPr txBox="1">
                <a:spLocks noRot="1" noChangeAspect="1" noMove="1" noResize="1" noEditPoints="1" noAdjustHandles="1" noChangeArrowheads="1" noChangeShapeType="1" noTextEdit="1"/>
              </p:cNvSpPr>
              <p:nvPr/>
            </p:nvSpPr>
            <p:spPr>
              <a:xfrm>
                <a:off x="8619832" y="4977215"/>
                <a:ext cx="157094" cy="215444"/>
              </a:xfrm>
              <a:prstGeom prst="rect">
                <a:avLst/>
              </a:prstGeom>
              <a:blipFill rotWithShape="0">
                <a:blip r:embed="rId7"/>
                <a:stretch>
                  <a:fillRect l="-11538" r="-15385"/>
                </a:stretch>
              </a:blipFill>
            </p:spPr>
            <p:txBody>
              <a:bodyPr/>
              <a:lstStyle/>
              <a:p>
                <a:r>
                  <a:rPr lang="es-PE">
                    <a:noFill/>
                  </a:rPr>
                  <a:t> </a:t>
                </a:r>
              </a:p>
            </p:txBody>
          </p:sp>
        </mc:Fallback>
      </mc:AlternateContent>
      <p:pic>
        <p:nvPicPr>
          <p:cNvPr id="27" name="3 Imagen" descr="Descripción: UTP"/>
          <p:cNvPicPr/>
          <p:nvPr/>
        </p:nvPicPr>
        <p:blipFill>
          <a:blip r:embed="rId8" cstate="print"/>
          <a:srcRect/>
          <a:stretch>
            <a:fillRect/>
          </a:stretch>
        </p:blipFill>
        <p:spPr bwMode="auto">
          <a:xfrm>
            <a:off x="272480" y="260648"/>
            <a:ext cx="1808480" cy="692696"/>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6" name="CuadroTexto 15"/>
              <p:cNvSpPr txBox="1"/>
              <p:nvPr/>
            </p:nvSpPr>
            <p:spPr>
              <a:xfrm>
                <a:off x="340296" y="1731358"/>
                <a:ext cx="8645152" cy="1938992"/>
              </a:xfrm>
              <a:prstGeom prst="rect">
                <a:avLst/>
              </a:prstGeom>
              <a:noFill/>
            </p:spPr>
            <p:txBody>
              <a:bodyPr wrap="square" rtlCol="0">
                <a:spAutoFit/>
              </a:bodyPr>
              <a:lstStyle/>
              <a:p>
                <a:endParaRPr lang="es-PR" altLang="es-PE" sz="2000" b="1" u="sng" dirty="0">
                  <a:solidFill>
                    <a:prstClr val="black"/>
                  </a:solidFill>
                </a:endParaRPr>
              </a:p>
              <a:p>
                <a:r>
                  <a:rPr lang="es-PR" altLang="es-PE" sz="2000" dirty="0" smtClean="0">
                    <a:solidFill>
                      <a:prstClr val="black"/>
                    </a:solidFill>
                  </a:rPr>
                  <a:t>Dado un </a:t>
                </a:r>
                <a:r>
                  <a:rPr lang="es-PR" altLang="es-PE" sz="2000" dirty="0">
                    <a:solidFill>
                      <a:prstClr val="black"/>
                    </a:solidFill>
                  </a:rPr>
                  <a:t>v</a:t>
                </a:r>
                <a14:m>
                  <m:oMath xmlns:m="http://schemas.openxmlformats.org/officeDocument/2006/math">
                    <m:r>
                      <m:rPr>
                        <m:sty m:val="p"/>
                      </m:rPr>
                      <a:rPr lang="es-PE" altLang="es-PE" sz="2000" dirty="0">
                        <a:solidFill>
                          <a:prstClr val="black"/>
                        </a:solidFill>
                        <a:latin typeface="Cambria Math" panose="02040503050406030204" pitchFamily="18" charset="0"/>
                      </a:rPr>
                      <m:t>ector</m:t>
                    </m:r>
                    <m:r>
                      <a:rPr lang="es-PE" altLang="es-PE" sz="2000" i="1" dirty="0" smtClean="0">
                        <a:solidFill>
                          <a:prstClr val="black"/>
                        </a:solidFill>
                        <a:latin typeface="Cambria Math" panose="02040503050406030204" pitchFamily="18" charset="0"/>
                      </a:rPr>
                      <m:t> </m:t>
                    </m:r>
                    <m:r>
                      <a:rPr lang="es-PR" altLang="es-PE" sz="2000" i="1" dirty="0">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𝑎</m:t>
                    </m:r>
                    <m:r>
                      <a:rPr lang="es-PR" altLang="es-PE" sz="2000" i="1" dirty="0" err="1">
                        <a:solidFill>
                          <a:prstClr val="black"/>
                        </a:solidFill>
                        <a:latin typeface="Cambria Math" panose="02040503050406030204" pitchFamily="18" charset="0"/>
                      </a:rPr>
                      <m:t>,</m:t>
                    </m:r>
                    <m:r>
                      <a:rPr lang="es-PR" altLang="es-PE" sz="2000" i="1" dirty="0" err="1">
                        <a:solidFill>
                          <a:prstClr val="black"/>
                        </a:solidFill>
                        <a:latin typeface="Cambria Math" panose="02040503050406030204" pitchFamily="18" charset="0"/>
                      </a:rPr>
                      <m:t>𝑏</m:t>
                    </m:r>
                    <m:r>
                      <a:rPr lang="es-PR" altLang="es-PE" sz="2000" i="1" dirty="0">
                        <a:solidFill>
                          <a:prstClr val="black"/>
                        </a:solidFill>
                        <a:latin typeface="Cambria Math" panose="02040503050406030204" pitchFamily="18" charset="0"/>
                      </a:rPr>
                      <m:t>) </m:t>
                    </m:r>
                  </m:oMath>
                </a14:m>
                <a:r>
                  <a:rPr lang="es-PR" altLang="es-PE" sz="2000" dirty="0">
                    <a:solidFill>
                      <a:prstClr val="black"/>
                    </a:solidFill>
                  </a:rPr>
                  <a:t>y </a:t>
                </a:r>
                <a14:m>
                  <m:oMath xmlns:m="http://schemas.openxmlformats.org/officeDocument/2006/math">
                    <m:r>
                      <m:rPr>
                        <m:sty m:val="p"/>
                      </m:rPr>
                      <a:rPr lang="es-PE" altLang="es-PE" sz="2000" dirty="0" smtClean="0">
                        <a:solidFill>
                          <a:prstClr val="black"/>
                        </a:solidFill>
                        <a:latin typeface="Cambria Math" panose="02040503050406030204" pitchFamily="18" charset="0"/>
                      </a:rPr>
                      <m:t>un</m:t>
                    </m:r>
                    <m:r>
                      <a:rPr lang="es-PE" altLang="es-PE" sz="2000" dirty="0" smtClean="0">
                        <a:solidFill>
                          <a:prstClr val="black"/>
                        </a:solidFill>
                        <a:latin typeface="Cambria Math" panose="02040503050406030204" pitchFamily="18" charset="0"/>
                      </a:rPr>
                      <m:t> </m:t>
                    </m:r>
                    <m:r>
                      <m:rPr>
                        <m:sty m:val="p"/>
                      </m:rPr>
                      <a:rPr lang="es-PE" altLang="es-PE" sz="2000" dirty="0" smtClean="0">
                        <a:solidFill>
                          <a:prstClr val="black"/>
                        </a:solidFill>
                        <a:latin typeface="Cambria Math" panose="02040503050406030204" pitchFamily="18" charset="0"/>
                      </a:rPr>
                      <m:t>escalar</m:t>
                    </m:r>
                    <m:r>
                      <a:rPr lang="es-PE" altLang="es-PE" sz="2000" dirty="0" smtClean="0">
                        <a:solidFill>
                          <a:prstClr val="black"/>
                        </a:solidFill>
                        <a:latin typeface="Cambria Math" panose="02040503050406030204" pitchFamily="18" charset="0"/>
                      </a:rPr>
                      <m:t> </m:t>
                    </m:r>
                    <m:r>
                      <m:rPr>
                        <m:sty m:val="p"/>
                      </m:rPr>
                      <a:rPr lang="es-PE" altLang="es-PE" sz="2000" dirty="0" smtClean="0">
                        <a:solidFill>
                          <a:prstClr val="black"/>
                        </a:solidFill>
                        <a:latin typeface="Cambria Math" panose="02040503050406030204" pitchFamily="18" charset="0"/>
                      </a:rPr>
                      <m:t>k</m:t>
                    </m:r>
                  </m:oMath>
                </a14:m>
                <a:r>
                  <a:rPr lang="es-PR" altLang="es-PE" sz="2000" dirty="0" smtClean="0">
                    <a:solidFill>
                      <a:prstClr val="black"/>
                    </a:solidFill>
                  </a:rPr>
                  <a:t>,  el producto </a:t>
                </a:r>
                <a:r>
                  <a:rPr lang="es-PR" altLang="es-PE" sz="2000" dirty="0">
                    <a:solidFill>
                      <a:prstClr val="black"/>
                    </a:solidFill>
                  </a:rPr>
                  <a:t>s</a:t>
                </a:r>
                <a:r>
                  <a:rPr lang="es-PR" altLang="es-PE" sz="2000" dirty="0" smtClean="0">
                    <a:solidFill>
                      <a:prstClr val="black"/>
                    </a:solidFill>
                  </a:rPr>
                  <a:t>e denota y resuelve de la siguiente forma:</a:t>
                </a:r>
                <a:endParaRPr lang="es-PR" altLang="es-PE" sz="2000" dirty="0">
                  <a:solidFill>
                    <a:prstClr val="black"/>
                  </a:solidFill>
                </a:endParaRPr>
              </a:p>
              <a:p>
                <a:endParaRPr lang="es-PR" altLang="es-PE" sz="2000" dirty="0">
                  <a:solidFill>
                    <a:prstClr val="black"/>
                  </a:solidFill>
                </a:endParaRPr>
              </a:p>
              <a:p>
                <a:pPr/>
                <a14:m>
                  <m:oMathPara xmlns:m="http://schemas.openxmlformats.org/officeDocument/2006/math">
                    <m:oMathParaPr>
                      <m:jc m:val="centerGroup"/>
                    </m:oMathParaPr>
                    <m:oMath xmlns:m="http://schemas.openxmlformats.org/officeDocument/2006/math">
                      <m:r>
                        <a:rPr lang="es-PE" altLang="es-PE" sz="2000" b="1" i="1" smtClean="0">
                          <a:solidFill>
                            <a:prstClr val="black"/>
                          </a:solidFill>
                          <a:latin typeface="Cambria Math" panose="02040503050406030204" pitchFamily="18" charset="0"/>
                        </a:rPr>
                        <m:t>𝒌</m:t>
                      </m:r>
                      <m:r>
                        <a:rPr lang="es-PE" altLang="es-PE" sz="2000" b="1" i="1" smtClean="0">
                          <a:solidFill>
                            <a:prstClr val="black"/>
                          </a:solidFill>
                          <a:latin typeface="Cambria Math" panose="02040503050406030204" pitchFamily="18" charset="0"/>
                        </a:rPr>
                        <m:t>.</m:t>
                      </m:r>
                      <m:d>
                        <m:dPr>
                          <m:ctrlPr>
                            <a:rPr lang="es-PE" altLang="es-PE" sz="2000" b="1" i="1">
                              <a:solidFill>
                                <a:srgbClr val="FF0000"/>
                              </a:solidFill>
                              <a:latin typeface="Cambria Math"/>
                            </a:rPr>
                          </m:ctrlPr>
                        </m:dPr>
                        <m:e>
                          <m:r>
                            <a:rPr lang="es-PE" altLang="es-PE" sz="2000" b="1" i="1">
                              <a:solidFill>
                                <a:srgbClr val="FF0000"/>
                              </a:solidFill>
                              <a:latin typeface="Cambria Math" panose="02040503050406030204" pitchFamily="18" charset="0"/>
                            </a:rPr>
                            <m:t>𝒂</m:t>
                          </m:r>
                          <m:r>
                            <a:rPr lang="es-PE" altLang="es-PE" sz="2000" b="1" i="1">
                              <a:solidFill>
                                <a:srgbClr val="FF0000"/>
                              </a:solidFill>
                              <a:latin typeface="Cambria Math" panose="02040503050406030204" pitchFamily="18" charset="0"/>
                            </a:rPr>
                            <m:t>,</m:t>
                          </m:r>
                          <m:r>
                            <a:rPr lang="es-PE" altLang="es-PE" sz="2000" b="1" i="1">
                              <a:solidFill>
                                <a:srgbClr val="FF0000"/>
                              </a:solidFill>
                              <a:latin typeface="Cambria Math" panose="02040503050406030204" pitchFamily="18" charset="0"/>
                            </a:rPr>
                            <m:t>𝒃</m:t>
                          </m:r>
                        </m:e>
                      </m:d>
                      <m:r>
                        <a:rPr lang="es-PE" altLang="es-PE" sz="2000" b="1" i="1" smtClean="0">
                          <a:solidFill>
                            <a:srgbClr val="FF0000"/>
                          </a:solidFill>
                          <a:latin typeface="Cambria Math" panose="02040503050406030204" pitchFamily="18" charset="0"/>
                        </a:rPr>
                        <m:t>=</m:t>
                      </m:r>
                      <m:d>
                        <m:dPr>
                          <m:ctrlPr>
                            <a:rPr lang="es-PE" altLang="es-PE" sz="2000" b="1" i="1">
                              <a:solidFill>
                                <a:srgbClr val="FF0000"/>
                              </a:solidFill>
                              <a:latin typeface="Cambria Math"/>
                            </a:rPr>
                          </m:ctrlPr>
                        </m:dPr>
                        <m:e>
                          <m:r>
                            <a:rPr lang="es-PE" altLang="es-PE" sz="2000" b="1" i="1" smtClean="0">
                              <a:solidFill>
                                <a:prstClr val="black"/>
                              </a:solidFill>
                              <a:latin typeface="Cambria Math" panose="02040503050406030204" pitchFamily="18" charset="0"/>
                            </a:rPr>
                            <m:t>𝒌</m:t>
                          </m:r>
                          <m:r>
                            <a:rPr lang="es-PE" altLang="es-PE" sz="2000" b="1" i="1" smtClean="0">
                              <a:solidFill>
                                <a:srgbClr val="FF0000"/>
                              </a:solidFill>
                              <a:latin typeface="Cambria Math" panose="02040503050406030204" pitchFamily="18" charset="0"/>
                            </a:rPr>
                            <m:t>𝒂</m:t>
                          </m:r>
                          <m:r>
                            <a:rPr lang="es-PE" altLang="es-PE" sz="2000" b="1" i="1">
                              <a:solidFill>
                                <a:srgbClr val="FF0000"/>
                              </a:solidFill>
                              <a:latin typeface="Cambria Math" panose="02040503050406030204" pitchFamily="18" charset="0"/>
                            </a:rPr>
                            <m:t>,</m:t>
                          </m:r>
                          <m:r>
                            <a:rPr lang="es-PE" altLang="es-PE" sz="2000" b="1" i="1" smtClean="0">
                              <a:solidFill>
                                <a:prstClr val="black"/>
                              </a:solidFill>
                              <a:latin typeface="Cambria Math" panose="02040503050406030204" pitchFamily="18" charset="0"/>
                            </a:rPr>
                            <m:t>𝒌</m:t>
                          </m:r>
                          <m:r>
                            <a:rPr lang="es-PE" altLang="es-PE" sz="2000" b="1" i="1" smtClean="0">
                              <a:solidFill>
                                <a:srgbClr val="FF0000"/>
                              </a:solidFill>
                              <a:latin typeface="Cambria Math" panose="02040503050406030204" pitchFamily="18" charset="0"/>
                            </a:rPr>
                            <m:t>𝒃</m:t>
                          </m:r>
                        </m:e>
                      </m:d>
                    </m:oMath>
                  </m:oMathPara>
                </a14:m>
                <a:endParaRPr lang="es-PR" altLang="es-PE" sz="2000" b="1" dirty="0">
                  <a:solidFill>
                    <a:srgbClr val="FF0000"/>
                  </a:solidFill>
                </a:endParaRPr>
              </a:p>
              <a:p>
                <a:endParaRPr lang="es-PE" sz="2000" dirty="0">
                  <a:solidFill>
                    <a:prstClr val="black"/>
                  </a:solidFill>
                </a:endParaRPr>
              </a:p>
            </p:txBody>
          </p:sp>
        </mc:Choice>
        <mc:Fallback xmlns="">
          <p:sp>
            <p:nvSpPr>
              <p:cNvPr id="16" name="CuadroTexto 15"/>
              <p:cNvSpPr txBox="1">
                <a:spLocks noRot="1" noChangeAspect="1" noMove="1" noResize="1" noEditPoints="1" noAdjustHandles="1" noChangeArrowheads="1" noChangeShapeType="1" noTextEdit="1"/>
              </p:cNvSpPr>
              <p:nvPr/>
            </p:nvSpPr>
            <p:spPr>
              <a:xfrm>
                <a:off x="340296" y="1731358"/>
                <a:ext cx="8645152" cy="1938992"/>
              </a:xfrm>
              <a:prstGeom prst="rect">
                <a:avLst/>
              </a:prstGeom>
              <a:blipFill rotWithShape="1">
                <a:blip r:embed="rId9"/>
                <a:stretch>
                  <a:fillRect l="-776"/>
                </a:stretch>
              </a:blipFill>
            </p:spPr>
            <p:txBody>
              <a:bodyPr/>
              <a:lstStyle/>
              <a:p>
                <a:r>
                  <a:rPr lang="es-PE">
                    <a:noFill/>
                  </a:rPr>
                  <a:t> </a:t>
                </a:r>
              </a:p>
            </p:txBody>
          </p:sp>
        </mc:Fallback>
      </mc:AlternateContent>
    </p:spTree>
    <p:extLst>
      <p:ext uri="{BB962C8B-B14F-4D97-AF65-F5344CB8AC3E}">
        <p14:creationId xmlns:p14="http://schemas.microsoft.com/office/powerpoint/2010/main" val="2788524181"/>
      </p:ext>
    </p:extLst>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arn(inVertic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Marcador de contenido"/>
              <p:cNvSpPr>
                <a:spLocks noGrp="1"/>
              </p:cNvSpPr>
              <p:nvPr>
                <p:ph idx="1"/>
              </p:nvPr>
            </p:nvSpPr>
            <p:spPr>
              <a:xfrm>
                <a:off x="250843" y="1464826"/>
                <a:ext cx="9145016" cy="1080120"/>
              </a:xfrm>
              <a:solidFill>
                <a:schemeClr val="bg1"/>
              </a:solidFill>
            </p:spPr>
            <p:txBody>
              <a:bodyPr>
                <a:normAutofit fontScale="92500" lnSpcReduction="20000"/>
              </a:bodyPr>
              <a:lstStyle/>
              <a:p>
                <a:pPr marL="0" indent="0">
                  <a:buNone/>
                </a:pPr>
                <a:r>
                  <a:rPr lang="es-ES_tradnl" dirty="0" smtClean="0"/>
                  <a:t> 1.  </a:t>
                </a:r>
                <a:r>
                  <a:rPr lang="es-ES_tradnl" dirty="0" smtClean="0">
                    <a:solidFill>
                      <a:schemeClr val="tx1"/>
                    </a:solidFill>
                  </a:rPr>
                  <a:t>Sean </a:t>
                </a:r>
                <a:r>
                  <a:rPr lang="es-ES_tradnl" dirty="0">
                    <a:solidFill>
                      <a:schemeClr val="tx1"/>
                    </a:solidFill>
                  </a:rPr>
                  <a:t>los vectores:</a:t>
                </a:r>
                <a14:m>
                  <m:oMath xmlns:m="http://schemas.openxmlformats.org/officeDocument/2006/math">
                    <m:r>
                      <a:rPr lang="es-PE" b="0" i="0" smtClean="0">
                        <a:solidFill>
                          <a:schemeClr val="tx1"/>
                        </a:solidFill>
                        <a:latin typeface="Cambria Math" panose="02040503050406030204" pitchFamily="18" charset="0"/>
                      </a:rPr>
                      <m:t> </m:t>
                    </m:r>
                    <m:r>
                      <a:rPr lang="es-ES_tradnl" i="1">
                        <a:solidFill>
                          <a:schemeClr val="tx1"/>
                        </a:solidFill>
                        <a:latin typeface="Cambria Math" panose="02040503050406030204" pitchFamily="18" charset="0"/>
                      </a:rPr>
                      <m:t> </m:t>
                    </m:r>
                    <m:r>
                      <a:rPr lang="es-PE" b="0" i="1" smtClean="0">
                        <a:solidFill>
                          <a:schemeClr val="tx1"/>
                        </a:solidFill>
                        <a:latin typeface="Cambria Math" panose="02040503050406030204" pitchFamily="18" charset="0"/>
                      </a:rPr>
                      <m:t>𝐴</m:t>
                    </m:r>
                    <m:r>
                      <a:rPr lang="es-PE" b="0" i="1" smtClean="0">
                        <a:solidFill>
                          <a:schemeClr val="tx1"/>
                        </a:solidFill>
                        <a:latin typeface="Cambria Math" panose="02040503050406030204" pitchFamily="18" charset="0"/>
                      </a:rPr>
                      <m:t>=</m:t>
                    </m:r>
                    <m:d>
                      <m:dPr>
                        <m:ctrlPr>
                          <a:rPr lang="es-PE" b="0" i="1" smtClean="0">
                            <a:solidFill>
                              <a:schemeClr val="tx1"/>
                            </a:solidFill>
                            <a:latin typeface="Cambria Math"/>
                          </a:rPr>
                        </m:ctrlPr>
                      </m:dPr>
                      <m:e>
                        <m:r>
                          <a:rPr lang="es-PE" b="0" i="1" smtClean="0">
                            <a:solidFill>
                              <a:schemeClr val="tx1"/>
                            </a:solidFill>
                            <a:latin typeface="Cambria Math" panose="02040503050406030204" pitchFamily="18" charset="0"/>
                          </a:rPr>
                          <m:t>−3,1</m:t>
                        </m:r>
                      </m:e>
                    </m:d>
                    <m:r>
                      <a:rPr lang="es-PE" b="0" i="1" smtClean="0">
                        <a:solidFill>
                          <a:schemeClr val="tx1"/>
                        </a:solidFill>
                        <a:latin typeface="Cambria Math" panose="02040503050406030204" pitchFamily="18" charset="0"/>
                      </a:rPr>
                      <m:t> ;</m:t>
                    </m:r>
                    <m:r>
                      <a:rPr lang="es-PE" b="0" i="1" smtClean="0">
                        <a:solidFill>
                          <a:schemeClr val="tx1"/>
                        </a:solidFill>
                        <a:latin typeface="Cambria Math" panose="02040503050406030204" pitchFamily="18" charset="0"/>
                      </a:rPr>
                      <m:t>𝐵</m:t>
                    </m:r>
                    <m:r>
                      <a:rPr lang="es-PE" b="0" i="1" smtClean="0">
                        <a:solidFill>
                          <a:schemeClr val="tx1"/>
                        </a:solidFill>
                        <a:latin typeface="Cambria Math" panose="02040503050406030204" pitchFamily="18" charset="0"/>
                      </a:rPr>
                      <m:t>=</m:t>
                    </m:r>
                    <m:d>
                      <m:dPr>
                        <m:ctrlPr>
                          <a:rPr lang="es-PE" b="0" i="1" smtClean="0">
                            <a:solidFill>
                              <a:schemeClr val="tx1"/>
                            </a:solidFill>
                            <a:latin typeface="Cambria Math"/>
                          </a:rPr>
                        </m:ctrlPr>
                      </m:dPr>
                      <m:e>
                        <m:r>
                          <a:rPr lang="es-PE" b="0" i="1" smtClean="0">
                            <a:solidFill>
                              <a:schemeClr val="tx1"/>
                            </a:solidFill>
                            <a:latin typeface="Cambria Math" panose="02040503050406030204" pitchFamily="18" charset="0"/>
                          </a:rPr>
                          <m:t>1,4</m:t>
                        </m:r>
                      </m:e>
                    </m:d>
                    <m:r>
                      <a:rPr lang="es-PE" b="0" i="1" smtClean="0">
                        <a:solidFill>
                          <a:schemeClr val="tx1"/>
                        </a:solidFill>
                        <a:latin typeface="Cambria Math" panose="02040503050406030204" pitchFamily="18" charset="0"/>
                      </a:rPr>
                      <m:t> ;</m:t>
                    </m:r>
                    <m:r>
                      <a:rPr lang="es-PE" b="0" i="1" smtClean="0">
                        <a:solidFill>
                          <a:schemeClr val="tx1"/>
                        </a:solidFill>
                        <a:latin typeface="Cambria Math" panose="02040503050406030204" pitchFamily="18" charset="0"/>
                      </a:rPr>
                      <m:t>𝐶</m:t>
                    </m:r>
                    <m:r>
                      <a:rPr lang="es-PE" b="0" i="1" smtClean="0">
                        <a:solidFill>
                          <a:schemeClr val="tx1"/>
                        </a:solidFill>
                        <a:latin typeface="Cambria Math" panose="02040503050406030204" pitchFamily="18" charset="0"/>
                      </a:rPr>
                      <m:t>=</m:t>
                    </m:r>
                    <m:d>
                      <m:dPr>
                        <m:ctrlPr>
                          <a:rPr lang="es-ES" i="1">
                            <a:solidFill>
                              <a:schemeClr val="tx1"/>
                            </a:solidFill>
                            <a:latin typeface="Cambria Math"/>
                          </a:rPr>
                        </m:ctrlPr>
                      </m:dPr>
                      <m:e>
                        <m:r>
                          <a:rPr lang="es-PE" b="0" i="1" smtClean="0">
                            <a:solidFill>
                              <a:schemeClr val="tx1"/>
                            </a:solidFill>
                            <a:latin typeface="Cambria Math" panose="02040503050406030204" pitchFamily="18" charset="0"/>
                          </a:rPr>
                          <m:t>2</m:t>
                        </m:r>
                        <m:r>
                          <a:rPr lang="es-ES" i="1">
                            <a:solidFill>
                              <a:schemeClr val="tx1"/>
                            </a:solidFill>
                            <a:latin typeface="Cambria Math" panose="02040503050406030204" pitchFamily="18" charset="0"/>
                          </a:rPr>
                          <m:t>;−2</m:t>
                        </m:r>
                      </m:e>
                    </m:d>
                    <m:r>
                      <a:rPr lang="es-PE" b="0" i="1" smtClean="0">
                        <a:solidFill>
                          <a:schemeClr val="tx1"/>
                        </a:solidFill>
                        <a:latin typeface="Cambria Math" panose="02040503050406030204" pitchFamily="18" charset="0"/>
                      </a:rPr>
                      <m:t>;  </m:t>
                    </m:r>
                    <m:r>
                      <a:rPr lang="es-PE" b="0" i="1" smtClean="0">
                        <a:solidFill>
                          <a:schemeClr val="tx1"/>
                        </a:solidFill>
                        <a:latin typeface="Cambria Math" panose="02040503050406030204" pitchFamily="18" charset="0"/>
                      </a:rPr>
                      <m:t>𝐷</m:t>
                    </m:r>
                    <m:r>
                      <a:rPr lang="es-PE" b="0" i="1" smtClean="0">
                        <a:solidFill>
                          <a:schemeClr val="tx1"/>
                        </a:solidFill>
                        <a:latin typeface="Cambria Math" panose="02040503050406030204" pitchFamily="18" charset="0"/>
                      </a:rPr>
                      <m:t>=(5,3)</m:t>
                    </m:r>
                  </m:oMath>
                </a14:m>
                <a:endParaRPr lang="es-ES" dirty="0">
                  <a:solidFill>
                    <a:schemeClr val="tx1"/>
                  </a:solidFill>
                </a:endParaRPr>
              </a:p>
              <a:p>
                <a:pPr marL="0" indent="0">
                  <a:buNone/>
                </a:pPr>
                <a:r>
                  <a:rPr lang="es-ES" dirty="0">
                    <a:solidFill>
                      <a:schemeClr val="tx1"/>
                    </a:solidFill>
                  </a:rPr>
                  <a:t>     Determinar </a:t>
                </a:r>
                <a:r>
                  <a:rPr lang="es-ES" dirty="0" smtClean="0">
                    <a:solidFill>
                      <a:schemeClr val="tx1"/>
                    </a:solidFill>
                  </a:rPr>
                  <a:t>analítica y geométricamente: </a:t>
                </a:r>
                <a:r>
                  <a:rPr lang="es-ES" dirty="0" smtClean="0">
                    <a:solidFill>
                      <a:schemeClr val="tx1"/>
                    </a:solidFill>
                    <a:latin typeface="Calibri" panose="020F0502020204030204" pitchFamily="34" charset="0"/>
                  </a:rPr>
                  <a:t>❶</a:t>
                </a:r>
                <a:r>
                  <a:rPr lang="es-ES" dirty="0" smtClean="0">
                    <a:solidFill>
                      <a:schemeClr val="tx1"/>
                    </a:solidFill>
                  </a:rPr>
                  <a:t> </a:t>
                </a:r>
                <a14:m>
                  <m:oMath xmlns:m="http://schemas.openxmlformats.org/officeDocument/2006/math">
                    <m:acc>
                      <m:accPr>
                        <m:chr m:val="⃗"/>
                        <m:ctrlPr>
                          <a:rPr lang="es-ES" i="1" smtClean="0">
                            <a:solidFill>
                              <a:schemeClr val="tx1"/>
                            </a:solidFill>
                            <a:latin typeface="Cambria Math"/>
                          </a:rPr>
                        </m:ctrlPr>
                      </m:accPr>
                      <m:e>
                        <m:r>
                          <a:rPr lang="es-PE" b="0" i="1" smtClean="0">
                            <a:solidFill>
                              <a:schemeClr val="tx1"/>
                            </a:solidFill>
                            <a:latin typeface="Cambria Math" panose="02040503050406030204" pitchFamily="18" charset="0"/>
                          </a:rPr>
                          <m:t>𝐴𝐵</m:t>
                        </m:r>
                      </m:e>
                    </m:acc>
                    <m:r>
                      <a:rPr lang="es-PE" b="0" i="1" smtClean="0">
                        <a:solidFill>
                          <a:schemeClr val="tx1"/>
                        </a:solidFill>
                        <a:latin typeface="Cambria Math" panose="02040503050406030204" pitchFamily="18" charset="0"/>
                      </a:rPr>
                      <m:t>+</m:t>
                    </m:r>
                    <m:acc>
                      <m:accPr>
                        <m:chr m:val="⃗"/>
                        <m:ctrlPr>
                          <a:rPr lang="es-PE" b="0" i="1" smtClean="0">
                            <a:solidFill>
                              <a:schemeClr val="tx1"/>
                            </a:solidFill>
                            <a:latin typeface="Cambria Math"/>
                          </a:rPr>
                        </m:ctrlPr>
                      </m:accPr>
                      <m:e>
                        <m:r>
                          <a:rPr lang="es-PE" b="0" i="1" smtClean="0">
                            <a:solidFill>
                              <a:schemeClr val="tx1"/>
                            </a:solidFill>
                            <a:latin typeface="Cambria Math" panose="02040503050406030204" pitchFamily="18" charset="0"/>
                          </a:rPr>
                          <m:t>𝐶𝐷</m:t>
                        </m:r>
                      </m:e>
                    </m:acc>
                  </m:oMath>
                </a14:m>
                <a:r>
                  <a:rPr lang="es-ES" dirty="0" smtClean="0">
                    <a:solidFill>
                      <a:schemeClr val="tx1"/>
                    </a:solidFill>
                  </a:rPr>
                  <a:t>  ; </a:t>
                </a:r>
                <a:r>
                  <a:rPr lang="es-ES" dirty="0" smtClean="0">
                    <a:solidFill>
                      <a:schemeClr val="tx1"/>
                    </a:solidFill>
                    <a:latin typeface="Calibri" panose="020F0502020204030204" pitchFamily="34" charset="0"/>
                  </a:rPr>
                  <a:t>❷  </a:t>
                </a:r>
                <a14:m>
                  <m:oMath xmlns:m="http://schemas.openxmlformats.org/officeDocument/2006/math">
                    <m:acc>
                      <m:accPr>
                        <m:chr m:val="⃗"/>
                        <m:ctrlPr>
                          <a:rPr lang="es-ES" i="1" smtClean="0">
                            <a:solidFill>
                              <a:schemeClr val="tx1"/>
                            </a:solidFill>
                            <a:latin typeface="Cambria Math"/>
                          </a:rPr>
                        </m:ctrlPr>
                      </m:accPr>
                      <m:e>
                        <m:r>
                          <a:rPr lang="es-PE" b="0" i="1" smtClean="0">
                            <a:solidFill>
                              <a:schemeClr val="tx1"/>
                            </a:solidFill>
                            <a:latin typeface="Cambria Math" panose="02040503050406030204" pitchFamily="18" charset="0"/>
                          </a:rPr>
                          <m:t>𝐴𝐵</m:t>
                        </m:r>
                      </m:e>
                    </m:acc>
                    <m:r>
                      <a:rPr lang="es-PE" b="0" i="1" smtClean="0">
                        <a:solidFill>
                          <a:schemeClr val="tx1"/>
                        </a:solidFill>
                        <a:latin typeface="Cambria Math" panose="02040503050406030204" pitchFamily="18" charset="0"/>
                      </a:rPr>
                      <m:t>−</m:t>
                    </m:r>
                    <m:acc>
                      <m:accPr>
                        <m:chr m:val="⃗"/>
                        <m:ctrlPr>
                          <a:rPr lang="es-PE" b="0" i="1" smtClean="0">
                            <a:solidFill>
                              <a:schemeClr val="tx1"/>
                            </a:solidFill>
                            <a:latin typeface="Cambria Math"/>
                          </a:rPr>
                        </m:ctrlPr>
                      </m:accPr>
                      <m:e>
                        <m:r>
                          <a:rPr lang="es-PE" b="0" i="1" smtClean="0">
                            <a:solidFill>
                              <a:schemeClr val="tx1"/>
                            </a:solidFill>
                            <a:latin typeface="Cambria Math" panose="02040503050406030204" pitchFamily="18" charset="0"/>
                          </a:rPr>
                          <m:t>𝐶𝐷</m:t>
                        </m:r>
                      </m:e>
                    </m:acc>
                  </m:oMath>
                </a14:m>
                <a:endParaRPr lang="es-ES" dirty="0">
                  <a:solidFill>
                    <a:schemeClr val="tx1"/>
                  </a:solidFill>
                </a:endParaRPr>
              </a:p>
              <a:p>
                <a:pPr marL="0" indent="0">
                  <a:buNone/>
                </a:pPr>
                <a:r>
                  <a:rPr lang="es-ES_tradnl" dirty="0">
                    <a:solidFill>
                      <a:schemeClr val="tx1"/>
                    </a:solidFill>
                  </a:rPr>
                  <a:t> </a:t>
                </a:r>
                <a:endParaRPr lang="es-ES" dirty="0">
                  <a:solidFill>
                    <a:schemeClr val="tx1"/>
                  </a:solidFill>
                </a:endParaRPr>
              </a:p>
              <a:p>
                <a:pPr marL="0" indent="0">
                  <a:buNone/>
                </a:pPr>
                <a:endParaRPr lang="es-ES" dirty="0"/>
              </a:p>
            </p:txBody>
          </p:sp>
        </mc:Choice>
        <mc:Fallback xmlns="">
          <p:sp>
            <p:nvSpPr>
              <p:cNvPr id="2" name="1 Marcador de contenido"/>
              <p:cNvSpPr>
                <a:spLocks noGrp="1" noRot="1" noChangeAspect="1" noMove="1" noResize="1" noEditPoints="1" noAdjustHandles="1" noChangeArrowheads="1" noChangeShapeType="1" noTextEdit="1"/>
              </p:cNvSpPr>
              <p:nvPr>
                <p:ph idx="1"/>
              </p:nvPr>
            </p:nvSpPr>
            <p:spPr>
              <a:xfrm>
                <a:off x="250843" y="1464826"/>
                <a:ext cx="9145016" cy="1080120"/>
              </a:xfrm>
              <a:blipFill rotWithShape="0">
                <a:blip r:embed="rId2"/>
                <a:stretch>
                  <a:fillRect l="-200" t="-9040"/>
                </a:stretch>
              </a:blipFill>
            </p:spPr>
            <p:txBody>
              <a:bodyPr/>
              <a:lstStyle/>
              <a:p>
                <a:r>
                  <a:rPr lang="es-PE">
                    <a:noFill/>
                  </a:rPr>
                  <a:t> </a:t>
                </a:r>
              </a:p>
            </p:txBody>
          </p:sp>
        </mc:Fallback>
      </mc:AlternateContent>
      <p:sp>
        <p:nvSpPr>
          <p:cNvPr id="3" name="2 Título"/>
          <p:cNvSpPr>
            <a:spLocks noGrp="1"/>
          </p:cNvSpPr>
          <p:nvPr>
            <p:ph type="title" idx="4294967295"/>
          </p:nvPr>
        </p:nvSpPr>
        <p:spPr>
          <a:xfrm>
            <a:off x="2360712" y="606996"/>
            <a:ext cx="5699125" cy="684000"/>
          </a:xfrm>
        </p:spPr>
        <p:txBody>
          <a:bodyPr>
            <a:normAutofit fontScale="90000"/>
          </a:bodyPr>
          <a:lstStyle/>
          <a:p>
            <a:r>
              <a:rPr lang="es-PR" altLang="es-PE" sz="4000" b="1" dirty="0" smtClean="0">
                <a:solidFill>
                  <a:schemeClr val="bg1"/>
                </a:solidFill>
                <a:latin typeface="+mn-lt"/>
              </a:rPr>
              <a:t>EJERCICIOS EXPLICATIVOS</a:t>
            </a:r>
            <a:endParaRPr lang="es-ES" sz="4000" dirty="0">
              <a:solidFill>
                <a:schemeClr val="bg1"/>
              </a:solidFill>
              <a:latin typeface="+mn-lt"/>
            </a:endParaRPr>
          </a:p>
        </p:txBody>
      </p:sp>
      <p:pic>
        <p:nvPicPr>
          <p:cNvPr id="5" name="3 Imagen" descr="Descripción: UTP"/>
          <p:cNvPicPr/>
          <p:nvPr/>
        </p:nvPicPr>
        <p:blipFill>
          <a:blip r:embed="rId3" cstate="print"/>
          <a:srcRect/>
          <a:stretch>
            <a:fillRect/>
          </a:stretch>
        </p:blipFill>
        <p:spPr bwMode="auto">
          <a:xfrm>
            <a:off x="272480" y="260648"/>
            <a:ext cx="1808480" cy="692696"/>
          </a:xfrm>
          <a:prstGeom prst="rect">
            <a:avLst/>
          </a:prstGeom>
          <a:noFill/>
          <a:ln w="9525">
            <a:noFill/>
            <a:miter lim="800000"/>
            <a:headEnd/>
            <a:tailEnd/>
          </a:ln>
        </p:spPr>
      </p:pic>
      <p:sp>
        <p:nvSpPr>
          <p:cNvPr id="6" name="Rectángulo 5"/>
          <p:cNvSpPr/>
          <p:nvPr/>
        </p:nvSpPr>
        <p:spPr>
          <a:xfrm>
            <a:off x="6000" y="2394000"/>
            <a:ext cx="9900000" cy="446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FFFF"/>
              </a:solidFill>
            </a:endParaRPr>
          </a:p>
        </p:txBody>
      </p:sp>
    </p:spTree>
    <p:extLst>
      <p:ext uri="{BB962C8B-B14F-4D97-AF65-F5344CB8AC3E}">
        <p14:creationId xmlns:p14="http://schemas.microsoft.com/office/powerpoint/2010/main" val="444544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56516" y="1567875"/>
            <a:ext cx="8229600" cy="1919173"/>
          </a:xfrm>
        </p:spPr>
        <p:txBody>
          <a:bodyPr>
            <a:noAutofit/>
          </a:bodyPr>
          <a:lstStyle/>
          <a:p>
            <a:r>
              <a:rPr lang="es-PE" sz="6092"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rPr>
              <a:t>¡Ahora todos a practicar!</a:t>
            </a:r>
            <a:endParaRPr lang="es-PE" sz="6092" dirty="0"/>
          </a:p>
        </p:txBody>
      </p:sp>
      <p:pic>
        <p:nvPicPr>
          <p:cNvPr id="266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088906" y="3429001"/>
            <a:ext cx="1768564" cy="231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descr="Descripción: UTP"/>
          <p:cNvPicPr/>
          <p:nvPr/>
        </p:nvPicPr>
        <p:blipFill>
          <a:blip r:embed="rId3" cstate="print"/>
          <a:srcRect/>
          <a:stretch>
            <a:fillRect/>
          </a:stretch>
        </p:blipFill>
        <p:spPr bwMode="auto">
          <a:xfrm>
            <a:off x="632522" y="504367"/>
            <a:ext cx="1669366" cy="639412"/>
          </a:xfrm>
          <a:prstGeom prst="rect">
            <a:avLst/>
          </a:prstGeom>
          <a:noFill/>
          <a:ln w="9525">
            <a:noFill/>
            <a:miter lim="800000"/>
            <a:headEnd/>
            <a:tailEnd/>
          </a:ln>
        </p:spPr>
      </p:pic>
    </p:spTree>
    <p:extLst>
      <p:ext uri="{BB962C8B-B14F-4D97-AF65-F5344CB8AC3E}">
        <p14:creationId xmlns:p14="http://schemas.microsoft.com/office/powerpoint/2010/main" val="328030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nodeType="clickEffect">
                                  <p:stCondLst>
                                    <p:cond delay="0"/>
                                  </p:stCondLst>
                                  <p:childTnLst>
                                    <p:set>
                                      <p:cBhvr>
                                        <p:cTn id="13" dur="1" fill="hold">
                                          <p:stCondLst>
                                            <p:cond delay="0"/>
                                          </p:stCondLst>
                                        </p:cTn>
                                        <p:tgtEl>
                                          <p:spTgt spid="26626"/>
                                        </p:tgtEl>
                                        <p:attrNameLst>
                                          <p:attrName>style.visibility</p:attrName>
                                        </p:attrNameLst>
                                      </p:cBhvr>
                                      <p:to>
                                        <p:strVal val="visible"/>
                                      </p:to>
                                    </p:set>
                                    <p:animEffect transition="in" filter="circle(out)">
                                      <p:cBhvr>
                                        <p:cTn id="14" dur="20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000674" y="1412776"/>
            <a:ext cx="5832648" cy="646331"/>
          </a:xfrm>
          <a:prstGeom prst="rect">
            <a:avLst/>
          </a:prstGeom>
          <a:noFill/>
        </p:spPr>
        <p:txBody>
          <a:bodyPr wrap="square" rtlCol="0">
            <a:spAutoFit/>
          </a:bodyPr>
          <a:lstStyle/>
          <a:p>
            <a:pPr algn="ctr"/>
            <a:r>
              <a:rPr lang="es-ES" sz="3600" b="1" dirty="0"/>
              <a:t>LOGRO DE LA SESIÓN:</a:t>
            </a:r>
          </a:p>
        </p:txBody>
      </p:sp>
      <p:sp>
        <p:nvSpPr>
          <p:cNvPr id="5" name="4 CuadroTexto"/>
          <p:cNvSpPr txBox="1"/>
          <p:nvPr/>
        </p:nvSpPr>
        <p:spPr>
          <a:xfrm>
            <a:off x="884550" y="2348884"/>
            <a:ext cx="8064896" cy="4031873"/>
          </a:xfrm>
          <a:prstGeom prst="rect">
            <a:avLst/>
          </a:prstGeom>
          <a:noFill/>
        </p:spPr>
        <p:txBody>
          <a:bodyPr wrap="square" rtlCol="0">
            <a:spAutoFit/>
          </a:bodyPr>
          <a:lstStyle/>
          <a:p>
            <a:pPr marL="285750" indent="-285750" algn="just">
              <a:buFont typeface="Wingdings" panose="05000000000000000000" pitchFamily="2" charset="2"/>
              <a:buChar char="§"/>
            </a:pPr>
            <a:r>
              <a:rPr lang="es-ES" sz="3200" dirty="0"/>
              <a:t>Al finalizar la sesión el estudiante reconoce al Plano Cartesiano como un Plano Vectorial y a los elementos llamados pares ordenados como vectores; Define al punto como radio vector y representa un vector como segmento orientado. E</a:t>
            </a:r>
            <a:r>
              <a:rPr lang="es-ES" sz="3200" dirty="0" smtClean="0"/>
              <a:t>l </a:t>
            </a:r>
            <a:r>
              <a:rPr lang="es-ES" sz="3200" dirty="0"/>
              <a:t>estudiante opera el álgebra de vectores en forma analítica y geométrica.</a:t>
            </a:r>
          </a:p>
          <a:p>
            <a:pPr marL="285750" indent="-285750" algn="just">
              <a:buFont typeface="Wingdings" panose="05000000000000000000" pitchFamily="2" charset="2"/>
              <a:buChar char="§"/>
            </a:pPr>
            <a:endParaRPr lang="es-ES" sz="3200" dirty="0"/>
          </a:p>
        </p:txBody>
      </p:sp>
      <p:pic>
        <p:nvPicPr>
          <p:cNvPr id="6" name="3 Imagen" descr="Descripción: UTP"/>
          <p:cNvPicPr/>
          <p:nvPr/>
        </p:nvPicPr>
        <p:blipFill>
          <a:blip r:embed="rId2" cstate="print"/>
          <a:srcRect/>
          <a:stretch>
            <a:fillRect/>
          </a:stretch>
        </p:blipFill>
        <p:spPr bwMode="auto">
          <a:xfrm>
            <a:off x="272480" y="260648"/>
            <a:ext cx="1808480" cy="692696"/>
          </a:xfrm>
          <a:prstGeom prst="rect">
            <a:avLst/>
          </a:prstGeom>
          <a:noFill/>
          <a:ln w="9525">
            <a:noFill/>
            <a:miter lim="800000"/>
            <a:headEnd/>
            <a:tailEnd/>
          </a:ln>
        </p:spPr>
      </p:pic>
    </p:spTree>
    <p:extLst>
      <p:ext uri="{BB962C8B-B14F-4D97-AF65-F5344CB8AC3E}">
        <p14:creationId xmlns:p14="http://schemas.microsoft.com/office/powerpoint/2010/main" val="2614940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2"/>
            </a:gs>
            <a:gs pos="52000">
              <a:schemeClr val="accent1">
                <a:lumMod val="45000"/>
                <a:lumOff val="55000"/>
              </a:schemeClr>
            </a:gs>
            <a:gs pos="7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73" name="Tabla 72"/>
          <p:cNvGraphicFramePr>
            <a:graphicFrameLocks noGrp="1"/>
          </p:cNvGraphicFramePr>
          <p:nvPr>
            <p:extLst/>
          </p:nvPr>
        </p:nvGraphicFramePr>
        <p:xfrm>
          <a:off x="2864986" y="2367056"/>
          <a:ext cx="3888000" cy="3132000"/>
        </p:xfrm>
        <a:graphic>
          <a:graphicData uri="http://schemas.openxmlformats.org/drawingml/2006/table">
            <a:tbl>
              <a:tblPr firstRow="1" bandRow="1">
                <a:tableStyleId>{5940675A-B579-460E-94D1-54222C63F5DA}</a:tableStyleId>
              </a:tblPr>
              <a:tblGrid>
                <a:gridCol w="388800">
                  <a:extLst>
                    <a:ext uri="{9D8B030D-6E8A-4147-A177-3AD203B41FA5}">
                      <a16:colId xmlns="" xmlns:a16="http://schemas.microsoft.com/office/drawing/2014/main" val="272690637"/>
                    </a:ext>
                  </a:extLst>
                </a:gridCol>
                <a:gridCol w="388800">
                  <a:extLst>
                    <a:ext uri="{9D8B030D-6E8A-4147-A177-3AD203B41FA5}">
                      <a16:colId xmlns="" xmlns:a16="http://schemas.microsoft.com/office/drawing/2014/main" val="571440138"/>
                    </a:ext>
                  </a:extLst>
                </a:gridCol>
                <a:gridCol w="388800">
                  <a:extLst>
                    <a:ext uri="{9D8B030D-6E8A-4147-A177-3AD203B41FA5}">
                      <a16:colId xmlns="" xmlns:a16="http://schemas.microsoft.com/office/drawing/2014/main" val="2326778858"/>
                    </a:ext>
                  </a:extLst>
                </a:gridCol>
                <a:gridCol w="388800">
                  <a:extLst>
                    <a:ext uri="{9D8B030D-6E8A-4147-A177-3AD203B41FA5}">
                      <a16:colId xmlns="" xmlns:a16="http://schemas.microsoft.com/office/drawing/2014/main" val="4226942715"/>
                    </a:ext>
                  </a:extLst>
                </a:gridCol>
                <a:gridCol w="388800">
                  <a:extLst>
                    <a:ext uri="{9D8B030D-6E8A-4147-A177-3AD203B41FA5}">
                      <a16:colId xmlns="" xmlns:a16="http://schemas.microsoft.com/office/drawing/2014/main" val="3843600200"/>
                    </a:ext>
                  </a:extLst>
                </a:gridCol>
                <a:gridCol w="388800">
                  <a:extLst>
                    <a:ext uri="{9D8B030D-6E8A-4147-A177-3AD203B41FA5}">
                      <a16:colId xmlns="" xmlns:a16="http://schemas.microsoft.com/office/drawing/2014/main" val="136699337"/>
                    </a:ext>
                  </a:extLst>
                </a:gridCol>
                <a:gridCol w="388800">
                  <a:extLst>
                    <a:ext uri="{9D8B030D-6E8A-4147-A177-3AD203B41FA5}">
                      <a16:colId xmlns="" xmlns:a16="http://schemas.microsoft.com/office/drawing/2014/main" val="2777697366"/>
                    </a:ext>
                  </a:extLst>
                </a:gridCol>
                <a:gridCol w="388800">
                  <a:extLst>
                    <a:ext uri="{9D8B030D-6E8A-4147-A177-3AD203B41FA5}">
                      <a16:colId xmlns="" xmlns:a16="http://schemas.microsoft.com/office/drawing/2014/main" val="2867490043"/>
                    </a:ext>
                  </a:extLst>
                </a:gridCol>
                <a:gridCol w="388800">
                  <a:extLst>
                    <a:ext uri="{9D8B030D-6E8A-4147-A177-3AD203B41FA5}">
                      <a16:colId xmlns="" xmlns:a16="http://schemas.microsoft.com/office/drawing/2014/main" val="4005412194"/>
                    </a:ext>
                  </a:extLst>
                </a:gridCol>
                <a:gridCol w="388800">
                  <a:extLst>
                    <a:ext uri="{9D8B030D-6E8A-4147-A177-3AD203B41FA5}">
                      <a16:colId xmlns="" xmlns:a16="http://schemas.microsoft.com/office/drawing/2014/main" val="2908252148"/>
                    </a:ext>
                  </a:extLst>
                </a:gridCol>
              </a:tblGrid>
              <a:tr h="391500">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3850283266"/>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3404244653"/>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2944283934"/>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602126281"/>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621212837"/>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326061052"/>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2447716765"/>
                  </a:ext>
                </a:extLst>
              </a:tr>
              <a:tr h="391500">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a:solidFill>
                          <a:schemeClr val="tx1"/>
                        </a:solidFill>
                      </a:endParaRPr>
                    </a:p>
                  </a:txBody>
                  <a:tcPr>
                    <a:solidFill>
                      <a:schemeClr val="accent1">
                        <a:lumMod val="40000"/>
                        <a:lumOff val="60000"/>
                      </a:schemeClr>
                    </a:solidFill>
                  </a:tcPr>
                </a:tc>
                <a:tc>
                  <a:txBody>
                    <a:bodyPr/>
                    <a:lstStyle/>
                    <a:p>
                      <a:endParaRPr lang="es-PE" dirty="0">
                        <a:solidFill>
                          <a:schemeClr val="tx1"/>
                        </a:solidFill>
                      </a:endParaRPr>
                    </a:p>
                  </a:txBody>
                  <a:tcPr>
                    <a:solidFill>
                      <a:schemeClr val="accent1">
                        <a:lumMod val="40000"/>
                        <a:lumOff val="60000"/>
                      </a:schemeClr>
                    </a:solidFill>
                  </a:tcPr>
                </a:tc>
                <a:extLst>
                  <a:ext uri="{0D108BD9-81ED-4DB2-BD59-A6C34878D82A}">
                    <a16:rowId xmlns="" xmlns:a16="http://schemas.microsoft.com/office/drawing/2014/main" val="1605126889"/>
                  </a:ext>
                </a:extLst>
              </a:tr>
            </a:tbl>
          </a:graphicData>
        </a:graphic>
      </p:graphicFrame>
      <p:sp>
        <p:nvSpPr>
          <p:cNvPr id="2" name="Título 1"/>
          <p:cNvSpPr>
            <a:spLocks noGrp="1"/>
          </p:cNvSpPr>
          <p:nvPr>
            <p:ph type="title" idx="4294967295"/>
          </p:nvPr>
        </p:nvSpPr>
        <p:spPr>
          <a:xfrm>
            <a:off x="2444553" y="522828"/>
            <a:ext cx="5219700" cy="972000"/>
          </a:xfrm>
        </p:spPr>
        <p:txBody>
          <a:bodyPr>
            <a:normAutofit/>
          </a:bodyPr>
          <a:lstStyle/>
          <a:p>
            <a:r>
              <a:rPr lang="es-ES_tradnl" altLang="es-PE" sz="5400" dirty="0">
                <a:solidFill>
                  <a:schemeClr val="tx1"/>
                </a:solidFill>
              </a:rPr>
              <a:t>Plano Cartesiano</a:t>
            </a:r>
            <a:endParaRPr lang="es-PE" dirty="0">
              <a:solidFill>
                <a:schemeClr val="tx1"/>
              </a:solidFill>
            </a:endParaRPr>
          </a:p>
        </p:txBody>
      </p:sp>
      <p:cxnSp>
        <p:nvCxnSpPr>
          <p:cNvPr id="61" name="Conector recto de flecha 60"/>
          <p:cNvCxnSpPr/>
          <p:nvPr/>
        </p:nvCxnSpPr>
        <p:spPr>
          <a:xfrm>
            <a:off x="2576736" y="3933056"/>
            <a:ext cx="4896544" cy="0"/>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CuadroTexto 67"/>
              <p:cNvSpPr txBox="1"/>
              <p:nvPr/>
            </p:nvSpPr>
            <p:spPr>
              <a:xfrm>
                <a:off x="7558457" y="3803620"/>
                <a:ext cx="2115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𝒙</m:t>
                      </m:r>
                    </m:oMath>
                  </m:oMathPara>
                </a14:m>
                <a:endParaRPr lang="es-PE" sz="2000" b="1" dirty="0">
                  <a:solidFill>
                    <a:srgbClr val="FF0000"/>
                  </a:solidFill>
                </a:endParaRPr>
              </a:p>
            </p:txBody>
          </p:sp>
        </mc:Choice>
        <mc:Fallback xmlns="">
          <p:sp>
            <p:nvSpPr>
              <p:cNvPr id="68" name="CuadroTexto 67"/>
              <p:cNvSpPr txBox="1">
                <a:spLocks noRot="1" noChangeAspect="1" noMove="1" noResize="1" noEditPoints="1" noAdjustHandles="1" noChangeArrowheads="1" noChangeShapeType="1" noTextEdit="1"/>
              </p:cNvSpPr>
              <p:nvPr/>
            </p:nvSpPr>
            <p:spPr>
              <a:xfrm>
                <a:off x="7558455" y="3803618"/>
                <a:ext cx="211596" cy="307777"/>
              </a:xfrm>
              <a:prstGeom prst="rect">
                <a:avLst/>
              </a:prstGeom>
              <a:blipFill rotWithShape="0">
                <a:blip r:embed="rId2"/>
                <a:stretch>
                  <a:fillRect l="-17143" r="-14286" b="-2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9" name="CuadroTexto 68"/>
              <p:cNvSpPr txBox="1"/>
              <p:nvPr/>
            </p:nvSpPr>
            <p:spPr>
              <a:xfrm>
                <a:off x="4589242" y="1586668"/>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latin typeface="Cambria Math" panose="02040503050406030204" pitchFamily="18" charset="0"/>
                        </a:rPr>
                        <m:t>𝒚</m:t>
                      </m:r>
                    </m:oMath>
                  </m:oMathPara>
                </a14:m>
                <a:endParaRPr lang="es-PE" sz="2000" b="1" dirty="0"/>
              </a:p>
            </p:txBody>
          </p:sp>
        </mc:Choice>
        <mc:Fallback xmlns="">
          <p:sp>
            <p:nvSpPr>
              <p:cNvPr id="69" name="CuadroTexto 68"/>
              <p:cNvSpPr txBox="1">
                <a:spLocks noRot="1" noChangeAspect="1" noMove="1" noResize="1" noEditPoints="1" noAdjustHandles="1" noChangeArrowheads="1" noChangeShapeType="1" noTextEdit="1"/>
              </p:cNvSpPr>
              <p:nvPr/>
            </p:nvSpPr>
            <p:spPr>
              <a:xfrm>
                <a:off x="4589240" y="1586666"/>
                <a:ext cx="218008" cy="307777"/>
              </a:xfrm>
              <a:prstGeom prst="rect">
                <a:avLst/>
              </a:prstGeom>
              <a:blipFill rotWithShape="0">
                <a:blip r:embed="rId3"/>
                <a:stretch>
                  <a:fillRect l="-30556" r="-25000" b="-2745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0" name="CuadroTexto 69"/>
              <p:cNvSpPr txBox="1"/>
              <p:nvPr/>
            </p:nvSpPr>
            <p:spPr>
              <a:xfrm>
                <a:off x="7574753" y="3462565"/>
                <a:ext cx="101790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𝒂𝒃</m:t>
                      </m:r>
                      <m:r>
                        <a:rPr lang="es-PE" sz="2000" b="1" i="1" smtClean="0">
                          <a:solidFill>
                            <a:srgbClr val="FF0000"/>
                          </a:solidFill>
                          <a:latin typeface="Cambria Math"/>
                        </a:rPr>
                        <m:t>𝒔</m:t>
                      </m:r>
                      <m:r>
                        <a:rPr lang="es-PE" sz="2000" b="1" i="1" smtClean="0">
                          <a:solidFill>
                            <a:srgbClr val="FF0000"/>
                          </a:solidFill>
                          <a:latin typeface="Cambria Math" panose="02040503050406030204" pitchFamily="18" charset="0"/>
                        </a:rPr>
                        <m:t>𝒄𝒊𝒔𝒂</m:t>
                      </m:r>
                    </m:oMath>
                  </m:oMathPara>
                </a14:m>
                <a:endParaRPr lang="es-PE" sz="2000" b="1" dirty="0">
                  <a:solidFill>
                    <a:srgbClr val="FF0000"/>
                  </a:solidFill>
                </a:endParaRPr>
              </a:p>
            </p:txBody>
          </p:sp>
        </mc:Choice>
        <mc:Fallback xmlns="">
          <p:sp>
            <p:nvSpPr>
              <p:cNvPr id="70" name="CuadroTexto 69"/>
              <p:cNvSpPr txBox="1">
                <a:spLocks noRot="1" noChangeAspect="1" noMove="1" noResize="1" noEditPoints="1" noAdjustHandles="1" noChangeArrowheads="1" noChangeShapeType="1" noTextEdit="1"/>
              </p:cNvSpPr>
              <p:nvPr/>
            </p:nvSpPr>
            <p:spPr>
              <a:xfrm>
                <a:off x="7574751" y="3462565"/>
                <a:ext cx="1017907" cy="307777"/>
              </a:xfrm>
              <a:prstGeom prst="rect">
                <a:avLst/>
              </a:prstGeom>
              <a:blipFill rotWithShape="1">
                <a:blip r:embed="rId4"/>
                <a:stretch>
                  <a:fillRect l="-5988" r="-5988" b="-12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4" name="CuadroTexto 73"/>
              <p:cNvSpPr txBox="1"/>
              <p:nvPr/>
            </p:nvSpPr>
            <p:spPr>
              <a:xfrm>
                <a:off x="5057379" y="3902899"/>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𝟏</m:t>
                      </m:r>
                    </m:oMath>
                  </m:oMathPara>
                </a14:m>
                <a:endParaRPr lang="es-PE" sz="2000" b="1" dirty="0">
                  <a:solidFill>
                    <a:srgbClr val="FF0000"/>
                  </a:solidFill>
                </a:endParaRPr>
              </a:p>
            </p:txBody>
          </p:sp>
        </mc:Choice>
        <mc:Fallback xmlns="">
          <p:sp>
            <p:nvSpPr>
              <p:cNvPr id="74" name="CuadroTexto 73"/>
              <p:cNvSpPr txBox="1">
                <a:spLocks noRot="1" noChangeAspect="1" noMove="1" noResize="1" noEditPoints="1" noAdjustHandles="1" noChangeArrowheads="1" noChangeShapeType="1" noTextEdit="1"/>
              </p:cNvSpPr>
              <p:nvPr/>
            </p:nvSpPr>
            <p:spPr>
              <a:xfrm>
                <a:off x="5057379" y="3902899"/>
                <a:ext cx="218008" cy="307777"/>
              </a:xfrm>
              <a:prstGeom prst="rect">
                <a:avLst/>
              </a:prstGeom>
              <a:blipFill rotWithShape="0">
                <a:blip r:embed="rId5"/>
                <a:stretch>
                  <a:fillRect l="-28571" r="-25714"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5" name="CuadroTexto 74"/>
              <p:cNvSpPr txBox="1"/>
              <p:nvPr/>
            </p:nvSpPr>
            <p:spPr>
              <a:xfrm>
                <a:off x="5441786" y="3902899"/>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𝟐</m:t>
                      </m:r>
                    </m:oMath>
                  </m:oMathPara>
                </a14:m>
                <a:endParaRPr lang="es-PE" sz="2000" b="1" dirty="0">
                  <a:solidFill>
                    <a:srgbClr val="FF0000"/>
                  </a:solidFill>
                </a:endParaRPr>
              </a:p>
            </p:txBody>
          </p:sp>
        </mc:Choice>
        <mc:Fallback xmlns="">
          <p:sp>
            <p:nvSpPr>
              <p:cNvPr id="75" name="CuadroTexto 74"/>
              <p:cNvSpPr txBox="1">
                <a:spLocks noRot="1" noChangeAspect="1" noMove="1" noResize="1" noEditPoints="1" noAdjustHandles="1" noChangeArrowheads="1" noChangeShapeType="1" noTextEdit="1"/>
              </p:cNvSpPr>
              <p:nvPr/>
            </p:nvSpPr>
            <p:spPr>
              <a:xfrm>
                <a:off x="5441786" y="3902899"/>
                <a:ext cx="218008" cy="307777"/>
              </a:xfrm>
              <a:prstGeom prst="rect">
                <a:avLst/>
              </a:prstGeom>
              <a:blipFill rotWithShape="0">
                <a:blip r:embed="rId6"/>
                <a:stretch>
                  <a:fillRect l="-28571" r="-25714"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6" name="CuadroTexto 75"/>
              <p:cNvSpPr txBox="1"/>
              <p:nvPr/>
            </p:nvSpPr>
            <p:spPr>
              <a:xfrm>
                <a:off x="5791572" y="3902899"/>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𝟑</m:t>
                      </m:r>
                    </m:oMath>
                  </m:oMathPara>
                </a14:m>
                <a:endParaRPr lang="es-PE" sz="2000" b="1" dirty="0">
                  <a:solidFill>
                    <a:srgbClr val="FF0000"/>
                  </a:solidFill>
                </a:endParaRPr>
              </a:p>
            </p:txBody>
          </p:sp>
        </mc:Choice>
        <mc:Fallback xmlns="">
          <p:sp>
            <p:nvSpPr>
              <p:cNvPr id="76" name="CuadroTexto 75"/>
              <p:cNvSpPr txBox="1">
                <a:spLocks noRot="1" noChangeAspect="1" noMove="1" noResize="1" noEditPoints="1" noAdjustHandles="1" noChangeArrowheads="1" noChangeShapeType="1" noTextEdit="1"/>
              </p:cNvSpPr>
              <p:nvPr/>
            </p:nvSpPr>
            <p:spPr>
              <a:xfrm>
                <a:off x="5791570" y="3902898"/>
                <a:ext cx="218008" cy="307777"/>
              </a:xfrm>
              <a:prstGeom prst="rect">
                <a:avLst/>
              </a:prstGeom>
              <a:blipFill rotWithShape="0">
                <a:blip r:embed="rId7"/>
                <a:stretch>
                  <a:fillRect l="-25000" r="-25000"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7" name="CuadroTexto 76"/>
              <p:cNvSpPr txBox="1"/>
              <p:nvPr/>
            </p:nvSpPr>
            <p:spPr>
              <a:xfrm>
                <a:off x="6131006" y="3902899"/>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𝟒</m:t>
                      </m:r>
                    </m:oMath>
                  </m:oMathPara>
                </a14:m>
                <a:endParaRPr lang="es-PE" sz="2000" b="1" dirty="0">
                  <a:solidFill>
                    <a:srgbClr val="FF0000"/>
                  </a:solidFill>
                </a:endParaRPr>
              </a:p>
            </p:txBody>
          </p:sp>
        </mc:Choice>
        <mc:Fallback xmlns="">
          <p:sp>
            <p:nvSpPr>
              <p:cNvPr id="77" name="CuadroTexto 76"/>
              <p:cNvSpPr txBox="1">
                <a:spLocks noRot="1" noChangeAspect="1" noMove="1" noResize="1" noEditPoints="1" noAdjustHandles="1" noChangeArrowheads="1" noChangeShapeType="1" noTextEdit="1"/>
              </p:cNvSpPr>
              <p:nvPr/>
            </p:nvSpPr>
            <p:spPr>
              <a:xfrm>
                <a:off x="6131006" y="3902898"/>
                <a:ext cx="218008" cy="307777"/>
              </a:xfrm>
              <a:prstGeom prst="rect">
                <a:avLst/>
              </a:prstGeom>
              <a:blipFill rotWithShape="0">
                <a:blip r:embed="rId8"/>
                <a:stretch>
                  <a:fillRect l="-27778" r="-22222"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8" name="CuadroTexto 77"/>
              <p:cNvSpPr txBox="1"/>
              <p:nvPr/>
            </p:nvSpPr>
            <p:spPr>
              <a:xfrm>
                <a:off x="4140527" y="389247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𝟏</m:t>
                      </m:r>
                    </m:oMath>
                  </m:oMathPara>
                </a14:m>
                <a:endParaRPr lang="es-PE" sz="2000" b="1" dirty="0">
                  <a:solidFill>
                    <a:srgbClr val="FF0000"/>
                  </a:solidFill>
                </a:endParaRPr>
              </a:p>
            </p:txBody>
          </p:sp>
        </mc:Choice>
        <mc:Fallback xmlns="">
          <p:sp>
            <p:nvSpPr>
              <p:cNvPr id="78" name="CuadroTexto 77"/>
              <p:cNvSpPr txBox="1">
                <a:spLocks noRot="1" noChangeAspect="1" noMove="1" noResize="1" noEditPoints="1" noAdjustHandles="1" noChangeArrowheads="1" noChangeShapeType="1" noTextEdit="1"/>
              </p:cNvSpPr>
              <p:nvPr/>
            </p:nvSpPr>
            <p:spPr>
              <a:xfrm>
                <a:off x="4140523" y="3892469"/>
                <a:ext cx="410369" cy="307777"/>
              </a:xfrm>
              <a:prstGeom prst="rect">
                <a:avLst/>
              </a:prstGeom>
              <a:blipFill rotWithShape="0">
                <a:blip r:embed="rId9"/>
                <a:stretch>
                  <a:fillRect l="-2941" r="-13235" b="-8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9" name="CuadroTexto 78"/>
              <p:cNvSpPr txBox="1"/>
              <p:nvPr/>
            </p:nvSpPr>
            <p:spPr>
              <a:xfrm>
                <a:off x="3782717" y="389247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𝟐</m:t>
                      </m:r>
                    </m:oMath>
                  </m:oMathPara>
                </a14:m>
                <a:endParaRPr lang="es-PE" sz="2000" b="1" dirty="0">
                  <a:solidFill>
                    <a:srgbClr val="FF0000"/>
                  </a:solidFill>
                </a:endParaRPr>
              </a:p>
            </p:txBody>
          </p:sp>
        </mc:Choice>
        <mc:Fallback xmlns="">
          <p:sp>
            <p:nvSpPr>
              <p:cNvPr id="79" name="CuadroTexto 78"/>
              <p:cNvSpPr txBox="1">
                <a:spLocks noRot="1" noChangeAspect="1" noMove="1" noResize="1" noEditPoints="1" noAdjustHandles="1" noChangeArrowheads="1" noChangeShapeType="1" noTextEdit="1"/>
              </p:cNvSpPr>
              <p:nvPr/>
            </p:nvSpPr>
            <p:spPr>
              <a:xfrm>
                <a:off x="3782714" y="3892468"/>
                <a:ext cx="410369" cy="307777"/>
              </a:xfrm>
              <a:prstGeom prst="rect">
                <a:avLst/>
              </a:prstGeom>
              <a:blipFill rotWithShape="0">
                <a:blip r:embed="rId10"/>
                <a:stretch>
                  <a:fillRect l="-4478" r="-13433" b="-8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0" name="CuadroTexto 79"/>
              <p:cNvSpPr txBox="1"/>
              <p:nvPr/>
            </p:nvSpPr>
            <p:spPr>
              <a:xfrm>
                <a:off x="3417585" y="389247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𝟑</m:t>
                      </m:r>
                    </m:oMath>
                  </m:oMathPara>
                </a14:m>
                <a:endParaRPr lang="es-PE" sz="2000" b="1" dirty="0">
                  <a:solidFill>
                    <a:srgbClr val="FF0000"/>
                  </a:solidFill>
                </a:endParaRPr>
              </a:p>
            </p:txBody>
          </p:sp>
        </mc:Choice>
        <mc:Fallback xmlns="">
          <p:sp>
            <p:nvSpPr>
              <p:cNvPr id="80" name="CuadroTexto 79"/>
              <p:cNvSpPr txBox="1">
                <a:spLocks noRot="1" noChangeAspect="1" noMove="1" noResize="1" noEditPoints="1" noAdjustHandles="1" noChangeArrowheads="1" noChangeShapeType="1" noTextEdit="1"/>
              </p:cNvSpPr>
              <p:nvPr/>
            </p:nvSpPr>
            <p:spPr>
              <a:xfrm>
                <a:off x="3417582" y="3892467"/>
                <a:ext cx="410369" cy="307777"/>
              </a:xfrm>
              <a:prstGeom prst="rect">
                <a:avLst/>
              </a:prstGeom>
              <a:blipFill rotWithShape="0">
                <a:blip r:embed="rId11"/>
                <a:stretch>
                  <a:fillRect l="-4478" r="-13433" b="-8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1" name="CuadroTexto 80"/>
              <p:cNvSpPr txBox="1"/>
              <p:nvPr/>
            </p:nvSpPr>
            <p:spPr>
              <a:xfrm>
                <a:off x="3060194" y="3902899"/>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𝟒</m:t>
                      </m:r>
                    </m:oMath>
                  </m:oMathPara>
                </a14:m>
                <a:endParaRPr lang="es-PE" sz="2000" b="1" dirty="0">
                  <a:solidFill>
                    <a:srgbClr val="FF0000"/>
                  </a:solidFill>
                </a:endParaRPr>
              </a:p>
            </p:txBody>
          </p:sp>
        </mc:Choice>
        <mc:Fallback xmlns="">
          <p:sp>
            <p:nvSpPr>
              <p:cNvPr id="81" name="CuadroTexto 80"/>
              <p:cNvSpPr txBox="1">
                <a:spLocks noRot="1" noChangeAspect="1" noMove="1" noResize="1" noEditPoints="1" noAdjustHandles="1" noChangeArrowheads="1" noChangeShapeType="1" noTextEdit="1"/>
              </p:cNvSpPr>
              <p:nvPr/>
            </p:nvSpPr>
            <p:spPr>
              <a:xfrm>
                <a:off x="3060192" y="3902897"/>
                <a:ext cx="410369" cy="307777"/>
              </a:xfrm>
              <a:prstGeom prst="rect">
                <a:avLst/>
              </a:prstGeom>
              <a:blipFill rotWithShape="0">
                <a:blip r:embed="rId12"/>
                <a:stretch>
                  <a:fillRect l="-2985" r="-13433"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2" name="CuadroTexto 81"/>
              <p:cNvSpPr txBox="1"/>
              <p:nvPr/>
            </p:nvSpPr>
            <p:spPr>
              <a:xfrm>
                <a:off x="4576417" y="3401796"/>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𝟏</m:t>
                      </m:r>
                    </m:oMath>
                  </m:oMathPara>
                </a14:m>
                <a:endParaRPr lang="es-PE" sz="2000" b="1" dirty="0">
                  <a:solidFill>
                    <a:schemeClr val="bg1"/>
                  </a:solidFill>
                </a:endParaRPr>
              </a:p>
            </p:txBody>
          </p:sp>
        </mc:Choice>
        <mc:Fallback xmlns="">
          <p:sp>
            <p:nvSpPr>
              <p:cNvPr id="82" name="CuadroTexto 81"/>
              <p:cNvSpPr txBox="1">
                <a:spLocks noRot="1" noChangeAspect="1" noMove="1" noResize="1" noEditPoints="1" noAdjustHandles="1" noChangeArrowheads="1" noChangeShapeType="1" noTextEdit="1"/>
              </p:cNvSpPr>
              <p:nvPr/>
            </p:nvSpPr>
            <p:spPr>
              <a:xfrm>
                <a:off x="4576417" y="3401792"/>
                <a:ext cx="218008" cy="307777"/>
              </a:xfrm>
              <a:prstGeom prst="rect">
                <a:avLst/>
              </a:prstGeom>
              <a:blipFill rotWithShape="0">
                <a:blip r:embed="rId13"/>
                <a:stretch>
                  <a:fillRect l="-28571" r="-25714"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3" name="CuadroTexto 82"/>
              <p:cNvSpPr txBox="1"/>
              <p:nvPr/>
            </p:nvSpPr>
            <p:spPr>
              <a:xfrm>
                <a:off x="4576417" y="3047652"/>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𝟐</m:t>
                      </m:r>
                    </m:oMath>
                  </m:oMathPara>
                </a14:m>
                <a:endParaRPr lang="es-PE" sz="2000" b="1" dirty="0">
                  <a:solidFill>
                    <a:schemeClr val="bg1"/>
                  </a:solidFill>
                </a:endParaRPr>
              </a:p>
            </p:txBody>
          </p:sp>
        </mc:Choice>
        <mc:Fallback xmlns="">
          <p:sp>
            <p:nvSpPr>
              <p:cNvPr id="83" name="CuadroTexto 82"/>
              <p:cNvSpPr txBox="1">
                <a:spLocks noRot="1" noChangeAspect="1" noMove="1" noResize="1" noEditPoints="1" noAdjustHandles="1" noChangeArrowheads="1" noChangeShapeType="1" noTextEdit="1"/>
              </p:cNvSpPr>
              <p:nvPr/>
            </p:nvSpPr>
            <p:spPr>
              <a:xfrm>
                <a:off x="4576417" y="3047648"/>
                <a:ext cx="218008" cy="307777"/>
              </a:xfrm>
              <a:prstGeom prst="rect">
                <a:avLst/>
              </a:prstGeom>
              <a:blipFill rotWithShape="0">
                <a:blip r:embed="rId14"/>
                <a:stretch>
                  <a:fillRect l="-28571" r="-25714" b="-8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4" name="CuadroTexto 83"/>
              <p:cNvSpPr txBox="1"/>
              <p:nvPr/>
            </p:nvSpPr>
            <p:spPr>
              <a:xfrm>
                <a:off x="4590976" y="2670276"/>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𝟑</m:t>
                      </m:r>
                    </m:oMath>
                  </m:oMathPara>
                </a14:m>
                <a:endParaRPr lang="es-PE" sz="2000" b="1" dirty="0">
                  <a:solidFill>
                    <a:schemeClr val="bg1"/>
                  </a:solidFill>
                </a:endParaRPr>
              </a:p>
            </p:txBody>
          </p:sp>
        </mc:Choice>
        <mc:Fallback xmlns="">
          <p:sp>
            <p:nvSpPr>
              <p:cNvPr id="84" name="CuadroTexto 83"/>
              <p:cNvSpPr txBox="1">
                <a:spLocks noRot="1" noChangeAspect="1" noMove="1" noResize="1" noEditPoints="1" noAdjustHandles="1" noChangeArrowheads="1" noChangeShapeType="1" noTextEdit="1"/>
              </p:cNvSpPr>
              <p:nvPr/>
            </p:nvSpPr>
            <p:spPr>
              <a:xfrm>
                <a:off x="4590976" y="2670272"/>
                <a:ext cx="218008" cy="307777"/>
              </a:xfrm>
              <a:prstGeom prst="rect">
                <a:avLst/>
              </a:prstGeom>
              <a:blipFill rotWithShape="0">
                <a:blip r:embed="rId15"/>
                <a:stretch>
                  <a:fillRect l="-25000" r="-25000"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5" name="CuadroTexto 84"/>
              <p:cNvSpPr txBox="1"/>
              <p:nvPr/>
            </p:nvSpPr>
            <p:spPr>
              <a:xfrm>
                <a:off x="4590976" y="2323111"/>
                <a:ext cx="2180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𝟒</m:t>
                      </m:r>
                    </m:oMath>
                  </m:oMathPara>
                </a14:m>
                <a:endParaRPr lang="es-PE" sz="2000" b="1" dirty="0">
                  <a:solidFill>
                    <a:schemeClr val="bg1"/>
                  </a:solidFill>
                </a:endParaRPr>
              </a:p>
            </p:txBody>
          </p:sp>
        </mc:Choice>
        <mc:Fallback xmlns="">
          <p:sp>
            <p:nvSpPr>
              <p:cNvPr id="85" name="CuadroTexto 84"/>
              <p:cNvSpPr txBox="1">
                <a:spLocks noRot="1" noChangeAspect="1" noMove="1" noResize="1" noEditPoints="1" noAdjustHandles="1" noChangeArrowheads="1" noChangeShapeType="1" noTextEdit="1"/>
              </p:cNvSpPr>
              <p:nvPr/>
            </p:nvSpPr>
            <p:spPr>
              <a:xfrm>
                <a:off x="4590976" y="2323107"/>
                <a:ext cx="218008" cy="307777"/>
              </a:xfrm>
              <a:prstGeom prst="rect">
                <a:avLst/>
              </a:prstGeom>
              <a:blipFill rotWithShape="0">
                <a:blip r:embed="rId16"/>
                <a:stretch>
                  <a:fillRect l="-25000" r="-25000"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6" name="CuadroTexto 85"/>
              <p:cNvSpPr txBox="1"/>
              <p:nvPr/>
            </p:nvSpPr>
            <p:spPr>
              <a:xfrm>
                <a:off x="4384058" y="4123678"/>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m:t>
                      </m:r>
                      <m:r>
                        <a:rPr lang="es-PE" sz="2000" b="1" i="1" smtClean="0">
                          <a:solidFill>
                            <a:schemeClr val="bg1"/>
                          </a:solidFill>
                          <a:latin typeface="Cambria Math" panose="02040503050406030204" pitchFamily="18" charset="0"/>
                        </a:rPr>
                        <m:t>𝟏</m:t>
                      </m:r>
                    </m:oMath>
                  </m:oMathPara>
                </a14:m>
                <a:endParaRPr lang="es-PE" sz="2000" b="1" dirty="0">
                  <a:solidFill>
                    <a:schemeClr val="bg1"/>
                  </a:solidFill>
                </a:endParaRPr>
              </a:p>
            </p:txBody>
          </p:sp>
        </mc:Choice>
        <mc:Fallback xmlns="">
          <p:sp>
            <p:nvSpPr>
              <p:cNvPr id="86" name="CuadroTexto 85"/>
              <p:cNvSpPr txBox="1">
                <a:spLocks noRot="1" noChangeAspect="1" noMove="1" noResize="1" noEditPoints="1" noAdjustHandles="1" noChangeArrowheads="1" noChangeShapeType="1" noTextEdit="1"/>
              </p:cNvSpPr>
              <p:nvPr/>
            </p:nvSpPr>
            <p:spPr>
              <a:xfrm>
                <a:off x="4384056" y="4123674"/>
                <a:ext cx="410369" cy="307777"/>
              </a:xfrm>
              <a:prstGeom prst="rect">
                <a:avLst/>
              </a:prstGeom>
              <a:blipFill rotWithShape="0">
                <a:blip r:embed="rId17"/>
                <a:stretch>
                  <a:fillRect l="-2985" r="-14925"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7" name="CuadroTexto 86"/>
              <p:cNvSpPr txBox="1"/>
              <p:nvPr/>
            </p:nvSpPr>
            <p:spPr>
              <a:xfrm>
                <a:off x="4371235" y="450000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m:t>
                      </m:r>
                      <m:r>
                        <a:rPr lang="es-PE" sz="2000" b="1" i="1" smtClean="0">
                          <a:solidFill>
                            <a:schemeClr val="bg1"/>
                          </a:solidFill>
                          <a:latin typeface="Cambria Math" panose="02040503050406030204" pitchFamily="18" charset="0"/>
                        </a:rPr>
                        <m:t>𝟐</m:t>
                      </m:r>
                    </m:oMath>
                  </m:oMathPara>
                </a14:m>
                <a:endParaRPr lang="es-PE" sz="2000" b="1" dirty="0">
                  <a:solidFill>
                    <a:schemeClr val="bg1"/>
                  </a:solidFill>
                </a:endParaRPr>
              </a:p>
            </p:txBody>
          </p:sp>
        </mc:Choice>
        <mc:Fallback xmlns="">
          <p:sp>
            <p:nvSpPr>
              <p:cNvPr id="87" name="CuadroTexto 86"/>
              <p:cNvSpPr txBox="1">
                <a:spLocks noRot="1" noChangeAspect="1" noMove="1" noResize="1" noEditPoints="1" noAdjustHandles="1" noChangeArrowheads="1" noChangeShapeType="1" noTextEdit="1"/>
              </p:cNvSpPr>
              <p:nvPr/>
            </p:nvSpPr>
            <p:spPr>
              <a:xfrm>
                <a:off x="4371232" y="4499996"/>
                <a:ext cx="410369" cy="307777"/>
              </a:xfrm>
              <a:prstGeom prst="rect">
                <a:avLst/>
              </a:prstGeom>
              <a:blipFill rotWithShape="0">
                <a:blip r:embed="rId18"/>
                <a:stretch>
                  <a:fillRect l="-2985" r="-14925"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8" name="CuadroTexto 87"/>
              <p:cNvSpPr txBox="1"/>
              <p:nvPr/>
            </p:nvSpPr>
            <p:spPr>
              <a:xfrm>
                <a:off x="4384058" y="4847480"/>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m:t>
                      </m:r>
                      <m:r>
                        <a:rPr lang="es-PE" sz="2000" b="1" i="1" smtClean="0">
                          <a:solidFill>
                            <a:schemeClr val="bg1"/>
                          </a:solidFill>
                          <a:latin typeface="Cambria Math" panose="02040503050406030204" pitchFamily="18" charset="0"/>
                        </a:rPr>
                        <m:t>𝟑</m:t>
                      </m:r>
                    </m:oMath>
                  </m:oMathPara>
                </a14:m>
                <a:endParaRPr lang="es-PE" sz="2000" b="1" dirty="0">
                  <a:solidFill>
                    <a:schemeClr val="bg1"/>
                  </a:solidFill>
                </a:endParaRPr>
              </a:p>
            </p:txBody>
          </p:sp>
        </mc:Choice>
        <mc:Fallback xmlns="">
          <p:sp>
            <p:nvSpPr>
              <p:cNvPr id="88" name="CuadroTexto 87"/>
              <p:cNvSpPr txBox="1">
                <a:spLocks noRot="1" noChangeAspect="1" noMove="1" noResize="1" noEditPoints="1" noAdjustHandles="1" noChangeArrowheads="1" noChangeShapeType="1" noTextEdit="1"/>
              </p:cNvSpPr>
              <p:nvPr/>
            </p:nvSpPr>
            <p:spPr>
              <a:xfrm>
                <a:off x="4384056" y="4847476"/>
                <a:ext cx="410369" cy="307777"/>
              </a:xfrm>
              <a:prstGeom prst="rect">
                <a:avLst/>
              </a:prstGeom>
              <a:blipFill rotWithShape="0">
                <a:blip r:embed="rId19"/>
                <a:stretch>
                  <a:fillRect l="-2985" r="-14925" b="-784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9" name="CuadroTexto 88"/>
              <p:cNvSpPr txBox="1"/>
              <p:nvPr/>
            </p:nvSpPr>
            <p:spPr>
              <a:xfrm>
                <a:off x="4398618" y="5228596"/>
                <a:ext cx="4103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bg1"/>
                          </a:solidFill>
                          <a:latin typeface="Cambria Math" panose="02040503050406030204" pitchFamily="18" charset="0"/>
                        </a:rPr>
                        <m:t>−</m:t>
                      </m:r>
                      <m:r>
                        <a:rPr lang="es-PE" sz="2000" b="1" i="1" smtClean="0">
                          <a:solidFill>
                            <a:schemeClr val="bg1"/>
                          </a:solidFill>
                          <a:latin typeface="Cambria Math" panose="02040503050406030204" pitchFamily="18" charset="0"/>
                        </a:rPr>
                        <m:t>𝟒</m:t>
                      </m:r>
                    </m:oMath>
                  </m:oMathPara>
                </a14:m>
                <a:endParaRPr lang="es-PE" sz="2000" b="1" dirty="0">
                  <a:solidFill>
                    <a:schemeClr val="bg1"/>
                  </a:solidFill>
                </a:endParaRPr>
              </a:p>
            </p:txBody>
          </p:sp>
        </mc:Choice>
        <mc:Fallback xmlns="">
          <p:sp>
            <p:nvSpPr>
              <p:cNvPr id="89" name="CuadroTexto 88"/>
              <p:cNvSpPr txBox="1">
                <a:spLocks noRot="1" noChangeAspect="1" noMove="1" noResize="1" noEditPoints="1" noAdjustHandles="1" noChangeArrowheads="1" noChangeShapeType="1" noTextEdit="1"/>
              </p:cNvSpPr>
              <p:nvPr/>
            </p:nvSpPr>
            <p:spPr>
              <a:xfrm>
                <a:off x="4398615" y="5228592"/>
                <a:ext cx="410369" cy="307777"/>
              </a:xfrm>
              <a:prstGeom prst="rect">
                <a:avLst/>
              </a:prstGeom>
              <a:blipFill rotWithShape="0">
                <a:blip r:embed="rId20"/>
                <a:stretch>
                  <a:fillRect l="-4478" r="-13433" b="-8000"/>
                </a:stretch>
              </a:blipFill>
            </p:spPr>
            <p:txBody>
              <a:bodyPr/>
              <a:lstStyle/>
              <a:p>
                <a:r>
                  <a:rPr lang="es-PE">
                    <a:noFill/>
                  </a:rPr>
                  <a:t> </a:t>
                </a:r>
              </a:p>
            </p:txBody>
          </p:sp>
        </mc:Fallback>
      </mc:AlternateContent>
      <p:sp>
        <p:nvSpPr>
          <p:cNvPr id="90" name="Elipse 89"/>
          <p:cNvSpPr/>
          <p:nvPr/>
        </p:nvSpPr>
        <p:spPr>
          <a:xfrm>
            <a:off x="5937577" y="2702649"/>
            <a:ext cx="72001" cy="72000"/>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91" name="CuadroTexto 90"/>
              <p:cNvSpPr txBox="1"/>
              <p:nvPr/>
            </p:nvSpPr>
            <p:spPr>
              <a:xfrm>
                <a:off x="5659794" y="2412715"/>
                <a:ext cx="67916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latin typeface="Cambria Math" panose="02040503050406030204" pitchFamily="18" charset="0"/>
                        </a:rPr>
                        <m:t>(</m:t>
                      </m:r>
                      <m:r>
                        <a:rPr lang="es-PE" sz="2000" b="1" i="1" smtClean="0">
                          <a:solidFill>
                            <a:srgbClr val="FF0000"/>
                          </a:solidFill>
                          <a:latin typeface="Cambria Math" panose="02040503050406030204" pitchFamily="18" charset="0"/>
                        </a:rPr>
                        <m:t>𝟑</m:t>
                      </m:r>
                      <m:r>
                        <a:rPr lang="es-PE" sz="2000" b="1" i="1" smtClean="0">
                          <a:latin typeface="Cambria Math" panose="02040503050406030204" pitchFamily="18" charset="0"/>
                        </a:rPr>
                        <m:t>,</m:t>
                      </m:r>
                      <m:r>
                        <a:rPr lang="es-PE" sz="2000" b="1" i="1" smtClean="0">
                          <a:solidFill>
                            <a:schemeClr val="bg1"/>
                          </a:solidFill>
                          <a:latin typeface="Cambria Math" panose="02040503050406030204" pitchFamily="18" charset="0"/>
                        </a:rPr>
                        <m:t>𝟑</m:t>
                      </m:r>
                      <m:r>
                        <a:rPr lang="es-PE" sz="2000" b="1" i="1" smtClean="0">
                          <a:latin typeface="Cambria Math" panose="02040503050406030204" pitchFamily="18" charset="0"/>
                        </a:rPr>
                        <m:t>)</m:t>
                      </m:r>
                    </m:oMath>
                  </m:oMathPara>
                </a14:m>
                <a:endParaRPr lang="es-PE" sz="2000" b="1" dirty="0"/>
              </a:p>
            </p:txBody>
          </p:sp>
        </mc:Choice>
        <mc:Fallback xmlns="">
          <p:sp>
            <p:nvSpPr>
              <p:cNvPr id="91" name="CuadroTexto 90"/>
              <p:cNvSpPr txBox="1">
                <a:spLocks noRot="1" noChangeAspect="1" noMove="1" noResize="1" noEditPoints="1" noAdjustHandles="1" noChangeArrowheads="1" noChangeShapeType="1" noTextEdit="1"/>
              </p:cNvSpPr>
              <p:nvPr/>
            </p:nvSpPr>
            <p:spPr>
              <a:xfrm>
                <a:off x="5659794" y="2412711"/>
                <a:ext cx="679160" cy="307777"/>
              </a:xfrm>
              <a:prstGeom prst="rect">
                <a:avLst/>
              </a:prstGeom>
              <a:blipFill rotWithShape="0">
                <a:blip r:embed="rId21"/>
                <a:stretch>
                  <a:fillRect l="-12500" r="-11607" b="-38000"/>
                </a:stretch>
              </a:blipFill>
            </p:spPr>
            <p:txBody>
              <a:bodyPr/>
              <a:lstStyle/>
              <a:p>
                <a:r>
                  <a:rPr lang="es-PE">
                    <a:noFill/>
                  </a:rPr>
                  <a:t> </a:t>
                </a:r>
              </a:p>
            </p:txBody>
          </p:sp>
        </mc:Fallback>
      </mc:AlternateContent>
      <p:sp>
        <p:nvSpPr>
          <p:cNvPr id="92" name="Elipse 91"/>
          <p:cNvSpPr/>
          <p:nvPr/>
        </p:nvSpPr>
        <p:spPr>
          <a:xfrm>
            <a:off x="3622765" y="3501607"/>
            <a:ext cx="72001" cy="72000"/>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93" name="CuadroTexto 92"/>
              <p:cNvSpPr txBox="1"/>
              <p:nvPr/>
            </p:nvSpPr>
            <p:spPr>
              <a:xfrm>
                <a:off x="3148660" y="3215961"/>
                <a:ext cx="8715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latin typeface="Cambria Math" panose="02040503050406030204" pitchFamily="18" charset="0"/>
                        </a:rPr>
                        <m:t>(</m:t>
                      </m:r>
                      <m:r>
                        <a:rPr lang="es-PE" sz="2000" b="1" i="1" smtClean="0">
                          <a:solidFill>
                            <a:srgbClr val="FF0000"/>
                          </a:solidFill>
                          <a:latin typeface="Cambria Math" panose="02040503050406030204" pitchFamily="18" charset="0"/>
                        </a:rPr>
                        <m:t>−</m:t>
                      </m:r>
                      <m:r>
                        <a:rPr lang="es-PE" sz="2000" b="1" i="1" smtClean="0">
                          <a:solidFill>
                            <a:srgbClr val="FF0000"/>
                          </a:solidFill>
                          <a:latin typeface="Cambria Math" panose="02040503050406030204" pitchFamily="18" charset="0"/>
                        </a:rPr>
                        <m:t>𝟑</m:t>
                      </m:r>
                      <m:r>
                        <a:rPr lang="es-PE" sz="2000" b="1" i="1" smtClean="0">
                          <a:latin typeface="Cambria Math" panose="02040503050406030204" pitchFamily="18" charset="0"/>
                        </a:rPr>
                        <m:t>,</m:t>
                      </m:r>
                      <m:r>
                        <a:rPr lang="es-PE" sz="2000" b="1" i="1" smtClean="0">
                          <a:solidFill>
                            <a:schemeClr val="bg1"/>
                          </a:solidFill>
                          <a:latin typeface="Cambria Math" panose="02040503050406030204" pitchFamily="18" charset="0"/>
                        </a:rPr>
                        <m:t>𝟏</m:t>
                      </m:r>
                      <m:r>
                        <a:rPr lang="es-PE" sz="2000" b="1" i="1" smtClean="0">
                          <a:latin typeface="Cambria Math" panose="02040503050406030204" pitchFamily="18" charset="0"/>
                        </a:rPr>
                        <m:t>)</m:t>
                      </m:r>
                    </m:oMath>
                  </m:oMathPara>
                </a14:m>
                <a:endParaRPr lang="es-PE" sz="2000" b="1" dirty="0"/>
              </a:p>
            </p:txBody>
          </p:sp>
        </mc:Choice>
        <mc:Fallback xmlns="">
          <p:sp>
            <p:nvSpPr>
              <p:cNvPr id="93" name="CuadroTexto 92"/>
              <p:cNvSpPr txBox="1">
                <a:spLocks noRot="1" noChangeAspect="1" noMove="1" noResize="1" noEditPoints="1" noAdjustHandles="1" noChangeArrowheads="1" noChangeShapeType="1" noTextEdit="1"/>
              </p:cNvSpPr>
              <p:nvPr/>
            </p:nvSpPr>
            <p:spPr>
              <a:xfrm>
                <a:off x="3148658" y="3215957"/>
                <a:ext cx="871521" cy="307777"/>
              </a:xfrm>
              <a:prstGeom prst="rect">
                <a:avLst/>
              </a:prstGeom>
              <a:blipFill rotWithShape="0">
                <a:blip r:embed="rId22"/>
                <a:stretch>
                  <a:fillRect l="-9859" t="-2000" r="-10563" b="-38000"/>
                </a:stretch>
              </a:blipFill>
            </p:spPr>
            <p:txBody>
              <a:bodyPr/>
              <a:lstStyle/>
              <a:p>
                <a:r>
                  <a:rPr lang="es-PE">
                    <a:noFill/>
                  </a:rPr>
                  <a:t> </a:t>
                </a:r>
              </a:p>
            </p:txBody>
          </p:sp>
        </mc:Fallback>
      </mc:AlternateContent>
      <p:cxnSp>
        <p:nvCxnSpPr>
          <p:cNvPr id="64" name="Conector recto de flecha 63"/>
          <p:cNvCxnSpPr/>
          <p:nvPr/>
        </p:nvCxnSpPr>
        <p:spPr>
          <a:xfrm flipV="1">
            <a:off x="4808984" y="1916832"/>
            <a:ext cx="0" cy="3852000"/>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CuadroTexto 70"/>
              <p:cNvSpPr txBox="1"/>
              <p:nvPr/>
            </p:nvSpPr>
            <p:spPr>
              <a:xfrm>
                <a:off x="4108377" y="1354110"/>
                <a:ext cx="130484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000" b="1" i="1" smtClean="0">
                          <a:solidFill>
                            <a:schemeClr val="tx1"/>
                          </a:solidFill>
                          <a:latin typeface="Cambria Math" panose="02040503050406030204" pitchFamily="18" charset="0"/>
                        </a:rPr>
                        <m:t>𝒐𝒓𝒅𝒆𝒏𝒂𝒅𝒂</m:t>
                      </m:r>
                    </m:oMath>
                  </m:oMathPara>
                </a14:m>
                <a:endParaRPr lang="es-PE" sz="2000" b="1" dirty="0">
                  <a:solidFill>
                    <a:schemeClr val="tx1"/>
                  </a:solidFill>
                </a:endParaRPr>
              </a:p>
            </p:txBody>
          </p:sp>
        </mc:Choice>
        <mc:Fallback xmlns="">
          <p:sp>
            <p:nvSpPr>
              <p:cNvPr id="71" name="CuadroTexto 70"/>
              <p:cNvSpPr txBox="1">
                <a:spLocks noRot="1" noChangeAspect="1" noMove="1" noResize="1" noEditPoints="1" noAdjustHandles="1" noChangeArrowheads="1" noChangeShapeType="1" noTextEdit="1"/>
              </p:cNvSpPr>
              <p:nvPr/>
            </p:nvSpPr>
            <p:spPr>
              <a:xfrm>
                <a:off x="4108377" y="1354106"/>
                <a:ext cx="1304844" cy="307777"/>
              </a:xfrm>
              <a:prstGeom prst="rect">
                <a:avLst/>
              </a:prstGeom>
              <a:blipFill rotWithShape="0">
                <a:blip r:embed="rId23"/>
                <a:stretch>
                  <a:fillRect l="-4673" r="-4673" b="-9804"/>
                </a:stretch>
              </a:blipFill>
            </p:spPr>
            <p:txBody>
              <a:bodyPr/>
              <a:lstStyle/>
              <a:p>
                <a:r>
                  <a:rPr lang="es-PE">
                    <a:noFill/>
                  </a:rPr>
                  <a:t> </a:t>
                </a:r>
              </a:p>
            </p:txBody>
          </p:sp>
        </mc:Fallback>
      </mc:AlternateContent>
      <p:sp>
        <p:nvSpPr>
          <p:cNvPr id="3" name="CuadroTexto 2"/>
          <p:cNvSpPr txBox="1"/>
          <p:nvPr/>
        </p:nvSpPr>
        <p:spPr>
          <a:xfrm>
            <a:off x="97566" y="1488441"/>
            <a:ext cx="2731517" cy="738664"/>
          </a:xfrm>
          <a:prstGeom prst="rect">
            <a:avLst/>
          </a:prstGeom>
          <a:noFill/>
        </p:spPr>
        <p:txBody>
          <a:bodyPr wrap="none" lIns="0" tIns="0" rIns="0" bIns="0" rtlCol="0">
            <a:spAutoFit/>
          </a:bodyPr>
          <a:lstStyle/>
          <a:p>
            <a:pPr algn="ctr"/>
            <a:r>
              <a:rPr lang="es-PE" sz="2400" dirty="0"/>
              <a:t>Definimos la igualdad</a:t>
            </a:r>
          </a:p>
          <a:p>
            <a:pPr algn="ctr"/>
            <a:r>
              <a:rPr lang="es-PE" sz="2400" dirty="0"/>
              <a:t> de pares ordenados</a:t>
            </a:r>
          </a:p>
        </p:txBody>
      </p:sp>
      <p:sp>
        <p:nvSpPr>
          <p:cNvPr id="31" name="CuadroTexto 30"/>
          <p:cNvSpPr txBox="1"/>
          <p:nvPr/>
        </p:nvSpPr>
        <p:spPr>
          <a:xfrm>
            <a:off x="7194222" y="1457819"/>
            <a:ext cx="2434961" cy="738664"/>
          </a:xfrm>
          <a:prstGeom prst="rect">
            <a:avLst/>
          </a:prstGeom>
          <a:noFill/>
        </p:spPr>
        <p:txBody>
          <a:bodyPr wrap="none" lIns="0" tIns="0" rIns="0" bIns="0" rtlCol="0">
            <a:spAutoFit/>
          </a:bodyPr>
          <a:lstStyle/>
          <a:p>
            <a:pPr algn="ctr"/>
            <a:r>
              <a:rPr lang="es-PE" sz="2400" dirty="0"/>
              <a:t>Definimos la suma</a:t>
            </a:r>
          </a:p>
          <a:p>
            <a:pPr algn="ctr"/>
            <a:r>
              <a:rPr lang="es-PE" sz="2400" dirty="0"/>
              <a:t> de pares ordenados</a:t>
            </a:r>
          </a:p>
        </p:txBody>
      </p:sp>
      <p:sp>
        <p:nvSpPr>
          <p:cNvPr id="32" name="CuadroTexto 31"/>
          <p:cNvSpPr txBox="1"/>
          <p:nvPr/>
        </p:nvSpPr>
        <p:spPr>
          <a:xfrm>
            <a:off x="3060193" y="5725656"/>
            <a:ext cx="3518591" cy="738664"/>
          </a:xfrm>
          <a:prstGeom prst="rect">
            <a:avLst/>
          </a:prstGeom>
          <a:noFill/>
        </p:spPr>
        <p:txBody>
          <a:bodyPr wrap="none" lIns="0" tIns="0" rIns="0" bIns="0" rtlCol="0">
            <a:spAutoFit/>
          </a:bodyPr>
          <a:lstStyle/>
          <a:p>
            <a:pPr algn="ctr"/>
            <a:r>
              <a:rPr lang="es-PE" sz="2400" dirty="0"/>
              <a:t>Definimos el producto de un</a:t>
            </a:r>
          </a:p>
          <a:p>
            <a:pPr algn="ctr"/>
            <a:r>
              <a:rPr lang="es-PE" sz="2400" dirty="0"/>
              <a:t> escalar por un par ordenado</a:t>
            </a:r>
          </a:p>
        </p:txBody>
      </p:sp>
      <p:sp>
        <p:nvSpPr>
          <p:cNvPr id="4" name="Nube 3"/>
          <p:cNvSpPr/>
          <p:nvPr/>
        </p:nvSpPr>
        <p:spPr>
          <a:xfrm>
            <a:off x="7041234" y="4566261"/>
            <a:ext cx="2592000" cy="151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Plano Vectorial Bidimensional</a:t>
            </a:r>
          </a:p>
        </p:txBody>
      </p:sp>
      <p:pic>
        <p:nvPicPr>
          <p:cNvPr id="34" name="3 Imagen" descr="Descripción: UTP"/>
          <p:cNvPicPr/>
          <p:nvPr/>
        </p:nvPicPr>
        <p:blipFill>
          <a:blip r:embed="rId24" cstate="print">
            <a:extLst>
              <a:ext uri="{BEBA8EAE-BF5A-486C-A8C5-ECC9F3942E4B}">
                <a14:imgProps xmlns:a14="http://schemas.microsoft.com/office/drawing/2010/main">
                  <a14:imgLayer r:embed="rId25">
                    <a14:imgEffect>
                      <a14:brightnessContrast bright="-40000" contrast="-40000"/>
                    </a14:imgEffect>
                  </a14:imgLayer>
                </a14:imgProps>
              </a:ext>
            </a:extLst>
          </a:blip>
          <a:srcRect/>
          <a:stretch>
            <a:fillRect/>
          </a:stretch>
        </p:blipFill>
        <p:spPr bwMode="auto">
          <a:xfrm>
            <a:off x="226642" y="668609"/>
            <a:ext cx="1808480" cy="692696"/>
          </a:xfrm>
          <a:prstGeom prst="rect">
            <a:avLst/>
          </a:prstGeom>
          <a:noFill/>
          <a:ln w="9525">
            <a:noFill/>
            <a:miter lim="800000"/>
            <a:headEnd/>
            <a:tailEnd/>
          </a:ln>
        </p:spPr>
      </p:pic>
    </p:spTree>
    <p:extLst>
      <p:ext uri="{BB962C8B-B14F-4D97-AF65-F5344CB8AC3E}">
        <p14:creationId xmlns:p14="http://schemas.microsoft.com/office/powerpoint/2010/main" val="14222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arn(inVertic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arn(inVertical)">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down)">
                                      <p:cBhvr>
                                        <p:cTn id="17" dur="580">
                                          <p:stCondLst>
                                            <p:cond delay="0"/>
                                          </p:stCondLst>
                                        </p:cTn>
                                        <p:tgtEl>
                                          <p:spTgt spid="68"/>
                                        </p:tgtEl>
                                      </p:cBhvr>
                                    </p:animEffect>
                                    <p:anim calcmode="lin" valueType="num">
                                      <p:cBhvr>
                                        <p:cTn id="18" dur="1822"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8"/>
                                        </p:tgtEl>
                                        <p:attrNameLst>
                                          <p:attrName>ppt_y</p:attrName>
                                        </p:attrNameLst>
                                      </p:cBhvr>
                                      <p:tavLst>
                                        <p:tav tm="0" fmla="#ppt_y-sin(pi*$)/81">
                                          <p:val>
                                            <p:fltVal val="0"/>
                                          </p:val>
                                        </p:tav>
                                        <p:tav tm="100000">
                                          <p:val>
                                            <p:fltVal val="1"/>
                                          </p:val>
                                        </p:tav>
                                      </p:tavLst>
                                    </p:anim>
                                    <p:animScale>
                                      <p:cBhvr>
                                        <p:cTn id="23" dur="26">
                                          <p:stCondLst>
                                            <p:cond delay="650"/>
                                          </p:stCondLst>
                                        </p:cTn>
                                        <p:tgtEl>
                                          <p:spTgt spid="68"/>
                                        </p:tgtEl>
                                      </p:cBhvr>
                                      <p:to x="100000" y="60000"/>
                                    </p:animScale>
                                    <p:animScale>
                                      <p:cBhvr>
                                        <p:cTn id="24" dur="166" decel="50000">
                                          <p:stCondLst>
                                            <p:cond delay="676"/>
                                          </p:stCondLst>
                                        </p:cTn>
                                        <p:tgtEl>
                                          <p:spTgt spid="68"/>
                                        </p:tgtEl>
                                      </p:cBhvr>
                                      <p:to x="100000" y="100000"/>
                                    </p:animScale>
                                    <p:animScale>
                                      <p:cBhvr>
                                        <p:cTn id="25" dur="26">
                                          <p:stCondLst>
                                            <p:cond delay="1312"/>
                                          </p:stCondLst>
                                        </p:cTn>
                                        <p:tgtEl>
                                          <p:spTgt spid="68"/>
                                        </p:tgtEl>
                                      </p:cBhvr>
                                      <p:to x="100000" y="80000"/>
                                    </p:animScale>
                                    <p:animScale>
                                      <p:cBhvr>
                                        <p:cTn id="26" dur="166" decel="50000">
                                          <p:stCondLst>
                                            <p:cond delay="1338"/>
                                          </p:stCondLst>
                                        </p:cTn>
                                        <p:tgtEl>
                                          <p:spTgt spid="68"/>
                                        </p:tgtEl>
                                      </p:cBhvr>
                                      <p:to x="100000" y="100000"/>
                                    </p:animScale>
                                    <p:animScale>
                                      <p:cBhvr>
                                        <p:cTn id="27" dur="26">
                                          <p:stCondLst>
                                            <p:cond delay="1642"/>
                                          </p:stCondLst>
                                        </p:cTn>
                                        <p:tgtEl>
                                          <p:spTgt spid="68"/>
                                        </p:tgtEl>
                                      </p:cBhvr>
                                      <p:to x="100000" y="90000"/>
                                    </p:animScale>
                                    <p:animScale>
                                      <p:cBhvr>
                                        <p:cTn id="28" dur="166" decel="50000">
                                          <p:stCondLst>
                                            <p:cond delay="1668"/>
                                          </p:stCondLst>
                                        </p:cTn>
                                        <p:tgtEl>
                                          <p:spTgt spid="68"/>
                                        </p:tgtEl>
                                      </p:cBhvr>
                                      <p:to x="100000" y="100000"/>
                                    </p:animScale>
                                    <p:animScale>
                                      <p:cBhvr>
                                        <p:cTn id="29" dur="26">
                                          <p:stCondLst>
                                            <p:cond delay="1808"/>
                                          </p:stCondLst>
                                        </p:cTn>
                                        <p:tgtEl>
                                          <p:spTgt spid="68"/>
                                        </p:tgtEl>
                                      </p:cBhvr>
                                      <p:to x="100000" y="95000"/>
                                    </p:animScale>
                                    <p:animScale>
                                      <p:cBhvr>
                                        <p:cTn id="30" dur="166" decel="50000">
                                          <p:stCondLst>
                                            <p:cond delay="1834"/>
                                          </p:stCondLst>
                                        </p:cTn>
                                        <p:tgtEl>
                                          <p:spTgt spid="68"/>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down)">
                                      <p:cBhvr>
                                        <p:cTn id="35" dur="580">
                                          <p:stCondLst>
                                            <p:cond delay="0"/>
                                          </p:stCondLst>
                                        </p:cTn>
                                        <p:tgtEl>
                                          <p:spTgt spid="69"/>
                                        </p:tgtEl>
                                      </p:cBhvr>
                                    </p:animEffect>
                                    <p:anim calcmode="lin" valueType="num">
                                      <p:cBhvr>
                                        <p:cTn id="36" dur="1822"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9"/>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9"/>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9"/>
                                        </p:tgtEl>
                                        <p:attrNameLst>
                                          <p:attrName>ppt_y</p:attrName>
                                        </p:attrNameLst>
                                      </p:cBhvr>
                                      <p:tavLst>
                                        <p:tav tm="0" fmla="#ppt_y-sin(pi*$)/81">
                                          <p:val>
                                            <p:fltVal val="0"/>
                                          </p:val>
                                        </p:tav>
                                        <p:tav tm="100000">
                                          <p:val>
                                            <p:fltVal val="1"/>
                                          </p:val>
                                        </p:tav>
                                      </p:tavLst>
                                    </p:anim>
                                    <p:animScale>
                                      <p:cBhvr>
                                        <p:cTn id="41" dur="26">
                                          <p:stCondLst>
                                            <p:cond delay="650"/>
                                          </p:stCondLst>
                                        </p:cTn>
                                        <p:tgtEl>
                                          <p:spTgt spid="69"/>
                                        </p:tgtEl>
                                      </p:cBhvr>
                                      <p:to x="100000" y="60000"/>
                                    </p:animScale>
                                    <p:animScale>
                                      <p:cBhvr>
                                        <p:cTn id="42" dur="166" decel="50000">
                                          <p:stCondLst>
                                            <p:cond delay="676"/>
                                          </p:stCondLst>
                                        </p:cTn>
                                        <p:tgtEl>
                                          <p:spTgt spid="69"/>
                                        </p:tgtEl>
                                      </p:cBhvr>
                                      <p:to x="100000" y="100000"/>
                                    </p:animScale>
                                    <p:animScale>
                                      <p:cBhvr>
                                        <p:cTn id="43" dur="26">
                                          <p:stCondLst>
                                            <p:cond delay="1312"/>
                                          </p:stCondLst>
                                        </p:cTn>
                                        <p:tgtEl>
                                          <p:spTgt spid="69"/>
                                        </p:tgtEl>
                                      </p:cBhvr>
                                      <p:to x="100000" y="80000"/>
                                    </p:animScale>
                                    <p:animScale>
                                      <p:cBhvr>
                                        <p:cTn id="44" dur="166" decel="50000">
                                          <p:stCondLst>
                                            <p:cond delay="1338"/>
                                          </p:stCondLst>
                                        </p:cTn>
                                        <p:tgtEl>
                                          <p:spTgt spid="69"/>
                                        </p:tgtEl>
                                      </p:cBhvr>
                                      <p:to x="100000" y="100000"/>
                                    </p:animScale>
                                    <p:animScale>
                                      <p:cBhvr>
                                        <p:cTn id="45" dur="26">
                                          <p:stCondLst>
                                            <p:cond delay="1642"/>
                                          </p:stCondLst>
                                        </p:cTn>
                                        <p:tgtEl>
                                          <p:spTgt spid="69"/>
                                        </p:tgtEl>
                                      </p:cBhvr>
                                      <p:to x="100000" y="90000"/>
                                    </p:animScale>
                                    <p:animScale>
                                      <p:cBhvr>
                                        <p:cTn id="46" dur="166" decel="50000">
                                          <p:stCondLst>
                                            <p:cond delay="1668"/>
                                          </p:stCondLst>
                                        </p:cTn>
                                        <p:tgtEl>
                                          <p:spTgt spid="69"/>
                                        </p:tgtEl>
                                      </p:cBhvr>
                                      <p:to x="100000" y="100000"/>
                                    </p:animScale>
                                    <p:animScale>
                                      <p:cBhvr>
                                        <p:cTn id="47" dur="26">
                                          <p:stCondLst>
                                            <p:cond delay="1808"/>
                                          </p:stCondLst>
                                        </p:cTn>
                                        <p:tgtEl>
                                          <p:spTgt spid="69"/>
                                        </p:tgtEl>
                                      </p:cBhvr>
                                      <p:to x="100000" y="95000"/>
                                    </p:animScale>
                                    <p:animScale>
                                      <p:cBhvr>
                                        <p:cTn id="48" dur="166" decel="50000">
                                          <p:stCondLst>
                                            <p:cond delay="1834"/>
                                          </p:stCondLst>
                                        </p:cTn>
                                        <p:tgtEl>
                                          <p:spTgt spid="69"/>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down)">
                                      <p:cBhvr>
                                        <p:cTn id="53" dur="580">
                                          <p:stCondLst>
                                            <p:cond delay="0"/>
                                          </p:stCondLst>
                                        </p:cTn>
                                        <p:tgtEl>
                                          <p:spTgt spid="70"/>
                                        </p:tgtEl>
                                      </p:cBhvr>
                                    </p:animEffect>
                                    <p:anim calcmode="lin" valueType="num">
                                      <p:cBhvr>
                                        <p:cTn id="54" dur="1822"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70"/>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70"/>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70"/>
                                        </p:tgtEl>
                                        <p:attrNameLst>
                                          <p:attrName>ppt_y</p:attrName>
                                        </p:attrNameLst>
                                      </p:cBhvr>
                                      <p:tavLst>
                                        <p:tav tm="0" fmla="#ppt_y-sin(pi*$)/81">
                                          <p:val>
                                            <p:fltVal val="0"/>
                                          </p:val>
                                        </p:tav>
                                        <p:tav tm="100000">
                                          <p:val>
                                            <p:fltVal val="1"/>
                                          </p:val>
                                        </p:tav>
                                      </p:tavLst>
                                    </p:anim>
                                    <p:animScale>
                                      <p:cBhvr>
                                        <p:cTn id="59" dur="26">
                                          <p:stCondLst>
                                            <p:cond delay="650"/>
                                          </p:stCondLst>
                                        </p:cTn>
                                        <p:tgtEl>
                                          <p:spTgt spid="70"/>
                                        </p:tgtEl>
                                      </p:cBhvr>
                                      <p:to x="100000" y="60000"/>
                                    </p:animScale>
                                    <p:animScale>
                                      <p:cBhvr>
                                        <p:cTn id="60" dur="166" decel="50000">
                                          <p:stCondLst>
                                            <p:cond delay="676"/>
                                          </p:stCondLst>
                                        </p:cTn>
                                        <p:tgtEl>
                                          <p:spTgt spid="70"/>
                                        </p:tgtEl>
                                      </p:cBhvr>
                                      <p:to x="100000" y="100000"/>
                                    </p:animScale>
                                    <p:animScale>
                                      <p:cBhvr>
                                        <p:cTn id="61" dur="26">
                                          <p:stCondLst>
                                            <p:cond delay="1312"/>
                                          </p:stCondLst>
                                        </p:cTn>
                                        <p:tgtEl>
                                          <p:spTgt spid="70"/>
                                        </p:tgtEl>
                                      </p:cBhvr>
                                      <p:to x="100000" y="80000"/>
                                    </p:animScale>
                                    <p:animScale>
                                      <p:cBhvr>
                                        <p:cTn id="62" dur="166" decel="50000">
                                          <p:stCondLst>
                                            <p:cond delay="1338"/>
                                          </p:stCondLst>
                                        </p:cTn>
                                        <p:tgtEl>
                                          <p:spTgt spid="70"/>
                                        </p:tgtEl>
                                      </p:cBhvr>
                                      <p:to x="100000" y="100000"/>
                                    </p:animScale>
                                    <p:animScale>
                                      <p:cBhvr>
                                        <p:cTn id="63" dur="26">
                                          <p:stCondLst>
                                            <p:cond delay="1642"/>
                                          </p:stCondLst>
                                        </p:cTn>
                                        <p:tgtEl>
                                          <p:spTgt spid="70"/>
                                        </p:tgtEl>
                                      </p:cBhvr>
                                      <p:to x="100000" y="90000"/>
                                    </p:animScale>
                                    <p:animScale>
                                      <p:cBhvr>
                                        <p:cTn id="64" dur="166" decel="50000">
                                          <p:stCondLst>
                                            <p:cond delay="1668"/>
                                          </p:stCondLst>
                                        </p:cTn>
                                        <p:tgtEl>
                                          <p:spTgt spid="70"/>
                                        </p:tgtEl>
                                      </p:cBhvr>
                                      <p:to x="100000" y="100000"/>
                                    </p:animScale>
                                    <p:animScale>
                                      <p:cBhvr>
                                        <p:cTn id="65" dur="26">
                                          <p:stCondLst>
                                            <p:cond delay="1808"/>
                                          </p:stCondLst>
                                        </p:cTn>
                                        <p:tgtEl>
                                          <p:spTgt spid="70"/>
                                        </p:tgtEl>
                                      </p:cBhvr>
                                      <p:to x="100000" y="95000"/>
                                    </p:animScale>
                                    <p:animScale>
                                      <p:cBhvr>
                                        <p:cTn id="66" dur="166" decel="50000">
                                          <p:stCondLst>
                                            <p:cond delay="1834"/>
                                          </p:stCondLst>
                                        </p:cTn>
                                        <p:tgtEl>
                                          <p:spTgt spid="70"/>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down)">
                                      <p:cBhvr>
                                        <p:cTn id="71" dur="580">
                                          <p:stCondLst>
                                            <p:cond delay="0"/>
                                          </p:stCondLst>
                                        </p:cTn>
                                        <p:tgtEl>
                                          <p:spTgt spid="71"/>
                                        </p:tgtEl>
                                      </p:cBhvr>
                                    </p:animEffect>
                                    <p:anim calcmode="lin" valueType="num">
                                      <p:cBhvr>
                                        <p:cTn id="72" dur="1822" tmFilter="0,0; 0.14,0.36; 0.43,0.73; 0.71,0.91; 1.0,1.0">
                                          <p:stCondLst>
                                            <p:cond delay="0"/>
                                          </p:stCondLst>
                                        </p:cTn>
                                        <p:tgtEl>
                                          <p:spTgt spid="71"/>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1"/>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1"/>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1"/>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1"/>
                                        </p:tgtEl>
                                        <p:attrNameLst>
                                          <p:attrName>ppt_y</p:attrName>
                                        </p:attrNameLst>
                                      </p:cBhvr>
                                      <p:tavLst>
                                        <p:tav tm="0" fmla="#ppt_y-sin(pi*$)/81">
                                          <p:val>
                                            <p:fltVal val="0"/>
                                          </p:val>
                                        </p:tav>
                                        <p:tav tm="100000">
                                          <p:val>
                                            <p:fltVal val="1"/>
                                          </p:val>
                                        </p:tav>
                                      </p:tavLst>
                                    </p:anim>
                                    <p:animScale>
                                      <p:cBhvr>
                                        <p:cTn id="77" dur="26">
                                          <p:stCondLst>
                                            <p:cond delay="650"/>
                                          </p:stCondLst>
                                        </p:cTn>
                                        <p:tgtEl>
                                          <p:spTgt spid="71"/>
                                        </p:tgtEl>
                                      </p:cBhvr>
                                      <p:to x="100000" y="60000"/>
                                    </p:animScale>
                                    <p:animScale>
                                      <p:cBhvr>
                                        <p:cTn id="78" dur="166" decel="50000">
                                          <p:stCondLst>
                                            <p:cond delay="676"/>
                                          </p:stCondLst>
                                        </p:cTn>
                                        <p:tgtEl>
                                          <p:spTgt spid="71"/>
                                        </p:tgtEl>
                                      </p:cBhvr>
                                      <p:to x="100000" y="100000"/>
                                    </p:animScale>
                                    <p:animScale>
                                      <p:cBhvr>
                                        <p:cTn id="79" dur="26">
                                          <p:stCondLst>
                                            <p:cond delay="1312"/>
                                          </p:stCondLst>
                                        </p:cTn>
                                        <p:tgtEl>
                                          <p:spTgt spid="71"/>
                                        </p:tgtEl>
                                      </p:cBhvr>
                                      <p:to x="100000" y="80000"/>
                                    </p:animScale>
                                    <p:animScale>
                                      <p:cBhvr>
                                        <p:cTn id="80" dur="166" decel="50000">
                                          <p:stCondLst>
                                            <p:cond delay="1338"/>
                                          </p:stCondLst>
                                        </p:cTn>
                                        <p:tgtEl>
                                          <p:spTgt spid="71"/>
                                        </p:tgtEl>
                                      </p:cBhvr>
                                      <p:to x="100000" y="100000"/>
                                    </p:animScale>
                                    <p:animScale>
                                      <p:cBhvr>
                                        <p:cTn id="81" dur="26">
                                          <p:stCondLst>
                                            <p:cond delay="1642"/>
                                          </p:stCondLst>
                                        </p:cTn>
                                        <p:tgtEl>
                                          <p:spTgt spid="71"/>
                                        </p:tgtEl>
                                      </p:cBhvr>
                                      <p:to x="100000" y="90000"/>
                                    </p:animScale>
                                    <p:animScale>
                                      <p:cBhvr>
                                        <p:cTn id="82" dur="166" decel="50000">
                                          <p:stCondLst>
                                            <p:cond delay="1668"/>
                                          </p:stCondLst>
                                        </p:cTn>
                                        <p:tgtEl>
                                          <p:spTgt spid="71"/>
                                        </p:tgtEl>
                                      </p:cBhvr>
                                      <p:to x="100000" y="100000"/>
                                    </p:animScale>
                                    <p:animScale>
                                      <p:cBhvr>
                                        <p:cTn id="83" dur="26">
                                          <p:stCondLst>
                                            <p:cond delay="1808"/>
                                          </p:stCondLst>
                                        </p:cTn>
                                        <p:tgtEl>
                                          <p:spTgt spid="71"/>
                                        </p:tgtEl>
                                      </p:cBhvr>
                                      <p:to x="100000" y="95000"/>
                                    </p:animScale>
                                    <p:animScale>
                                      <p:cBhvr>
                                        <p:cTn id="84" dur="166" decel="50000">
                                          <p:stCondLst>
                                            <p:cond delay="1834"/>
                                          </p:stCondLst>
                                        </p:cTn>
                                        <p:tgtEl>
                                          <p:spTgt spid="71"/>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grpId="0" nodeType="click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wipe(down)">
                                      <p:cBhvr>
                                        <p:cTn id="89" dur="580">
                                          <p:stCondLst>
                                            <p:cond delay="0"/>
                                          </p:stCondLst>
                                        </p:cTn>
                                        <p:tgtEl>
                                          <p:spTgt spid="74"/>
                                        </p:tgtEl>
                                      </p:cBhvr>
                                    </p:animEffect>
                                    <p:anim calcmode="lin" valueType="num">
                                      <p:cBhvr>
                                        <p:cTn id="90" dur="1822" tmFilter="0,0; 0.14,0.36; 0.43,0.73; 0.71,0.91; 1.0,1.0">
                                          <p:stCondLst>
                                            <p:cond delay="0"/>
                                          </p:stCondLst>
                                        </p:cTn>
                                        <p:tgtEl>
                                          <p:spTgt spid="74"/>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74"/>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74"/>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74"/>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74"/>
                                        </p:tgtEl>
                                        <p:attrNameLst>
                                          <p:attrName>ppt_y</p:attrName>
                                        </p:attrNameLst>
                                      </p:cBhvr>
                                      <p:tavLst>
                                        <p:tav tm="0" fmla="#ppt_y-sin(pi*$)/81">
                                          <p:val>
                                            <p:fltVal val="0"/>
                                          </p:val>
                                        </p:tav>
                                        <p:tav tm="100000">
                                          <p:val>
                                            <p:fltVal val="1"/>
                                          </p:val>
                                        </p:tav>
                                      </p:tavLst>
                                    </p:anim>
                                    <p:animScale>
                                      <p:cBhvr>
                                        <p:cTn id="95" dur="26">
                                          <p:stCondLst>
                                            <p:cond delay="650"/>
                                          </p:stCondLst>
                                        </p:cTn>
                                        <p:tgtEl>
                                          <p:spTgt spid="74"/>
                                        </p:tgtEl>
                                      </p:cBhvr>
                                      <p:to x="100000" y="60000"/>
                                    </p:animScale>
                                    <p:animScale>
                                      <p:cBhvr>
                                        <p:cTn id="96" dur="166" decel="50000">
                                          <p:stCondLst>
                                            <p:cond delay="676"/>
                                          </p:stCondLst>
                                        </p:cTn>
                                        <p:tgtEl>
                                          <p:spTgt spid="74"/>
                                        </p:tgtEl>
                                      </p:cBhvr>
                                      <p:to x="100000" y="100000"/>
                                    </p:animScale>
                                    <p:animScale>
                                      <p:cBhvr>
                                        <p:cTn id="97" dur="26">
                                          <p:stCondLst>
                                            <p:cond delay="1312"/>
                                          </p:stCondLst>
                                        </p:cTn>
                                        <p:tgtEl>
                                          <p:spTgt spid="74"/>
                                        </p:tgtEl>
                                      </p:cBhvr>
                                      <p:to x="100000" y="80000"/>
                                    </p:animScale>
                                    <p:animScale>
                                      <p:cBhvr>
                                        <p:cTn id="98" dur="166" decel="50000">
                                          <p:stCondLst>
                                            <p:cond delay="1338"/>
                                          </p:stCondLst>
                                        </p:cTn>
                                        <p:tgtEl>
                                          <p:spTgt spid="74"/>
                                        </p:tgtEl>
                                      </p:cBhvr>
                                      <p:to x="100000" y="100000"/>
                                    </p:animScale>
                                    <p:animScale>
                                      <p:cBhvr>
                                        <p:cTn id="99" dur="26">
                                          <p:stCondLst>
                                            <p:cond delay="1642"/>
                                          </p:stCondLst>
                                        </p:cTn>
                                        <p:tgtEl>
                                          <p:spTgt spid="74"/>
                                        </p:tgtEl>
                                      </p:cBhvr>
                                      <p:to x="100000" y="90000"/>
                                    </p:animScale>
                                    <p:animScale>
                                      <p:cBhvr>
                                        <p:cTn id="100" dur="166" decel="50000">
                                          <p:stCondLst>
                                            <p:cond delay="1668"/>
                                          </p:stCondLst>
                                        </p:cTn>
                                        <p:tgtEl>
                                          <p:spTgt spid="74"/>
                                        </p:tgtEl>
                                      </p:cBhvr>
                                      <p:to x="100000" y="100000"/>
                                    </p:animScale>
                                    <p:animScale>
                                      <p:cBhvr>
                                        <p:cTn id="101" dur="26">
                                          <p:stCondLst>
                                            <p:cond delay="1808"/>
                                          </p:stCondLst>
                                        </p:cTn>
                                        <p:tgtEl>
                                          <p:spTgt spid="74"/>
                                        </p:tgtEl>
                                      </p:cBhvr>
                                      <p:to x="100000" y="95000"/>
                                    </p:animScale>
                                    <p:animScale>
                                      <p:cBhvr>
                                        <p:cTn id="102" dur="166" decel="50000">
                                          <p:stCondLst>
                                            <p:cond delay="1834"/>
                                          </p:stCondLst>
                                        </p:cTn>
                                        <p:tgtEl>
                                          <p:spTgt spid="74"/>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75"/>
                                        </p:tgtEl>
                                        <p:attrNameLst>
                                          <p:attrName>style.visibility</p:attrName>
                                        </p:attrNameLst>
                                      </p:cBhvr>
                                      <p:to>
                                        <p:strVal val="visible"/>
                                      </p:to>
                                    </p:set>
                                    <p:animEffect transition="in" filter="wipe(down)">
                                      <p:cBhvr>
                                        <p:cTn id="107" dur="580">
                                          <p:stCondLst>
                                            <p:cond delay="0"/>
                                          </p:stCondLst>
                                        </p:cTn>
                                        <p:tgtEl>
                                          <p:spTgt spid="75"/>
                                        </p:tgtEl>
                                      </p:cBhvr>
                                    </p:animEffect>
                                    <p:anim calcmode="lin" valueType="num">
                                      <p:cBhvr>
                                        <p:cTn id="108" dur="1822" tmFilter="0,0; 0.14,0.36; 0.43,0.73; 0.71,0.91; 1.0,1.0">
                                          <p:stCondLst>
                                            <p:cond delay="0"/>
                                          </p:stCondLst>
                                        </p:cTn>
                                        <p:tgtEl>
                                          <p:spTgt spid="75"/>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75"/>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75"/>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75"/>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75"/>
                                        </p:tgtEl>
                                        <p:attrNameLst>
                                          <p:attrName>ppt_y</p:attrName>
                                        </p:attrNameLst>
                                      </p:cBhvr>
                                      <p:tavLst>
                                        <p:tav tm="0" fmla="#ppt_y-sin(pi*$)/81">
                                          <p:val>
                                            <p:fltVal val="0"/>
                                          </p:val>
                                        </p:tav>
                                        <p:tav tm="100000">
                                          <p:val>
                                            <p:fltVal val="1"/>
                                          </p:val>
                                        </p:tav>
                                      </p:tavLst>
                                    </p:anim>
                                    <p:animScale>
                                      <p:cBhvr>
                                        <p:cTn id="113" dur="26">
                                          <p:stCondLst>
                                            <p:cond delay="650"/>
                                          </p:stCondLst>
                                        </p:cTn>
                                        <p:tgtEl>
                                          <p:spTgt spid="75"/>
                                        </p:tgtEl>
                                      </p:cBhvr>
                                      <p:to x="100000" y="60000"/>
                                    </p:animScale>
                                    <p:animScale>
                                      <p:cBhvr>
                                        <p:cTn id="114" dur="166" decel="50000">
                                          <p:stCondLst>
                                            <p:cond delay="676"/>
                                          </p:stCondLst>
                                        </p:cTn>
                                        <p:tgtEl>
                                          <p:spTgt spid="75"/>
                                        </p:tgtEl>
                                      </p:cBhvr>
                                      <p:to x="100000" y="100000"/>
                                    </p:animScale>
                                    <p:animScale>
                                      <p:cBhvr>
                                        <p:cTn id="115" dur="26">
                                          <p:stCondLst>
                                            <p:cond delay="1312"/>
                                          </p:stCondLst>
                                        </p:cTn>
                                        <p:tgtEl>
                                          <p:spTgt spid="75"/>
                                        </p:tgtEl>
                                      </p:cBhvr>
                                      <p:to x="100000" y="80000"/>
                                    </p:animScale>
                                    <p:animScale>
                                      <p:cBhvr>
                                        <p:cTn id="116" dur="166" decel="50000">
                                          <p:stCondLst>
                                            <p:cond delay="1338"/>
                                          </p:stCondLst>
                                        </p:cTn>
                                        <p:tgtEl>
                                          <p:spTgt spid="75"/>
                                        </p:tgtEl>
                                      </p:cBhvr>
                                      <p:to x="100000" y="100000"/>
                                    </p:animScale>
                                    <p:animScale>
                                      <p:cBhvr>
                                        <p:cTn id="117" dur="26">
                                          <p:stCondLst>
                                            <p:cond delay="1642"/>
                                          </p:stCondLst>
                                        </p:cTn>
                                        <p:tgtEl>
                                          <p:spTgt spid="75"/>
                                        </p:tgtEl>
                                      </p:cBhvr>
                                      <p:to x="100000" y="90000"/>
                                    </p:animScale>
                                    <p:animScale>
                                      <p:cBhvr>
                                        <p:cTn id="118" dur="166" decel="50000">
                                          <p:stCondLst>
                                            <p:cond delay="1668"/>
                                          </p:stCondLst>
                                        </p:cTn>
                                        <p:tgtEl>
                                          <p:spTgt spid="75"/>
                                        </p:tgtEl>
                                      </p:cBhvr>
                                      <p:to x="100000" y="100000"/>
                                    </p:animScale>
                                    <p:animScale>
                                      <p:cBhvr>
                                        <p:cTn id="119" dur="26">
                                          <p:stCondLst>
                                            <p:cond delay="1808"/>
                                          </p:stCondLst>
                                        </p:cTn>
                                        <p:tgtEl>
                                          <p:spTgt spid="75"/>
                                        </p:tgtEl>
                                      </p:cBhvr>
                                      <p:to x="100000" y="95000"/>
                                    </p:animScale>
                                    <p:animScale>
                                      <p:cBhvr>
                                        <p:cTn id="120" dur="166" decel="50000">
                                          <p:stCondLst>
                                            <p:cond delay="1834"/>
                                          </p:stCondLst>
                                        </p:cTn>
                                        <p:tgtEl>
                                          <p:spTgt spid="75"/>
                                        </p:tgtEl>
                                      </p:cBhvr>
                                      <p:to x="100000" y="100000"/>
                                    </p:animScale>
                                  </p:childTnLst>
                                </p:cTn>
                              </p:par>
                            </p:childTnLst>
                          </p:cTn>
                        </p:par>
                      </p:childTnLst>
                    </p:cTn>
                  </p:par>
                  <p:par>
                    <p:cTn id="121" fill="hold">
                      <p:stCondLst>
                        <p:cond delay="indefinite"/>
                      </p:stCondLst>
                      <p:childTnLst>
                        <p:par>
                          <p:cTn id="122" fill="hold">
                            <p:stCondLst>
                              <p:cond delay="0"/>
                            </p:stCondLst>
                            <p:childTnLst>
                              <p:par>
                                <p:cTn id="123" presetID="26" presetClass="entr" presetSubtype="0" fill="hold" grpId="0" nodeType="clickEffect">
                                  <p:stCondLst>
                                    <p:cond delay="0"/>
                                  </p:stCondLst>
                                  <p:childTnLst>
                                    <p:set>
                                      <p:cBhvr>
                                        <p:cTn id="124" dur="1" fill="hold">
                                          <p:stCondLst>
                                            <p:cond delay="0"/>
                                          </p:stCondLst>
                                        </p:cTn>
                                        <p:tgtEl>
                                          <p:spTgt spid="76"/>
                                        </p:tgtEl>
                                        <p:attrNameLst>
                                          <p:attrName>style.visibility</p:attrName>
                                        </p:attrNameLst>
                                      </p:cBhvr>
                                      <p:to>
                                        <p:strVal val="visible"/>
                                      </p:to>
                                    </p:set>
                                    <p:animEffect transition="in" filter="wipe(down)">
                                      <p:cBhvr>
                                        <p:cTn id="125" dur="580">
                                          <p:stCondLst>
                                            <p:cond delay="0"/>
                                          </p:stCondLst>
                                        </p:cTn>
                                        <p:tgtEl>
                                          <p:spTgt spid="76"/>
                                        </p:tgtEl>
                                      </p:cBhvr>
                                    </p:animEffect>
                                    <p:anim calcmode="lin" valueType="num">
                                      <p:cBhvr>
                                        <p:cTn id="126" dur="1822" tmFilter="0,0; 0.14,0.36; 0.43,0.73; 0.71,0.91; 1.0,1.0">
                                          <p:stCondLst>
                                            <p:cond delay="0"/>
                                          </p:stCondLst>
                                        </p:cTn>
                                        <p:tgtEl>
                                          <p:spTgt spid="76"/>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76"/>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76"/>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76"/>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76"/>
                                        </p:tgtEl>
                                        <p:attrNameLst>
                                          <p:attrName>ppt_y</p:attrName>
                                        </p:attrNameLst>
                                      </p:cBhvr>
                                      <p:tavLst>
                                        <p:tav tm="0" fmla="#ppt_y-sin(pi*$)/81">
                                          <p:val>
                                            <p:fltVal val="0"/>
                                          </p:val>
                                        </p:tav>
                                        <p:tav tm="100000">
                                          <p:val>
                                            <p:fltVal val="1"/>
                                          </p:val>
                                        </p:tav>
                                      </p:tavLst>
                                    </p:anim>
                                    <p:animScale>
                                      <p:cBhvr>
                                        <p:cTn id="131" dur="26">
                                          <p:stCondLst>
                                            <p:cond delay="650"/>
                                          </p:stCondLst>
                                        </p:cTn>
                                        <p:tgtEl>
                                          <p:spTgt spid="76"/>
                                        </p:tgtEl>
                                      </p:cBhvr>
                                      <p:to x="100000" y="60000"/>
                                    </p:animScale>
                                    <p:animScale>
                                      <p:cBhvr>
                                        <p:cTn id="132" dur="166" decel="50000">
                                          <p:stCondLst>
                                            <p:cond delay="676"/>
                                          </p:stCondLst>
                                        </p:cTn>
                                        <p:tgtEl>
                                          <p:spTgt spid="76"/>
                                        </p:tgtEl>
                                      </p:cBhvr>
                                      <p:to x="100000" y="100000"/>
                                    </p:animScale>
                                    <p:animScale>
                                      <p:cBhvr>
                                        <p:cTn id="133" dur="26">
                                          <p:stCondLst>
                                            <p:cond delay="1312"/>
                                          </p:stCondLst>
                                        </p:cTn>
                                        <p:tgtEl>
                                          <p:spTgt spid="76"/>
                                        </p:tgtEl>
                                      </p:cBhvr>
                                      <p:to x="100000" y="80000"/>
                                    </p:animScale>
                                    <p:animScale>
                                      <p:cBhvr>
                                        <p:cTn id="134" dur="166" decel="50000">
                                          <p:stCondLst>
                                            <p:cond delay="1338"/>
                                          </p:stCondLst>
                                        </p:cTn>
                                        <p:tgtEl>
                                          <p:spTgt spid="76"/>
                                        </p:tgtEl>
                                      </p:cBhvr>
                                      <p:to x="100000" y="100000"/>
                                    </p:animScale>
                                    <p:animScale>
                                      <p:cBhvr>
                                        <p:cTn id="135" dur="26">
                                          <p:stCondLst>
                                            <p:cond delay="1642"/>
                                          </p:stCondLst>
                                        </p:cTn>
                                        <p:tgtEl>
                                          <p:spTgt spid="76"/>
                                        </p:tgtEl>
                                      </p:cBhvr>
                                      <p:to x="100000" y="90000"/>
                                    </p:animScale>
                                    <p:animScale>
                                      <p:cBhvr>
                                        <p:cTn id="136" dur="166" decel="50000">
                                          <p:stCondLst>
                                            <p:cond delay="1668"/>
                                          </p:stCondLst>
                                        </p:cTn>
                                        <p:tgtEl>
                                          <p:spTgt spid="76"/>
                                        </p:tgtEl>
                                      </p:cBhvr>
                                      <p:to x="100000" y="100000"/>
                                    </p:animScale>
                                    <p:animScale>
                                      <p:cBhvr>
                                        <p:cTn id="137" dur="26">
                                          <p:stCondLst>
                                            <p:cond delay="1808"/>
                                          </p:stCondLst>
                                        </p:cTn>
                                        <p:tgtEl>
                                          <p:spTgt spid="76"/>
                                        </p:tgtEl>
                                      </p:cBhvr>
                                      <p:to x="100000" y="95000"/>
                                    </p:animScale>
                                    <p:animScale>
                                      <p:cBhvr>
                                        <p:cTn id="138" dur="166" decel="50000">
                                          <p:stCondLst>
                                            <p:cond delay="1834"/>
                                          </p:stCondLst>
                                        </p:cTn>
                                        <p:tgtEl>
                                          <p:spTgt spid="76"/>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26" presetClass="entr" presetSubtype="0" fill="hold" grpId="0"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down)">
                                      <p:cBhvr>
                                        <p:cTn id="143" dur="580">
                                          <p:stCondLst>
                                            <p:cond delay="0"/>
                                          </p:stCondLst>
                                        </p:cTn>
                                        <p:tgtEl>
                                          <p:spTgt spid="77"/>
                                        </p:tgtEl>
                                      </p:cBhvr>
                                    </p:animEffect>
                                    <p:anim calcmode="lin" valueType="num">
                                      <p:cBhvr>
                                        <p:cTn id="144"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149" dur="26">
                                          <p:stCondLst>
                                            <p:cond delay="650"/>
                                          </p:stCondLst>
                                        </p:cTn>
                                        <p:tgtEl>
                                          <p:spTgt spid="77"/>
                                        </p:tgtEl>
                                      </p:cBhvr>
                                      <p:to x="100000" y="60000"/>
                                    </p:animScale>
                                    <p:animScale>
                                      <p:cBhvr>
                                        <p:cTn id="150" dur="166" decel="50000">
                                          <p:stCondLst>
                                            <p:cond delay="676"/>
                                          </p:stCondLst>
                                        </p:cTn>
                                        <p:tgtEl>
                                          <p:spTgt spid="77"/>
                                        </p:tgtEl>
                                      </p:cBhvr>
                                      <p:to x="100000" y="100000"/>
                                    </p:animScale>
                                    <p:animScale>
                                      <p:cBhvr>
                                        <p:cTn id="151" dur="26">
                                          <p:stCondLst>
                                            <p:cond delay="1312"/>
                                          </p:stCondLst>
                                        </p:cTn>
                                        <p:tgtEl>
                                          <p:spTgt spid="77"/>
                                        </p:tgtEl>
                                      </p:cBhvr>
                                      <p:to x="100000" y="80000"/>
                                    </p:animScale>
                                    <p:animScale>
                                      <p:cBhvr>
                                        <p:cTn id="152" dur="166" decel="50000">
                                          <p:stCondLst>
                                            <p:cond delay="1338"/>
                                          </p:stCondLst>
                                        </p:cTn>
                                        <p:tgtEl>
                                          <p:spTgt spid="77"/>
                                        </p:tgtEl>
                                      </p:cBhvr>
                                      <p:to x="100000" y="100000"/>
                                    </p:animScale>
                                    <p:animScale>
                                      <p:cBhvr>
                                        <p:cTn id="153" dur="26">
                                          <p:stCondLst>
                                            <p:cond delay="1642"/>
                                          </p:stCondLst>
                                        </p:cTn>
                                        <p:tgtEl>
                                          <p:spTgt spid="77"/>
                                        </p:tgtEl>
                                      </p:cBhvr>
                                      <p:to x="100000" y="90000"/>
                                    </p:animScale>
                                    <p:animScale>
                                      <p:cBhvr>
                                        <p:cTn id="154" dur="166" decel="50000">
                                          <p:stCondLst>
                                            <p:cond delay="1668"/>
                                          </p:stCondLst>
                                        </p:cTn>
                                        <p:tgtEl>
                                          <p:spTgt spid="77"/>
                                        </p:tgtEl>
                                      </p:cBhvr>
                                      <p:to x="100000" y="100000"/>
                                    </p:animScale>
                                    <p:animScale>
                                      <p:cBhvr>
                                        <p:cTn id="155" dur="26">
                                          <p:stCondLst>
                                            <p:cond delay="1808"/>
                                          </p:stCondLst>
                                        </p:cTn>
                                        <p:tgtEl>
                                          <p:spTgt spid="77"/>
                                        </p:tgtEl>
                                      </p:cBhvr>
                                      <p:to x="100000" y="95000"/>
                                    </p:animScale>
                                    <p:animScale>
                                      <p:cBhvr>
                                        <p:cTn id="156" dur="166" decel="50000">
                                          <p:stCondLst>
                                            <p:cond delay="1834"/>
                                          </p:stCondLst>
                                        </p:cTn>
                                        <p:tgtEl>
                                          <p:spTgt spid="77"/>
                                        </p:tgtEl>
                                      </p:cBhvr>
                                      <p:to x="100000" y="100000"/>
                                    </p:animScale>
                                  </p:childTnLst>
                                </p:cTn>
                              </p:par>
                            </p:childTnLst>
                          </p:cTn>
                        </p:par>
                      </p:childTnLst>
                    </p:cTn>
                  </p:par>
                  <p:par>
                    <p:cTn id="157" fill="hold">
                      <p:stCondLst>
                        <p:cond delay="indefinite"/>
                      </p:stCondLst>
                      <p:childTnLst>
                        <p:par>
                          <p:cTn id="158" fill="hold">
                            <p:stCondLst>
                              <p:cond delay="0"/>
                            </p:stCondLst>
                            <p:childTnLst>
                              <p:par>
                                <p:cTn id="159" presetID="26" presetClass="entr" presetSubtype="0" fill="hold" grpId="0" nodeType="clickEffect">
                                  <p:stCondLst>
                                    <p:cond delay="0"/>
                                  </p:stCondLst>
                                  <p:childTnLst>
                                    <p:set>
                                      <p:cBhvr>
                                        <p:cTn id="160" dur="1" fill="hold">
                                          <p:stCondLst>
                                            <p:cond delay="0"/>
                                          </p:stCondLst>
                                        </p:cTn>
                                        <p:tgtEl>
                                          <p:spTgt spid="78"/>
                                        </p:tgtEl>
                                        <p:attrNameLst>
                                          <p:attrName>style.visibility</p:attrName>
                                        </p:attrNameLst>
                                      </p:cBhvr>
                                      <p:to>
                                        <p:strVal val="visible"/>
                                      </p:to>
                                    </p:set>
                                    <p:animEffect transition="in" filter="wipe(down)">
                                      <p:cBhvr>
                                        <p:cTn id="161" dur="580">
                                          <p:stCondLst>
                                            <p:cond delay="0"/>
                                          </p:stCondLst>
                                        </p:cTn>
                                        <p:tgtEl>
                                          <p:spTgt spid="78"/>
                                        </p:tgtEl>
                                      </p:cBhvr>
                                    </p:animEffect>
                                    <p:anim calcmode="lin" valueType="num">
                                      <p:cBhvr>
                                        <p:cTn id="162"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163"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164"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165"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166"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167" dur="26">
                                          <p:stCondLst>
                                            <p:cond delay="650"/>
                                          </p:stCondLst>
                                        </p:cTn>
                                        <p:tgtEl>
                                          <p:spTgt spid="78"/>
                                        </p:tgtEl>
                                      </p:cBhvr>
                                      <p:to x="100000" y="60000"/>
                                    </p:animScale>
                                    <p:animScale>
                                      <p:cBhvr>
                                        <p:cTn id="168" dur="166" decel="50000">
                                          <p:stCondLst>
                                            <p:cond delay="676"/>
                                          </p:stCondLst>
                                        </p:cTn>
                                        <p:tgtEl>
                                          <p:spTgt spid="78"/>
                                        </p:tgtEl>
                                      </p:cBhvr>
                                      <p:to x="100000" y="100000"/>
                                    </p:animScale>
                                    <p:animScale>
                                      <p:cBhvr>
                                        <p:cTn id="169" dur="26">
                                          <p:stCondLst>
                                            <p:cond delay="1312"/>
                                          </p:stCondLst>
                                        </p:cTn>
                                        <p:tgtEl>
                                          <p:spTgt spid="78"/>
                                        </p:tgtEl>
                                      </p:cBhvr>
                                      <p:to x="100000" y="80000"/>
                                    </p:animScale>
                                    <p:animScale>
                                      <p:cBhvr>
                                        <p:cTn id="170" dur="166" decel="50000">
                                          <p:stCondLst>
                                            <p:cond delay="1338"/>
                                          </p:stCondLst>
                                        </p:cTn>
                                        <p:tgtEl>
                                          <p:spTgt spid="78"/>
                                        </p:tgtEl>
                                      </p:cBhvr>
                                      <p:to x="100000" y="100000"/>
                                    </p:animScale>
                                    <p:animScale>
                                      <p:cBhvr>
                                        <p:cTn id="171" dur="26">
                                          <p:stCondLst>
                                            <p:cond delay="1642"/>
                                          </p:stCondLst>
                                        </p:cTn>
                                        <p:tgtEl>
                                          <p:spTgt spid="78"/>
                                        </p:tgtEl>
                                      </p:cBhvr>
                                      <p:to x="100000" y="90000"/>
                                    </p:animScale>
                                    <p:animScale>
                                      <p:cBhvr>
                                        <p:cTn id="172" dur="166" decel="50000">
                                          <p:stCondLst>
                                            <p:cond delay="1668"/>
                                          </p:stCondLst>
                                        </p:cTn>
                                        <p:tgtEl>
                                          <p:spTgt spid="78"/>
                                        </p:tgtEl>
                                      </p:cBhvr>
                                      <p:to x="100000" y="100000"/>
                                    </p:animScale>
                                    <p:animScale>
                                      <p:cBhvr>
                                        <p:cTn id="173" dur="26">
                                          <p:stCondLst>
                                            <p:cond delay="1808"/>
                                          </p:stCondLst>
                                        </p:cTn>
                                        <p:tgtEl>
                                          <p:spTgt spid="78"/>
                                        </p:tgtEl>
                                      </p:cBhvr>
                                      <p:to x="100000" y="95000"/>
                                    </p:animScale>
                                    <p:animScale>
                                      <p:cBhvr>
                                        <p:cTn id="174" dur="166" decel="50000">
                                          <p:stCondLst>
                                            <p:cond delay="1834"/>
                                          </p:stCondLst>
                                        </p:cTn>
                                        <p:tgtEl>
                                          <p:spTgt spid="78"/>
                                        </p:tgtEl>
                                      </p:cBhvr>
                                      <p:to x="100000" y="100000"/>
                                    </p:animScale>
                                  </p:childTnLst>
                                </p:cTn>
                              </p:par>
                            </p:childTnLst>
                          </p:cTn>
                        </p:par>
                      </p:childTnLst>
                    </p:cTn>
                  </p:par>
                  <p:par>
                    <p:cTn id="175" fill="hold">
                      <p:stCondLst>
                        <p:cond delay="indefinite"/>
                      </p:stCondLst>
                      <p:childTnLst>
                        <p:par>
                          <p:cTn id="176" fill="hold">
                            <p:stCondLst>
                              <p:cond delay="0"/>
                            </p:stCondLst>
                            <p:childTnLst>
                              <p:par>
                                <p:cTn id="177" presetID="26" presetClass="entr" presetSubtype="0" fill="hold" grpId="0" nodeType="clickEffect">
                                  <p:stCondLst>
                                    <p:cond delay="0"/>
                                  </p:stCondLst>
                                  <p:childTnLst>
                                    <p:set>
                                      <p:cBhvr>
                                        <p:cTn id="178" dur="1" fill="hold">
                                          <p:stCondLst>
                                            <p:cond delay="0"/>
                                          </p:stCondLst>
                                        </p:cTn>
                                        <p:tgtEl>
                                          <p:spTgt spid="79"/>
                                        </p:tgtEl>
                                        <p:attrNameLst>
                                          <p:attrName>style.visibility</p:attrName>
                                        </p:attrNameLst>
                                      </p:cBhvr>
                                      <p:to>
                                        <p:strVal val="visible"/>
                                      </p:to>
                                    </p:set>
                                    <p:animEffect transition="in" filter="wipe(down)">
                                      <p:cBhvr>
                                        <p:cTn id="179" dur="580">
                                          <p:stCondLst>
                                            <p:cond delay="0"/>
                                          </p:stCondLst>
                                        </p:cTn>
                                        <p:tgtEl>
                                          <p:spTgt spid="79"/>
                                        </p:tgtEl>
                                      </p:cBhvr>
                                    </p:animEffect>
                                    <p:anim calcmode="lin" valueType="num">
                                      <p:cBhvr>
                                        <p:cTn id="180" dur="1822"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181" dur="664"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182" dur="664" tmFilter="0, 0; 0.125,0.2665; 0.25,0.4; 0.375,0.465; 0.5,0.5;  0.625,0.535; 0.75,0.6; 0.875,0.7335; 1,1">
                                          <p:stCondLst>
                                            <p:cond delay="664"/>
                                          </p:stCondLst>
                                        </p:cTn>
                                        <p:tgtEl>
                                          <p:spTgt spid="79"/>
                                        </p:tgtEl>
                                        <p:attrNameLst>
                                          <p:attrName>ppt_y</p:attrName>
                                        </p:attrNameLst>
                                      </p:cBhvr>
                                      <p:tavLst>
                                        <p:tav tm="0" fmla="#ppt_y-sin(pi*$)/9">
                                          <p:val>
                                            <p:fltVal val="0"/>
                                          </p:val>
                                        </p:tav>
                                        <p:tav tm="100000">
                                          <p:val>
                                            <p:fltVal val="1"/>
                                          </p:val>
                                        </p:tav>
                                      </p:tavLst>
                                    </p:anim>
                                    <p:anim calcmode="lin" valueType="num">
                                      <p:cBhvr>
                                        <p:cTn id="183" dur="332" tmFilter="0, 0; 0.125,0.2665; 0.25,0.4; 0.375,0.465; 0.5,0.5;  0.625,0.535; 0.75,0.6; 0.875,0.7335; 1,1">
                                          <p:stCondLst>
                                            <p:cond delay="1324"/>
                                          </p:stCondLst>
                                        </p:cTn>
                                        <p:tgtEl>
                                          <p:spTgt spid="79"/>
                                        </p:tgtEl>
                                        <p:attrNameLst>
                                          <p:attrName>ppt_y</p:attrName>
                                        </p:attrNameLst>
                                      </p:cBhvr>
                                      <p:tavLst>
                                        <p:tav tm="0" fmla="#ppt_y-sin(pi*$)/27">
                                          <p:val>
                                            <p:fltVal val="0"/>
                                          </p:val>
                                        </p:tav>
                                        <p:tav tm="100000">
                                          <p:val>
                                            <p:fltVal val="1"/>
                                          </p:val>
                                        </p:tav>
                                      </p:tavLst>
                                    </p:anim>
                                    <p:anim calcmode="lin" valueType="num">
                                      <p:cBhvr>
                                        <p:cTn id="184" dur="164" tmFilter="0, 0; 0.125,0.2665; 0.25,0.4; 0.375,0.465; 0.5,0.5;  0.625,0.535; 0.75,0.6; 0.875,0.7335; 1,1">
                                          <p:stCondLst>
                                            <p:cond delay="1656"/>
                                          </p:stCondLst>
                                        </p:cTn>
                                        <p:tgtEl>
                                          <p:spTgt spid="79"/>
                                        </p:tgtEl>
                                        <p:attrNameLst>
                                          <p:attrName>ppt_y</p:attrName>
                                        </p:attrNameLst>
                                      </p:cBhvr>
                                      <p:tavLst>
                                        <p:tav tm="0" fmla="#ppt_y-sin(pi*$)/81">
                                          <p:val>
                                            <p:fltVal val="0"/>
                                          </p:val>
                                        </p:tav>
                                        <p:tav tm="100000">
                                          <p:val>
                                            <p:fltVal val="1"/>
                                          </p:val>
                                        </p:tav>
                                      </p:tavLst>
                                    </p:anim>
                                    <p:animScale>
                                      <p:cBhvr>
                                        <p:cTn id="185" dur="26">
                                          <p:stCondLst>
                                            <p:cond delay="650"/>
                                          </p:stCondLst>
                                        </p:cTn>
                                        <p:tgtEl>
                                          <p:spTgt spid="79"/>
                                        </p:tgtEl>
                                      </p:cBhvr>
                                      <p:to x="100000" y="60000"/>
                                    </p:animScale>
                                    <p:animScale>
                                      <p:cBhvr>
                                        <p:cTn id="186" dur="166" decel="50000">
                                          <p:stCondLst>
                                            <p:cond delay="676"/>
                                          </p:stCondLst>
                                        </p:cTn>
                                        <p:tgtEl>
                                          <p:spTgt spid="79"/>
                                        </p:tgtEl>
                                      </p:cBhvr>
                                      <p:to x="100000" y="100000"/>
                                    </p:animScale>
                                    <p:animScale>
                                      <p:cBhvr>
                                        <p:cTn id="187" dur="26">
                                          <p:stCondLst>
                                            <p:cond delay="1312"/>
                                          </p:stCondLst>
                                        </p:cTn>
                                        <p:tgtEl>
                                          <p:spTgt spid="79"/>
                                        </p:tgtEl>
                                      </p:cBhvr>
                                      <p:to x="100000" y="80000"/>
                                    </p:animScale>
                                    <p:animScale>
                                      <p:cBhvr>
                                        <p:cTn id="188" dur="166" decel="50000">
                                          <p:stCondLst>
                                            <p:cond delay="1338"/>
                                          </p:stCondLst>
                                        </p:cTn>
                                        <p:tgtEl>
                                          <p:spTgt spid="79"/>
                                        </p:tgtEl>
                                      </p:cBhvr>
                                      <p:to x="100000" y="100000"/>
                                    </p:animScale>
                                    <p:animScale>
                                      <p:cBhvr>
                                        <p:cTn id="189" dur="26">
                                          <p:stCondLst>
                                            <p:cond delay="1642"/>
                                          </p:stCondLst>
                                        </p:cTn>
                                        <p:tgtEl>
                                          <p:spTgt spid="79"/>
                                        </p:tgtEl>
                                      </p:cBhvr>
                                      <p:to x="100000" y="90000"/>
                                    </p:animScale>
                                    <p:animScale>
                                      <p:cBhvr>
                                        <p:cTn id="190" dur="166" decel="50000">
                                          <p:stCondLst>
                                            <p:cond delay="1668"/>
                                          </p:stCondLst>
                                        </p:cTn>
                                        <p:tgtEl>
                                          <p:spTgt spid="79"/>
                                        </p:tgtEl>
                                      </p:cBhvr>
                                      <p:to x="100000" y="100000"/>
                                    </p:animScale>
                                    <p:animScale>
                                      <p:cBhvr>
                                        <p:cTn id="191" dur="26">
                                          <p:stCondLst>
                                            <p:cond delay="1808"/>
                                          </p:stCondLst>
                                        </p:cTn>
                                        <p:tgtEl>
                                          <p:spTgt spid="79"/>
                                        </p:tgtEl>
                                      </p:cBhvr>
                                      <p:to x="100000" y="95000"/>
                                    </p:animScale>
                                    <p:animScale>
                                      <p:cBhvr>
                                        <p:cTn id="192" dur="166" decel="50000">
                                          <p:stCondLst>
                                            <p:cond delay="1834"/>
                                          </p:stCondLst>
                                        </p:cTn>
                                        <p:tgtEl>
                                          <p:spTgt spid="79"/>
                                        </p:tgtEl>
                                      </p:cBhvr>
                                      <p:to x="100000" y="100000"/>
                                    </p:animScale>
                                  </p:childTnLst>
                                </p:cTn>
                              </p:par>
                            </p:childTnLst>
                          </p:cTn>
                        </p:par>
                      </p:childTnLst>
                    </p:cTn>
                  </p:par>
                  <p:par>
                    <p:cTn id="193" fill="hold">
                      <p:stCondLst>
                        <p:cond delay="indefinite"/>
                      </p:stCondLst>
                      <p:childTnLst>
                        <p:par>
                          <p:cTn id="194" fill="hold">
                            <p:stCondLst>
                              <p:cond delay="0"/>
                            </p:stCondLst>
                            <p:childTnLst>
                              <p:par>
                                <p:cTn id="195" presetID="26" presetClass="entr" presetSubtype="0" fill="hold" grpId="0" nodeType="clickEffect">
                                  <p:stCondLst>
                                    <p:cond delay="0"/>
                                  </p:stCondLst>
                                  <p:childTnLst>
                                    <p:set>
                                      <p:cBhvr>
                                        <p:cTn id="196" dur="1" fill="hold">
                                          <p:stCondLst>
                                            <p:cond delay="0"/>
                                          </p:stCondLst>
                                        </p:cTn>
                                        <p:tgtEl>
                                          <p:spTgt spid="80"/>
                                        </p:tgtEl>
                                        <p:attrNameLst>
                                          <p:attrName>style.visibility</p:attrName>
                                        </p:attrNameLst>
                                      </p:cBhvr>
                                      <p:to>
                                        <p:strVal val="visible"/>
                                      </p:to>
                                    </p:set>
                                    <p:animEffect transition="in" filter="wipe(down)">
                                      <p:cBhvr>
                                        <p:cTn id="197" dur="580">
                                          <p:stCondLst>
                                            <p:cond delay="0"/>
                                          </p:stCondLst>
                                        </p:cTn>
                                        <p:tgtEl>
                                          <p:spTgt spid="80"/>
                                        </p:tgtEl>
                                      </p:cBhvr>
                                    </p:animEffect>
                                    <p:anim calcmode="lin" valueType="num">
                                      <p:cBhvr>
                                        <p:cTn id="198" dur="1822" tmFilter="0,0; 0.14,0.36; 0.43,0.73; 0.71,0.91; 1.0,1.0">
                                          <p:stCondLst>
                                            <p:cond delay="0"/>
                                          </p:stCondLst>
                                        </p:cTn>
                                        <p:tgtEl>
                                          <p:spTgt spid="80"/>
                                        </p:tgtEl>
                                        <p:attrNameLst>
                                          <p:attrName>ppt_x</p:attrName>
                                        </p:attrNameLst>
                                      </p:cBhvr>
                                      <p:tavLst>
                                        <p:tav tm="0">
                                          <p:val>
                                            <p:strVal val="#ppt_x-0.25"/>
                                          </p:val>
                                        </p:tav>
                                        <p:tav tm="100000">
                                          <p:val>
                                            <p:strVal val="#ppt_x"/>
                                          </p:val>
                                        </p:tav>
                                      </p:tavLst>
                                    </p:anim>
                                    <p:anim calcmode="lin" valueType="num">
                                      <p:cBhvr>
                                        <p:cTn id="199" dur="664" tmFilter="0.0,0.0; 0.25,0.07; 0.50,0.2; 0.75,0.467; 1.0,1.0">
                                          <p:stCondLst>
                                            <p:cond delay="0"/>
                                          </p:stCondLst>
                                        </p:cTn>
                                        <p:tgtEl>
                                          <p:spTgt spid="80"/>
                                        </p:tgtEl>
                                        <p:attrNameLst>
                                          <p:attrName>ppt_y</p:attrName>
                                        </p:attrNameLst>
                                      </p:cBhvr>
                                      <p:tavLst>
                                        <p:tav tm="0" fmla="#ppt_y-sin(pi*$)/3">
                                          <p:val>
                                            <p:fltVal val="0.5"/>
                                          </p:val>
                                        </p:tav>
                                        <p:tav tm="100000">
                                          <p:val>
                                            <p:fltVal val="1"/>
                                          </p:val>
                                        </p:tav>
                                      </p:tavLst>
                                    </p:anim>
                                    <p:anim calcmode="lin" valueType="num">
                                      <p:cBhvr>
                                        <p:cTn id="200" dur="664" tmFilter="0, 0; 0.125,0.2665; 0.25,0.4; 0.375,0.465; 0.5,0.5;  0.625,0.535; 0.75,0.6; 0.875,0.7335; 1,1">
                                          <p:stCondLst>
                                            <p:cond delay="664"/>
                                          </p:stCondLst>
                                        </p:cTn>
                                        <p:tgtEl>
                                          <p:spTgt spid="80"/>
                                        </p:tgtEl>
                                        <p:attrNameLst>
                                          <p:attrName>ppt_y</p:attrName>
                                        </p:attrNameLst>
                                      </p:cBhvr>
                                      <p:tavLst>
                                        <p:tav tm="0" fmla="#ppt_y-sin(pi*$)/9">
                                          <p:val>
                                            <p:fltVal val="0"/>
                                          </p:val>
                                        </p:tav>
                                        <p:tav tm="100000">
                                          <p:val>
                                            <p:fltVal val="1"/>
                                          </p:val>
                                        </p:tav>
                                      </p:tavLst>
                                    </p:anim>
                                    <p:anim calcmode="lin" valueType="num">
                                      <p:cBhvr>
                                        <p:cTn id="201" dur="332" tmFilter="0, 0; 0.125,0.2665; 0.25,0.4; 0.375,0.465; 0.5,0.5;  0.625,0.535; 0.75,0.6; 0.875,0.7335; 1,1">
                                          <p:stCondLst>
                                            <p:cond delay="1324"/>
                                          </p:stCondLst>
                                        </p:cTn>
                                        <p:tgtEl>
                                          <p:spTgt spid="80"/>
                                        </p:tgtEl>
                                        <p:attrNameLst>
                                          <p:attrName>ppt_y</p:attrName>
                                        </p:attrNameLst>
                                      </p:cBhvr>
                                      <p:tavLst>
                                        <p:tav tm="0" fmla="#ppt_y-sin(pi*$)/27">
                                          <p:val>
                                            <p:fltVal val="0"/>
                                          </p:val>
                                        </p:tav>
                                        <p:tav tm="100000">
                                          <p:val>
                                            <p:fltVal val="1"/>
                                          </p:val>
                                        </p:tav>
                                      </p:tavLst>
                                    </p:anim>
                                    <p:anim calcmode="lin" valueType="num">
                                      <p:cBhvr>
                                        <p:cTn id="202" dur="164" tmFilter="0, 0; 0.125,0.2665; 0.25,0.4; 0.375,0.465; 0.5,0.5;  0.625,0.535; 0.75,0.6; 0.875,0.7335; 1,1">
                                          <p:stCondLst>
                                            <p:cond delay="1656"/>
                                          </p:stCondLst>
                                        </p:cTn>
                                        <p:tgtEl>
                                          <p:spTgt spid="80"/>
                                        </p:tgtEl>
                                        <p:attrNameLst>
                                          <p:attrName>ppt_y</p:attrName>
                                        </p:attrNameLst>
                                      </p:cBhvr>
                                      <p:tavLst>
                                        <p:tav tm="0" fmla="#ppt_y-sin(pi*$)/81">
                                          <p:val>
                                            <p:fltVal val="0"/>
                                          </p:val>
                                        </p:tav>
                                        <p:tav tm="100000">
                                          <p:val>
                                            <p:fltVal val="1"/>
                                          </p:val>
                                        </p:tav>
                                      </p:tavLst>
                                    </p:anim>
                                    <p:animScale>
                                      <p:cBhvr>
                                        <p:cTn id="203" dur="26">
                                          <p:stCondLst>
                                            <p:cond delay="650"/>
                                          </p:stCondLst>
                                        </p:cTn>
                                        <p:tgtEl>
                                          <p:spTgt spid="80"/>
                                        </p:tgtEl>
                                      </p:cBhvr>
                                      <p:to x="100000" y="60000"/>
                                    </p:animScale>
                                    <p:animScale>
                                      <p:cBhvr>
                                        <p:cTn id="204" dur="166" decel="50000">
                                          <p:stCondLst>
                                            <p:cond delay="676"/>
                                          </p:stCondLst>
                                        </p:cTn>
                                        <p:tgtEl>
                                          <p:spTgt spid="80"/>
                                        </p:tgtEl>
                                      </p:cBhvr>
                                      <p:to x="100000" y="100000"/>
                                    </p:animScale>
                                    <p:animScale>
                                      <p:cBhvr>
                                        <p:cTn id="205" dur="26">
                                          <p:stCondLst>
                                            <p:cond delay="1312"/>
                                          </p:stCondLst>
                                        </p:cTn>
                                        <p:tgtEl>
                                          <p:spTgt spid="80"/>
                                        </p:tgtEl>
                                      </p:cBhvr>
                                      <p:to x="100000" y="80000"/>
                                    </p:animScale>
                                    <p:animScale>
                                      <p:cBhvr>
                                        <p:cTn id="206" dur="166" decel="50000">
                                          <p:stCondLst>
                                            <p:cond delay="1338"/>
                                          </p:stCondLst>
                                        </p:cTn>
                                        <p:tgtEl>
                                          <p:spTgt spid="80"/>
                                        </p:tgtEl>
                                      </p:cBhvr>
                                      <p:to x="100000" y="100000"/>
                                    </p:animScale>
                                    <p:animScale>
                                      <p:cBhvr>
                                        <p:cTn id="207" dur="26">
                                          <p:stCondLst>
                                            <p:cond delay="1642"/>
                                          </p:stCondLst>
                                        </p:cTn>
                                        <p:tgtEl>
                                          <p:spTgt spid="80"/>
                                        </p:tgtEl>
                                      </p:cBhvr>
                                      <p:to x="100000" y="90000"/>
                                    </p:animScale>
                                    <p:animScale>
                                      <p:cBhvr>
                                        <p:cTn id="208" dur="166" decel="50000">
                                          <p:stCondLst>
                                            <p:cond delay="1668"/>
                                          </p:stCondLst>
                                        </p:cTn>
                                        <p:tgtEl>
                                          <p:spTgt spid="80"/>
                                        </p:tgtEl>
                                      </p:cBhvr>
                                      <p:to x="100000" y="100000"/>
                                    </p:animScale>
                                    <p:animScale>
                                      <p:cBhvr>
                                        <p:cTn id="209" dur="26">
                                          <p:stCondLst>
                                            <p:cond delay="1808"/>
                                          </p:stCondLst>
                                        </p:cTn>
                                        <p:tgtEl>
                                          <p:spTgt spid="80"/>
                                        </p:tgtEl>
                                      </p:cBhvr>
                                      <p:to x="100000" y="95000"/>
                                    </p:animScale>
                                    <p:animScale>
                                      <p:cBhvr>
                                        <p:cTn id="210" dur="166" decel="50000">
                                          <p:stCondLst>
                                            <p:cond delay="1834"/>
                                          </p:stCondLst>
                                        </p:cTn>
                                        <p:tgtEl>
                                          <p:spTgt spid="80"/>
                                        </p:tgtEl>
                                      </p:cBhvr>
                                      <p:to x="100000" y="100000"/>
                                    </p:animScale>
                                  </p:childTnLst>
                                </p:cTn>
                              </p:par>
                            </p:childTnLst>
                          </p:cTn>
                        </p:par>
                      </p:childTnLst>
                    </p:cTn>
                  </p:par>
                  <p:par>
                    <p:cTn id="211" fill="hold">
                      <p:stCondLst>
                        <p:cond delay="indefinite"/>
                      </p:stCondLst>
                      <p:childTnLst>
                        <p:par>
                          <p:cTn id="212" fill="hold">
                            <p:stCondLst>
                              <p:cond delay="0"/>
                            </p:stCondLst>
                            <p:childTnLst>
                              <p:par>
                                <p:cTn id="213" presetID="26" presetClass="entr" presetSubtype="0" fill="hold" grpId="0" nodeType="clickEffect">
                                  <p:stCondLst>
                                    <p:cond delay="0"/>
                                  </p:stCondLst>
                                  <p:childTnLst>
                                    <p:set>
                                      <p:cBhvr>
                                        <p:cTn id="214" dur="1" fill="hold">
                                          <p:stCondLst>
                                            <p:cond delay="0"/>
                                          </p:stCondLst>
                                        </p:cTn>
                                        <p:tgtEl>
                                          <p:spTgt spid="81"/>
                                        </p:tgtEl>
                                        <p:attrNameLst>
                                          <p:attrName>style.visibility</p:attrName>
                                        </p:attrNameLst>
                                      </p:cBhvr>
                                      <p:to>
                                        <p:strVal val="visible"/>
                                      </p:to>
                                    </p:set>
                                    <p:animEffect transition="in" filter="wipe(down)">
                                      <p:cBhvr>
                                        <p:cTn id="215" dur="580">
                                          <p:stCondLst>
                                            <p:cond delay="0"/>
                                          </p:stCondLst>
                                        </p:cTn>
                                        <p:tgtEl>
                                          <p:spTgt spid="81"/>
                                        </p:tgtEl>
                                      </p:cBhvr>
                                    </p:animEffect>
                                    <p:anim calcmode="lin" valueType="num">
                                      <p:cBhvr>
                                        <p:cTn id="216"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221" dur="26">
                                          <p:stCondLst>
                                            <p:cond delay="650"/>
                                          </p:stCondLst>
                                        </p:cTn>
                                        <p:tgtEl>
                                          <p:spTgt spid="81"/>
                                        </p:tgtEl>
                                      </p:cBhvr>
                                      <p:to x="100000" y="60000"/>
                                    </p:animScale>
                                    <p:animScale>
                                      <p:cBhvr>
                                        <p:cTn id="222" dur="166" decel="50000">
                                          <p:stCondLst>
                                            <p:cond delay="676"/>
                                          </p:stCondLst>
                                        </p:cTn>
                                        <p:tgtEl>
                                          <p:spTgt spid="81"/>
                                        </p:tgtEl>
                                      </p:cBhvr>
                                      <p:to x="100000" y="100000"/>
                                    </p:animScale>
                                    <p:animScale>
                                      <p:cBhvr>
                                        <p:cTn id="223" dur="26">
                                          <p:stCondLst>
                                            <p:cond delay="1312"/>
                                          </p:stCondLst>
                                        </p:cTn>
                                        <p:tgtEl>
                                          <p:spTgt spid="81"/>
                                        </p:tgtEl>
                                      </p:cBhvr>
                                      <p:to x="100000" y="80000"/>
                                    </p:animScale>
                                    <p:animScale>
                                      <p:cBhvr>
                                        <p:cTn id="224" dur="166" decel="50000">
                                          <p:stCondLst>
                                            <p:cond delay="1338"/>
                                          </p:stCondLst>
                                        </p:cTn>
                                        <p:tgtEl>
                                          <p:spTgt spid="81"/>
                                        </p:tgtEl>
                                      </p:cBhvr>
                                      <p:to x="100000" y="100000"/>
                                    </p:animScale>
                                    <p:animScale>
                                      <p:cBhvr>
                                        <p:cTn id="225" dur="26">
                                          <p:stCondLst>
                                            <p:cond delay="1642"/>
                                          </p:stCondLst>
                                        </p:cTn>
                                        <p:tgtEl>
                                          <p:spTgt spid="81"/>
                                        </p:tgtEl>
                                      </p:cBhvr>
                                      <p:to x="100000" y="90000"/>
                                    </p:animScale>
                                    <p:animScale>
                                      <p:cBhvr>
                                        <p:cTn id="226" dur="166" decel="50000">
                                          <p:stCondLst>
                                            <p:cond delay="1668"/>
                                          </p:stCondLst>
                                        </p:cTn>
                                        <p:tgtEl>
                                          <p:spTgt spid="81"/>
                                        </p:tgtEl>
                                      </p:cBhvr>
                                      <p:to x="100000" y="100000"/>
                                    </p:animScale>
                                    <p:animScale>
                                      <p:cBhvr>
                                        <p:cTn id="227" dur="26">
                                          <p:stCondLst>
                                            <p:cond delay="1808"/>
                                          </p:stCondLst>
                                        </p:cTn>
                                        <p:tgtEl>
                                          <p:spTgt spid="81"/>
                                        </p:tgtEl>
                                      </p:cBhvr>
                                      <p:to x="100000" y="95000"/>
                                    </p:animScale>
                                    <p:animScale>
                                      <p:cBhvr>
                                        <p:cTn id="228" dur="166" decel="50000">
                                          <p:stCondLst>
                                            <p:cond delay="1834"/>
                                          </p:stCondLst>
                                        </p:cTn>
                                        <p:tgtEl>
                                          <p:spTgt spid="81"/>
                                        </p:tgtEl>
                                      </p:cBhvr>
                                      <p:to x="100000" y="100000"/>
                                    </p:animScale>
                                  </p:childTnLst>
                                </p:cTn>
                              </p:par>
                            </p:childTnLst>
                          </p:cTn>
                        </p:par>
                      </p:childTnLst>
                    </p:cTn>
                  </p:par>
                  <p:par>
                    <p:cTn id="229" fill="hold">
                      <p:stCondLst>
                        <p:cond delay="indefinite"/>
                      </p:stCondLst>
                      <p:childTnLst>
                        <p:par>
                          <p:cTn id="230" fill="hold">
                            <p:stCondLst>
                              <p:cond delay="0"/>
                            </p:stCondLst>
                            <p:childTnLst>
                              <p:par>
                                <p:cTn id="231" presetID="26" presetClass="entr" presetSubtype="0" fill="hold" grpId="0" nodeType="clickEffect">
                                  <p:stCondLst>
                                    <p:cond delay="0"/>
                                  </p:stCondLst>
                                  <p:childTnLst>
                                    <p:set>
                                      <p:cBhvr>
                                        <p:cTn id="232" dur="1" fill="hold">
                                          <p:stCondLst>
                                            <p:cond delay="0"/>
                                          </p:stCondLst>
                                        </p:cTn>
                                        <p:tgtEl>
                                          <p:spTgt spid="82"/>
                                        </p:tgtEl>
                                        <p:attrNameLst>
                                          <p:attrName>style.visibility</p:attrName>
                                        </p:attrNameLst>
                                      </p:cBhvr>
                                      <p:to>
                                        <p:strVal val="visible"/>
                                      </p:to>
                                    </p:set>
                                    <p:animEffect transition="in" filter="wipe(down)">
                                      <p:cBhvr>
                                        <p:cTn id="233" dur="580">
                                          <p:stCondLst>
                                            <p:cond delay="0"/>
                                          </p:stCondLst>
                                        </p:cTn>
                                        <p:tgtEl>
                                          <p:spTgt spid="82"/>
                                        </p:tgtEl>
                                      </p:cBhvr>
                                    </p:animEffect>
                                    <p:anim calcmode="lin" valueType="num">
                                      <p:cBhvr>
                                        <p:cTn id="234" dur="1822"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235" dur="664"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236" dur="664" tmFilter="0, 0; 0.125,0.2665; 0.25,0.4; 0.375,0.465; 0.5,0.5;  0.625,0.535; 0.75,0.6; 0.875,0.7335; 1,1">
                                          <p:stCondLst>
                                            <p:cond delay="664"/>
                                          </p:stCondLst>
                                        </p:cTn>
                                        <p:tgtEl>
                                          <p:spTgt spid="82"/>
                                        </p:tgtEl>
                                        <p:attrNameLst>
                                          <p:attrName>ppt_y</p:attrName>
                                        </p:attrNameLst>
                                      </p:cBhvr>
                                      <p:tavLst>
                                        <p:tav tm="0" fmla="#ppt_y-sin(pi*$)/9">
                                          <p:val>
                                            <p:fltVal val="0"/>
                                          </p:val>
                                        </p:tav>
                                        <p:tav tm="100000">
                                          <p:val>
                                            <p:fltVal val="1"/>
                                          </p:val>
                                        </p:tav>
                                      </p:tavLst>
                                    </p:anim>
                                    <p:anim calcmode="lin" valueType="num">
                                      <p:cBhvr>
                                        <p:cTn id="237" dur="332" tmFilter="0, 0; 0.125,0.2665; 0.25,0.4; 0.375,0.465; 0.5,0.5;  0.625,0.535; 0.75,0.6; 0.875,0.7335; 1,1">
                                          <p:stCondLst>
                                            <p:cond delay="1324"/>
                                          </p:stCondLst>
                                        </p:cTn>
                                        <p:tgtEl>
                                          <p:spTgt spid="82"/>
                                        </p:tgtEl>
                                        <p:attrNameLst>
                                          <p:attrName>ppt_y</p:attrName>
                                        </p:attrNameLst>
                                      </p:cBhvr>
                                      <p:tavLst>
                                        <p:tav tm="0" fmla="#ppt_y-sin(pi*$)/27">
                                          <p:val>
                                            <p:fltVal val="0"/>
                                          </p:val>
                                        </p:tav>
                                        <p:tav tm="100000">
                                          <p:val>
                                            <p:fltVal val="1"/>
                                          </p:val>
                                        </p:tav>
                                      </p:tavLst>
                                    </p:anim>
                                    <p:anim calcmode="lin" valueType="num">
                                      <p:cBhvr>
                                        <p:cTn id="238" dur="164" tmFilter="0, 0; 0.125,0.2665; 0.25,0.4; 0.375,0.465; 0.5,0.5;  0.625,0.535; 0.75,0.6; 0.875,0.7335; 1,1">
                                          <p:stCondLst>
                                            <p:cond delay="1656"/>
                                          </p:stCondLst>
                                        </p:cTn>
                                        <p:tgtEl>
                                          <p:spTgt spid="82"/>
                                        </p:tgtEl>
                                        <p:attrNameLst>
                                          <p:attrName>ppt_y</p:attrName>
                                        </p:attrNameLst>
                                      </p:cBhvr>
                                      <p:tavLst>
                                        <p:tav tm="0" fmla="#ppt_y-sin(pi*$)/81">
                                          <p:val>
                                            <p:fltVal val="0"/>
                                          </p:val>
                                        </p:tav>
                                        <p:tav tm="100000">
                                          <p:val>
                                            <p:fltVal val="1"/>
                                          </p:val>
                                        </p:tav>
                                      </p:tavLst>
                                    </p:anim>
                                    <p:animScale>
                                      <p:cBhvr>
                                        <p:cTn id="239" dur="26">
                                          <p:stCondLst>
                                            <p:cond delay="650"/>
                                          </p:stCondLst>
                                        </p:cTn>
                                        <p:tgtEl>
                                          <p:spTgt spid="82"/>
                                        </p:tgtEl>
                                      </p:cBhvr>
                                      <p:to x="100000" y="60000"/>
                                    </p:animScale>
                                    <p:animScale>
                                      <p:cBhvr>
                                        <p:cTn id="240" dur="166" decel="50000">
                                          <p:stCondLst>
                                            <p:cond delay="676"/>
                                          </p:stCondLst>
                                        </p:cTn>
                                        <p:tgtEl>
                                          <p:spTgt spid="82"/>
                                        </p:tgtEl>
                                      </p:cBhvr>
                                      <p:to x="100000" y="100000"/>
                                    </p:animScale>
                                    <p:animScale>
                                      <p:cBhvr>
                                        <p:cTn id="241" dur="26">
                                          <p:stCondLst>
                                            <p:cond delay="1312"/>
                                          </p:stCondLst>
                                        </p:cTn>
                                        <p:tgtEl>
                                          <p:spTgt spid="82"/>
                                        </p:tgtEl>
                                      </p:cBhvr>
                                      <p:to x="100000" y="80000"/>
                                    </p:animScale>
                                    <p:animScale>
                                      <p:cBhvr>
                                        <p:cTn id="242" dur="166" decel="50000">
                                          <p:stCondLst>
                                            <p:cond delay="1338"/>
                                          </p:stCondLst>
                                        </p:cTn>
                                        <p:tgtEl>
                                          <p:spTgt spid="82"/>
                                        </p:tgtEl>
                                      </p:cBhvr>
                                      <p:to x="100000" y="100000"/>
                                    </p:animScale>
                                    <p:animScale>
                                      <p:cBhvr>
                                        <p:cTn id="243" dur="26">
                                          <p:stCondLst>
                                            <p:cond delay="1642"/>
                                          </p:stCondLst>
                                        </p:cTn>
                                        <p:tgtEl>
                                          <p:spTgt spid="82"/>
                                        </p:tgtEl>
                                      </p:cBhvr>
                                      <p:to x="100000" y="90000"/>
                                    </p:animScale>
                                    <p:animScale>
                                      <p:cBhvr>
                                        <p:cTn id="244" dur="166" decel="50000">
                                          <p:stCondLst>
                                            <p:cond delay="1668"/>
                                          </p:stCondLst>
                                        </p:cTn>
                                        <p:tgtEl>
                                          <p:spTgt spid="82"/>
                                        </p:tgtEl>
                                      </p:cBhvr>
                                      <p:to x="100000" y="100000"/>
                                    </p:animScale>
                                    <p:animScale>
                                      <p:cBhvr>
                                        <p:cTn id="245" dur="26">
                                          <p:stCondLst>
                                            <p:cond delay="1808"/>
                                          </p:stCondLst>
                                        </p:cTn>
                                        <p:tgtEl>
                                          <p:spTgt spid="82"/>
                                        </p:tgtEl>
                                      </p:cBhvr>
                                      <p:to x="100000" y="95000"/>
                                    </p:animScale>
                                    <p:animScale>
                                      <p:cBhvr>
                                        <p:cTn id="246" dur="166" decel="50000">
                                          <p:stCondLst>
                                            <p:cond delay="1834"/>
                                          </p:stCondLst>
                                        </p:cTn>
                                        <p:tgtEl>
                                          <p:spTgt spid="82"/>
                                        </p:tgtEl>
                                      </p:cBhvr>
                                      <p:to x="100000" y="100000"/>
                                    </p:animScale>
                                  </p:childTnLst>
                                </p:cTn>
                              </p:par>
                            </p:childTnLst>
                          </p:cTn>
                        </p:par>
                      </p:childTnLst>
                    </p:cTn>
                  </p:par>
                  <p:par>
                    <p:cTn id="247" fill="hold">
                      <p:stCondLst>
                        <p:cond delay="indefinite"/>
                      </p:stCondLst>
                      <p:childTnLst>
                        <p:par>
                          <p:cTn id="248" fill="hold">
                            <p:stCondLst>
                              <p:cond delay="0"/>
                            </p:stCondLst>
                            <p:childTnLst>
                              <p:par>
                                <p:cTn id="249" presetID="26" presetClass="entr" presetSubtype="0" fill="hold" grpId="0" nodeType="clickEffect">
                                  <p:stCondLst>
                                    <p:cond delay="0"/>
                                  </p:stCondLst>
                                  <p:childTnLst>
                                    <p:set>
                                      <p:cBhvr>
                                        <p:cTn id="250" dur="1" fill="hold">
                                          <p:stCondLst>
                                            <p:cond delay="0"/>
                                          </p:stCondLst>
                                        </p:cTn>
                                        <p:tgtEl>
                                          <p:spTgt spid="83"/>
                                        </p:tgtEl>
                                        <p:attrNameLst>
                                          <p:attrName>style.visibility</p:attrName>
                                        </p:attrNameLst>
                                      </p:cBhvr>
                                      <p:to>
                                        <p:strVal val="visible"/>
                                      </p:to>
                                    </p:set>
                                    <p:animEffect transition="in" filter="wipe(down)">
                                      <p:cBhvr>
                                        <p:cTn id="251" dur="580">
                                          <p:stCondLst>
                                            <p:cond delay="0"/>
                                          </p:stCondLst>
                                        </p:cTn>
                                        <p:tgtEl>
                                          <p:spTgt spid="83"/>
                                        </p:tgtEl>
                                      </p:cBhvr>
                                    </p:animEffect>
                                    <p:anim calcmode="lin" valueType="num">
                                      <p:cBhvr>
                                        <p:cTn id="252" dur="1822" tmFilter="0,0; 0.14,0.36; 0.43,0.73; 0.71,0.91; 1.0,1.0">
                                          <p:stCondLst>
                                            <p:cond delay="0"/>
                                          </p:stCondLst>
                                        </p:cTn>
                                        <p:tgtEl>
                                          <p:spTgt spid="83"/>
                                        </p:tgtEl>
                                        <p:attrNameLst>
                                          <p:attrName>ppt_x</p:attrName>
                                        </p:attrNameLst>
                                      </p:cBhvr>
                                      <p:tavLst>
                                        <p:tav tm="0">
                                          <p:val>
                                            <p:strVal val="#ppt_x-0.25"/>
                                          </p:val>
                                        </p:tav>
                                        <p:tav tm="100000">
                                          <p:val>
                                            <p:strVal val="#ppt_x"/>
                                          </p:val>
                                        </p:tav>
                                      </p:tavLst>
                                    </p:anim>
                                    <p:anim calcmode="lin" valueType="num">
                                      <p:cBhvr>
                                        <p:cTn id="253" dur="664" tmFilter="0.0,0.0; 0.25,0.07; 0.50,0.2; 0.75,0.467; 1.0,1.0">
                                          <p:stCondLst>
                                            <p:cond delay="0"/>
                                          </p:stCondLst>
                                        </p:cTn>
                                        <p:tgtEl>
                                          <p:spTgt spid="83"/>
                                        </p:tgtEl>
                                        <p:attrNameLst>
                                          <p:attrName>ppt_y</p:attrName>
                                        </p:attrNameLst>
                                      </p:cBhvr>
                                      <p:tavLst>
                                        <p:tav tm="0" fmla="#ppt_y-sin(pi*$)/3">
                                          <p:val>
                                            <p:fltVal val="0.5"/>
                                          </p:val>
                                        </p:tav>
                                        <p:tav tm="100000">
                                          <p:val>
                                            <p:fltVal val="1"/>
                                          </p:val>
                                        </p:tav>
                                      </p:tavLst>
                                    </p:anim>
                                    <p:anim calcmode="lin" valueType="num">
                                      <p:cBhvr>
                                        <p:cTn id="254" dur="664" tmFilter="0, 0; 0.125,0.2665; 0.25,0.4; 0.375,0.465; 0.5,0.5;  0.625,0.535; 0.75,0.6; 0.875,0.7335; 1,1">
                                          <p:stCondLst>
                                            <p:cond delay="664"/>
                                          </p:stCondLst>
                                        </p:cTn>
                                        <p:tgtEl>
                                          <p:spTgt spid="83"/>
                                        </p:tgtEl>
                                        <p:attrNameLst>
                                          <p:attrName>ppt_y</p:attrName>
                                        </p:attrNameLst>
                                      </p:cBhvr>
                                      <p:tavLst>
                                        <p:tav tm="0" fmla="#ppt_y-sin(pi*$)/9">
                                          <p:val>
                                            <p:fltVal val="0"/>
                                          </p:val>
                                        </p:tav>
                                        <p:tav tm="100000">
                                          <p:val>
                                            <p:fltVal val="1"/>
                                          </p:val>
                                        </p:tav>
                                      </p:tavLst>
                                    </p:anim>
                                    <p:anim calcmode="lin" valueType="num">
                                      <p:cBhvr>
                                        <p:cTn id="255" dur="332" tmFilter="0, 0; 0.125,0.2665; 0.25,0.4; 0.375,0.465; 0.5,0.5;  0.625,0.535; 0.75,0.6; 0.875,0.7335; 1,1">
                                          <p:stCondLst>
                                            <p:cond delay="1324"/>
                                          </p:stCondLst>
                                        </p:cTn>
                                        <p:tgtEl>
                                          <p:spTgt spid="83"/>
                                        </p:tgtEl>
                                        <p:attrNameLst>
                                          <p:attrName>ppt_y</p:attrName>
                                        </p:attrNameLst>
                                      </p:cBhvr>
                                      <p:tavLst>
                                        <p:tav tm="0" fmla="#ppt_y-sin(pi*$)/27">
                                          <p:val>
                                            <p:fltVal val="0"/>
                                          </p:val>
                                        </p:tav>
                                        <p:tav tm="100000">
                                          <p:val>
                                            <p:fltVal val="1"/>
                                          </p:val>
                                        </p:tav>
                                      </p:tavLst>
                                    </p:anim>
                                    <p:anim calcmode="lin" valueType="num">
                                      <p:cBhvr>
                                        <p:cTn id="256" dur="164" tmFilter="0, 0; 0.125,0.2665; 0.25,0.4; 0.375,0.465; 0.5,0.5;  0.625,0.535; 0.75,0.6; 0.875,0.7335; 1,1">
                                          <p:stCondLst>
                                            <p:cond delay="1656"/>
                                          </p:stCondLst>
                                        </p:cTn>
                                        <p:tgtEl>
                                          <p:spTgt spid="83"/>
                                        </p:tgtEl>
                                        <p:attrNameLst>
                                          <p:attrName>ppt_y</p:attrName>
                                        </p:attrNameLst>
                                      </p:cBhvr>
                                      <p:tavLst>
                                        <p:tav tm="0" fmla="#ppt_y-sin(pi*$)/81">
                                          <p:val>
                                            <p:fltVal val="0"/>
                                          </p:val>
                                        </p:tav>
                                        <p:tav tm="100000">
                                          <p:val>
                                            <p:fltVal val="1"/>
                                          </p:val>
                                        </p:tav>
                                      </p:tavLst>
                                    </p:anim>
                                    <p:animScale>
                                      <p:cBhvr>
                                        <p:cTn id="257" dur="26">
                                          <p:stCondLst>
                                            <p:cond delay="650"/>
                                          </p:stCondLst>
                                        </p:cTn>
                                        <p:tgtEl>
                                          <p:spTgt spid="83"/>
                                        </p:tgtEl>
                                      </p:cBhvr>
                                      <p:to x="100000" y="60000"/>
                                    </p:animScale>
                                    <p:animScale>
                                      <p:cBhvr>
                                        <p:cTn id="258" dur="166" decel="50000">
                                          <p:stCondLst>
                                            <p:cond delay="676"/>
                                          </p:stCondLst>
                                        </p:cTn>
                                        <p:tgtEl>
                                          <p:spTgt spid="83"/>
                                        </p:tgtEl>
                                      </p:cBhvr>
                                      <p:to x="100000" y="100000"/>
                                    </p:animScale>
                                    <p:animScale>
                                      <p:cBhvr>
                                        <p:cTn id="259" dur="26">
                                          <p:stCondLst>
                                            <p:cond delay="1312"/>
                                          </p:stCondLst>
                                        </p:cTn>
                                        <p:tgtEl>
                                          <p:spTgt spid="83"/>
                                        </p:tgtEl>
                                      </p:cBhvr>
                                      <p:to x="100000" y="80000"/>
                                    </p:animScale>
                                    <p:animScale>
                                      <p:cBhvr>
                                        <p:cTn id="260" dur="166" decel="50000">
                                          <p:stCondLst>
                                            <p:cond delay="1338"/>
                                          </p:stCondLst>
                                        </p:cTn>
                                        <p:tgtEl>
                                          <p:spTgt spid="83"/>
                                        </p:tgtEl>
                                      </p:cBhvr>
                                      <p:to x="100000" y="100000"/>
                                    </p:animScale>
                                    <p:animScale>
                                      <p:cBhvr>
                                        <p:cTn id="261" dur="26">
                                          <p:stCondLst>
                                            <p:cond delay="1642"/>
                                          </p:stCondLst>
                                        </p:cTn>
                                        <p:tgtEl>
                                          <p:spTgt spid="83"/>
                                        </p:tgtEl>
                                      </p:cBhvr>
                                      <p:to x="100000" y="90000"/>
                                    </p:animScale>
                                    <p:animScale>
                                      <p:cBhvr>
                                        <p:cTn id="262" dur="166" decel="50000">
                                          <p:stCondLst>
                                            <p:cond delay="1668"/>
                                          </p:stCondLst>
                                        </p:cTn>
                                        <p:tgtEl>
                                          <p:spTgt spid="83"/>
                                        </p:tgtEl>
                                      </p:cBhvr>
                                      <p:to x="100000" y="100000"/>
                                    </p:animScale>
                                    <p:animScale>
                                      <p:cBhvr>
                                        <p:cTn id="263" dur="26">
                                          <p:stCondLst>
                                            <p:cond delay="1808"/>
                                          </p:stCondLst>
                                        </p:cTn>
                                        <p:tgtEl>
                                          <p:spTgt spid="83"/>
                                        </p:tgtEl>
                                      </p:cBhvr>
                                      <p:to x="100000" y="95000"/>
                                    </p:animScale>
                                    <p:animScale>
                                      <p:cBhvr>
                                        <p:cTn id="264" dur="166" decel="50000">
                                          <p:stCondLst>
                                            <p:cond delay="1834"/>
                                          </p:stCondLst>
                                        </p:cTn>
                                        <p:tgtEl>
                                          <p:spTgt spid="83"/>
                                        </p:tgtEl>
                                      </p:cBhvr>
                                      <p:to x="100000" y="100000"/>
                                    </p:animScale>
                                  </p:childTnLst>
                                </p:cTn>
                              </p:par>
                            </p:childTnLst>
                          </p:cTn>
                        </p:par>
                      </p:childTnLst>
                    </p:cTn>
                  </p:par>
                  <p:par>
                    <p:cTn id="265" fill="hold">
                      <p:stCondLst>
                        <p:cond delay="indefinite"/>
                      </p:stCondLst>
                      <p:childTnLst>
                        <p:par>
                          <p:cTn id="266" fill="hold">
                            <p:stCondLst>
                              <p:cond delay="0"/>
                            </p:stCondLst>
                            <p:childTnLst>
                              <p:par>
                                <p:cTn id="267" presetID="26" presetClass="entr" presetSubtype="0" fill="hold" grpId="0" nodeType="clickEffect">
                                  <p:stCondLst>
                                    <p:cond delay="0"/>
                                  </p:stCondLst>
                                  <p:childTnLst>
                                    <p:set>
                                      <p:cBhvr>
                                        <p:cTn id="268" dur="1" fill="hold">
                                          <p:stCondLst>
                                            <p:cond delay="0"/>
                                          </p:stCondLst>
                                        </p:cTn>
                                        <p:tgtEl>
                                          <p:spTgt spid="84"/>
                                        </p:tgtEl>
                                        <p:attrNameLst>
                                          <p:attrName>style.visibility</p:attrName>
                                        </p:attrNameLst>
                                      </p:cBhvr>
                                      <p:to>
                                        <p:strVal val="visible"/>
                                      </p:to>
                                    </p:set>
                                    <p:animEffect transition="in" filter="wipe(down)">
                                      <p:cBhvr>
                                        <p:cTn id="269" dur="580">
                                          <p:stCondLst>
                                            <p:cond delay="0"/>
                                          </p:stCondLst>
                                        </p:cTn>
                                        <p:tgtEl>
                                          <p:spTgt spid="84"/>
                                        </p:tgtEl>
                                      </p:cBhvr>
                                    </p:animEffect>
                                    <p:anim calcmode="lin" valueType="num">
                                      <p:cBhvr>
                                        <p:cTn id="270" dur="1822" tmFilter="0,0; 0.14,0.36; 0.43,0.73; 0.71,0.91; 1.0,1.0">
                                          <p:stCondLst>
                                            <p:cond delay="0"/>
                                          </p:stCondLst>
                                        </p:cTn>
                                        <p:tgtEl>
                                          <p:spTgt spid="84"/>
                                        </p:tgtEl>
                                        <p:attrNameLst>
                                          <p:attrName>ppt_x</p:attrName>
                                        </p:attrNameLst>
                                      </p:cBhvr>
                                      <p:tavLst>
                                        <p:tav tm="0">
                                          <p:val>
                                            <p:strVal val="#ppt_x-0.25"/>
                                          </p:val>
                                        </p:tav>
                                        <p:tav tm="100000">
                                          <p:val>
                                            <p:strVal val="#ppt_x"/>
                                          </p:val>
                                        </p:tav>
                                      </p:tavLst>
                                    </p:anim>
                                    <p:anim calcmode="lin" valueType="num">
                                      <p:cBhvr>
                                        <p:cTn id="271" dur="664" tmFilter="0.0,0.0; 0.25,0.07; 0.50,0.2; 0.75,0.467; 1.0,1.0">
                                          <p:stCondLst>
                                            <p:cond delay="0"/>
                                          </p:stCondLst>
                                        </p:cTn>
                                        <p:tgtEl>
                                          <p:spTgt spid="84"/>
                                        </p:tgtEl>
                                        <p:attrNameLst>
                                          <p:attrName>ppt_y</p:attrName>
                                        </p:attrNameLst>
                                      </p:cBhvr>
                                      <p:tavLst>
                                        <p:tav tm="0" fmla="#ppt_y-sin(pi*$)/3">
                                          <p:val>
                                            <p:fltVal val="0.5"/>
                                          </p:val>
                                        </p:tav>
                                        <p:tav tm="100000">
                                          <p:val>
                                            <p:fltVal val="1"/>
                                          </p:val>
                                        </p:tav>
                                      </p:tavLst>
                                    </p:anim>
                                    <p:anim calcmode="lin" valueType="num">
                                      <p:cBhvr>
                                        <p:cTn id="272" dur="664" tmFilter="0, 0; 0.125,0.2665; 0.25,0.4; 0.375,0.465; 0.5,0.5;  0.625,0.535; 0.75,0.6; 0.875,0.7335; 1,1">
                                          <p:stCondLst>
                                            <p:cond delay="664"/>
                                          </p:stCondLst>
                                        </p:cTn>
                                        <p:tgtEl>
                                          <p:spTgt spid="84"/>
                                        </p:tgtEl>
                                        <p:attrNameLst>
                                          <p:attrName>ppt_y</p:attrName>
                                        </p:attrNameLst>
                                      </p:cBhvr>
                                      <p:tavLst>
                                        <p:tav tm="0" fmla="#ppt_y-sin(pi*$)/9">
                                          <p:val>
                                            <p:fltVal val="0"/>
                                          </p:val>
                                        </p:tav>
                                        <p:tav tm="100000">
                                          <p:val>
                                            <p:fltVal val="1"/>
                                          </p:val>
                                        </p:tav>
                                      </p:tavLst>
                                    </p:anim>
                                    <p:anim calcmode="lin" valueType="num">
                                      <p:cBhvr>
                                        <p:cTn id="273" dur="332" tmFilter="0, 0; 0.125,0.2665; 0.25,0.4; 0.375,0.465; 0.5,0.5;  0.625,0.535; 0.75,0.6; 0.875,0.7335; 1,1">
                                          <p:stCondLst>
                                            <p:cond delay="1324"/>
                                          </p:stCondLst>
                                        </p:cTn>
                                        <p:tgtEl>
                                          <p:spTgt spid="84"/>
                                        </p:tgtEl>
                                        <p:attrNameLst>
                                          <p:attrName>ppt_y</p:attrName>
                                        </p:attrNameLst>
                                      </p:cBhvr>
                                      <p:tavLst>
                                        <p:tav tm="0" fmla="#ppt_y-sin(pi*$)/27">
                                          <p:val>
                                            <p:fltVal val="0"/>
                                          </p:val>
                                        </p:tav>
                                        <p:tav tm="100000">
                                          <p:val>
                                            <p:fltVal val="1"/>
                                          </p:val>
                                        </p:tav>
                                      </p:tavLst>
                                    </p:anim>
                                    <p:anim calcmode="lin" valueType="num">
                                      <p:cBhvr>
                                        <p:cTn id="274" dur="164" tmFilter="0, 0; 0.125,0.2665; 0.25,0.4; 0.375,0.465; 0.5,0.5;  0.625,0.535; 0.75,0.6; 0.875,0.7335; 1,1">
                                          <p:stCondLst>
                                            <p:cond delay="1656"/>
                                          </p:stCondLst>
                                        </p:cTn>
                                        <p:tgtEl>
                                          <p:spTgt spid="84"/>
                                        </p:tgtEl>
                                        <p:attrNameLst>
                                          <p:attrName>ppt_y</p:attrName>
                                        </p:attrNameLst>
                                      </p:cBhvr>
                                      <p:tavLst>
                                        <p:tav tm="0" fmla="#ppt_y-sin(pi*$)/81">
                                          <p:val>
                                            <p:fltVal val="0"/>
                                          </p:val>
                                        </p:tav>
                                        <p:tav tm="100000">
                                          <p:val>
                                            <p:fltVal val="1"/>
                                          </p:val>
                                        </p:tav>
                                      </p:tavLst>
                                    </p:anim>
                                    <p:animScale>
                                      <p:cBhvr>
                                        <p:cTn id="275" dur="26">
                                          <p:stCondLst>
                                            <p:cond delay="650"/>
                                          </p:stCondLst>
                                        </p:cTn>
                                        <p:tgtEl>
                                          <p:spTgt spid="84"/>
                                        </p:tgtEl>
                                      </p:cBhvr>
                                      <p:to x="100000" y="60000"/>
                                    </p:animScale>
                                    <p:animScale>
                                      <p:cBhvr>
                                        <p:cTn id="276" dur="166" decel="50000">
                                          <p:stCondLst>
                                            <p:cond delay="676"/>
                                          </p:stCondLst>
                                        </p:cTn>
                                        <p:tgtEl>
                                          <p:spTgt spid="84"/>
                                        </p:tgtEl>
                                      </p:cBhvr>
                                      <p:to x="100000" y="100000"/>
                                    </p:animScale>
                                    <p:animScale>
                                      <p:cBhvr>
                                        <p:cTn id="277" dur="26">
                                          <p:stCondLst>
                                            <p:cond delay="1312"/>
                                          </p:stCondLst>
                                        </p:cTn>
                                        <p:tgtEl>
                                          <p:spTgt spid="84"/>
                                        </p:tgtEl>
                                      </p:cBhvr>
                                      <p:to x="100000" y="80000"/>
                                    </p:animScale>
                                    <p:animScale>
                                      <p:cBhvr>
                                        <p:cTn id="278" dur="166" decel="50000">
                                          <p:stCondLst>
                                            <p:cond delay="1338"/>
                                          </p:stCondLst>
                                        </p:cTn>
                                        <p:tgtEl>
                                          <p:spTgt spid="84"/>
                                        </p:tgtEl>
                                      </p:cBhvr>
                                      <p:to x="100000" y="100000"/>
                                    </p:animScale>
                                    <p:animScale>
                                      <p:cBhvr>
                                        <p:cTn id="279" dur="26">
                                          <p:stCondLst>
                                            <p:cond delay="1642"/>
                                          </p:stCondLst>
                                        </p:cTn>
                                        <p:tgtEl>
                                          <p:spTgt spid="84"/>
                                        </p:tgtEl>
                                      </p:cBhvr>
                                      <p:to x="100000" y="90000"/>
                                    </p:animScale>
                                    <p:animScale>
                                      <p:cBhvr>
                                        <p:cTn id="280" dur="166" decel="50000">
                                          <p:stCondLst>
                                            <p:cond delay="1668"/>
                                          </p:stCondLst>
                                        </p:cTn>
                                        <p:tgtEl>
                                          <p:spTgt spid="84"/>
                                        </p:tgtEl>
                                      </p:cBhvr>
                                      <p:to x="100000" y="100000"/>
                                    </p:animScale>
                                    <p:animScale>
                                      <p:cBhvr>
                                        <p:cTn id="281" dur="26">
                                          <p:stCondLst>
                                            <p:cond delay="1808"/>
                                          </p:stCondLst>
                                        </p:cTn>
                                        <p:tgtEl>
                                          <p:spTgt spid="84"/>
                                        </p:tgtEl>
                                      </p:cBhvr>
                                      <p:to x="100000" y="95000"/>
                                    </p:animScale>
                                    <p:animScale>
                                      <p:cBhvr>
                                        <p:cTn id="282" dur="166" decel="50000">
                                          <p:stCondLst>
                                            <p:cond delay="1834"/>
                                          </p:stCondLst>
                                        </p:cTn>
                                        <p:tgtEl>
                                          <p:spTgt spid="84"/>
                                        </p:tgtEl>
                                      </p:cBhvr>
                                      <p:to x="100000" y="100000"/>
                                    </p:animScale>
                                  </p:childTnLst>
                                </p:cTn>
                              </p:par>
                            </p:childTnLst>
                          </p:cTn>
                        </p:par>
                      </p:childTnLst>
                    </p:cTn>
                  </p:par>
                  <p:par>
                    <p:cTn id="283" fill="hold">
                      <p:stCondLst>
                        <p:cond delay="indefinite"/>
                      </p:stCondLst>
                      <p:childTnLst>
                        <p:par>
                          <p:cTn id="284" fill="hold">
                            <p:stCondLst>
                              <p:cond delay="0"/>
                            </p:stCondLst>
                            <p:childTnLst>
                              <p:par>
                                <p:cTn id="285" presetID="26" presetClass="entr" presetSubtype="0" fill="hold" grpId="0" nodeType="clickEffect">
                                  <p:stCondLst>
                                    <p:cond delay="0"/>
                                  </p:stCondLst>
                                  <p:childTnLst>
                                    <p:set>
                                      <p:cBhvr>
                                        <p:cTn id="286" dur="1" fill="hold">
                                          <p:stCondLst>
                                            <p:cond delay="0"/>
                                          </p:stCondLst>
                                        </p:cTn>
                                        <p:tgtEl>
                                          <p:spTgt spid="85"/>
                                        </p:tgtEl>
                                        <p:attrNameLst>
                                          <p:attrName>style.visibility</p:attrName>
                                        </p:attrNameLst>
                                      </p:cBhvr>
                                      <p:to>
                                        <p:strVal val="visible"/>
                                      </p:to>
                                    </p:set>
                                    <p:animEffect transition="in" filter="wipe(down)">
                                      <p:cBhvr>
                                        <p:cTn id="287" dur="580">
                                          <p:stCondLst>
                                            <p:cond delay="0"/>
                                          </p:stCondLst>
                                        </p:cTn>
                                        <p:tgtEl>
                                          <p:spTgt spid="85"/>
                                        </p:tgtEl>
                                      </p:cBhvr>
                                    </p:animEffect>
                                    <p:anim calcmode="lin" valueType="num">
                                      <p:cBhvr>
                                        <p:cTn id="288" dur="1822"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289" dur="664"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290" dur="664" tmFilter="0, 0; 0.125,0.2665; 0.25,0.4; 0.375,0.465; 0.5,0.5;  0.625,0.535; 0.75,0.6; 0.875,0.7335; 1,1">
                                          <p:stCondLst>
                                            <p:cond delay="664"/>
                                          </p:stCondLst>
                                        </p:cTn>
                                        <p:tgtEl>
                                          <p:spTgt spid="85"/>
                                        </p:tgtEl>
                                        <p:attrNameLst>
                                          <p:attrName>ppt_y</p:attrName>
                                        </p:attrNameLst>
                                      </p:cBhvr>
                                      <p:tavLst>
                                        <p:tav tm="0" fmla="#ppt_y-sin(pi*$)/9">
                                          <p:val>
                                            <p:fltVal val="0"/>
                                          </p:val>
                                        </p:tav>
                                        <p:tav tm="100000">
                                          <p:val>
                                            <p:fltVal val="1"/>
                                          </p:val>
                                        </p:tav>
                                      </p:tavLst>
                                    </p:anim>
                                    <p:anim calcmode="lin" valueType="num">
                                      <p:cBhvr>
                                        <p:cTn id="291" dur="332" tmFilter="0, 0; 0.125,0.2665; 0.25,0.4; 0.375,0.465; 0.5,0.5;  0.625,0.535; 0.75,0.6; 0.875,0.7335; 1,1">
                                          <p:stCondLst>
                                            <p:cond delay="1324"/>
                                          </p:stCondLst>
                                        </p:cTn>
                                        <p:tgtEl>
                                          <p:spTgt spid="85"/>
                                        </p:tgtEl>
                                        <p:attrNameLst>
                                          <p:attrName>ppt_y</p:attrName>
                                        </p:attrNameLst>
                                      </p:cBhvr>
                                      <p:tavLst>
                                        <p:tav tm="0" fmla="#ppt_y-sin(pi*$)/27">
                                          <p:val>
                                            <p:fltVal val="0"/>
                                          </p:val>
                                        </p:tav>
                                        <p:tav tm="100000">
                                          <p:val>
                                            <p:fltVal val="1"/>
                                          </p:val>
                                        </p:tav>
                                      </p:tavLst>
                                    </p:anim>
                                    <p:anim calcmode="lin" valueType="num">
                                      <p:cBhvr>
                                        <p:cTn id="292" dur="164" tmFilter="0, 0; 0.125,0.2665; 0.25,0.4; 0.375,0.465; 0.5,0.5;  0.625,0.535; 0.75,0.6; 0.875,0.7335; 1,1">
                                          <p:stCondLst>
                                            <p:cond delay="1656"/>
                                          </p:stCondLst>
                                        </p:cTn>
                                        <p:tgtEl>
                                          <p:spTgt spid="85"/>
                                        </p:tgtEl>
                                        <p:attrNameLst>
                                          <p:attrName>ppt_y</p:attrName>
                                        </p:attrNameLst>
                                      </p:cBhvr>
                                      <p:tavLst>
                                        <p:tav tm="0" fmla="#ppt_y-sin(pi*$)/81">
                                          <p:val>
                                            <p:fltVal val="0"/>
                                          </p:val>
                                        </p:tav>
                                        <p:tav tm="100000">
                                          <p:val>
                                            <p:fltVal val="1"/>
                                          </p:val>
                                        </p:tav>
                                      </p:tavLst>
                                    </p:anim>
                                    <p:animScale>
                                      <p:cBhvr>
                                        <p:cTn id="293" dur="26">
                                          <p:stCondLst>
                                            <p:cond delay="650"/>
                                          </p:stCondLst>
                                        </p:cTn>
                                        <p:tgtEl>
                                          <p:spTgt spid="85"/>
                                        </p:tgtEl>
                                      </p:cBhvr>
                                      <p:to x="100000" y="60000"/>
                                    </p:animScale>
                                    <p:animScale>
                                      <p:cBhvr>
                                        <p:cTn id="294" dur="166" decel="50000">
                                          <p:stCondLst>
                                            <p:cond delay="676"/>
                                          </p:stCondLst>
                                        </p:cTn>
                                        <p:tgtEl>
                                          <p:spTgt spid="85"/>
                                        </p:tgtEl>
                                      </p:cBhvr>
                                      <p:to x="100000" y="100000"/>
                                    </p:animScale>
                                    <p:animScale>
                                      <p:cBhvr>
                                        <p:cTn id="295" dur="26">
                                          <p:stCondLst>
                                            <p:cond delay="1312"/>
                                          </p:stCondLst>
                                        </p:cTn>
                                        <p:tgtEl>
                                          <p:spTgt spid="85"/>
                                        </p:tgtEl>
                                      </p:cBhvr>
                                      <p:to x="100000" y="80000"/>
                                    </p:animScale>
                                    <p:animScale>
                                      <p:cBhvr>
                                        <p:cTn id="296" dur="166" decel="50000">
                                          <p:stCondLst>
                                            <p:cond delay="1338"/>
                                          </p:stCondLst>
                                        </p:cTn>
                                        <p:tgtEl>
                                          <p:spTgt spid="85"/>
                                        </p:tgtEl>
                                      </p:cBhvr>
                                      <p:to x="100000" y="100000"/>
                                    </p:animScale>
                                    <p:animScale>
                                      <p:cBhvr>
                                        <p:cTn id="297" dur="26">
                                          <p:stCondLst>
                                            <p:cond delay="1642"/>
                                          </p:stCondLst>
                                        </p:cTn>
                                        <p:tgtEl>
                                          <p:spTgt spid="85"/>
                                        </p:tgtEl>
                                      </p:cBhvr>
                                      <p:to x="100000" y="90000"/>
                                    </p:animScale>
                                    <p:animScale>
                                      <p:cBhvr>
                                        <p:cTn id="298" dur="166" decel="50000">
                                          <p:stCondLst>
                                            <p:cond delay="1668"/>
                                          </p:stCondLst>
                                        </p:cTn>
                                        <p:tgtEl>
                                          <p:spTgt spid="85"/>
                                        </p:tgtEl>
                                      </p:cBhvr>
                                      <p:to x="100000" y="100000"/>
                                    </p:animScale>
                                    <p:animScale>
                                      <p:cBhvr>
                                        <p:cTn id="299" dur="26">
                                          <p:stCondLst>
                                            <p:cond delay="1808"/>
                                          </p:stCondLst>
                                        </p:cTn>
                                        <p:tgtEl>
                                          <p:spTgt spid="85"/>
                                        </p:tgtEl>
                                      </p:cBhvr>
                                      <p:to x="100000" y="95000"/>
                                    </p:animScale>
                                    <p:animScale>
                                      <p:cBhvr>
                                        <p:cTn id="300" dur="166" decel="50000">
                                          <p:stCondLst>
                                            <p:cond delay="1834"/>
                                          </p:stCondLst>
                                        </p:cTn>
                                        <p:tgtEl>
                                          <p:spTgt spid="85"/>
                                        </p:tgtEl>
                                      </p:cBhvr>
                                      <p:to x="100000" y="100000"/>
                                    </p:animScale>
                                  </p:childTnLst>
                                </p:cTn>
                              </p:par>
                            </p:childTnLst>
                          </p:cTn>
                        </p:par>
                      </p:childTnLst>
                    </p:cTn>
                  </p:par>
                  <p:par>
                    <p:cTn id="301" fill="hold">
                      <p:stCondLst>
                        <p:cond delay="indefinite"/>
                      </p:stCondLst>
                      <p:childTnLst>
                        <p:par>
                          <p:cTn id="302" fill="hold">
                            <p:stCondLst>
                              <p:cond delay="0"/>
                            </p:stCondLst>
                            <p:childTnLst>
                              <p:par>
                                <p:cTn id="303" presetID="26" presetClass="entr" presetSubtype="0" fill="hold" grpId="0" nodeType="clickEffect">
                                  <p:stCondLst>
                                    <p:cond delay="0"/>
                                  </p:stCondLst>
                                  <p:childTnLst>
                                    <p:set>
                                      <p:cBhvr>
                                        <p:cTn id="304" dur="1" fill="hold">
                                          <p:stCondLst>
                                            <p:cond delay="0"/>
                                          </p:stCondLst>
                                        </p:cTn>
                                        <p:tgtEl>
                                          <p:spTgt spid="86"/>
                                        </p:tgtEl>
                                        <p:attrNameLst>
                                          <p:attrName>style.visibility</p:attrName>
                                        </p:attrNameLst>
                                      </p:cBhvr>
                                      <p:to>
                                        <p:strVal val="visible"/>
                                      </p:to>
                                    </p:set>
                                    <p:animEffect transition="in" filter="wipe(down)">
                                      <p:cBhvr>
                                        <p:cTn id="305" dur="580">
                                          <p:stCondLst>
                                            <p:cond delay="0"/>
                                          </p:stCondLst>
                                        </p:cTn>
                                        <p:tgtEl>
                                          <p:spTgt spid="86"/>
                                        </p:tgtEl>
                                      </p:cBhvr>
                                    </p:animEffect>
                                    <p:anim calcmode="lin" valueType="num">
                                      <p:cBhvr>
                                        <p:cTn id="306" dur="1822" tmFilter="0,0; 0.14,0.36; 0.43,0.73; 0.71,0.91; 1.0,1.0">
                                          <p:stCondLst>
                                            <p:cond delay="0"/>
                                          </p:stCondLst>
                                        </p:cTn>
                                        <p:tgtEl>
                                          <p:spTgt spid="86"/>
                                        </p:tgtEl>
                                        <p:attrNameLst>
                                          <p:attrName>ppt_x</p:attrName>
                                        </p:attrNameLst>
                                      </p:cBhvr>
                                      <p:tavLst>
                                        <p:tav tm="0">
                                          <p:val>
                                            <p:strVal val="#ppt_x-0.25"/>
                                          </p:val>
                                        </p:tav>
                                        <p:tav tm="100000">
                                          <p:val>
                                            <p:strVal val="#ppt_x"/>
                                          </p:val>
                                        </p:tav>
                                      </p:tavLst>
                                    </p:anim>
                                    <p:anim calcmode="lin" valueType="num">
                                      <p:cBhvr>
                                        <p:cTn id="307" dur="664" tmFilter="0.0,0.0; 0.25,0.07; 0.50,0.2; 0.75,0.467; 1.0,1.0">
                                          <p:stCondLst>
                                            <p:cond delay="0"/>
                                          </p:stCondLst>
                                        </p:cTn>
                                        <p:tgtEl>
                                          <p:spTgt spid="86"/>
                                        </p:tgtEl>
                                        <p:attrNameLst>
                                          <p:attrName>ppt_y</p:attrName>
                                        </p:attrNameLst>
                                      </p:cBhvr>
                                      <p:tavLst>
                                        <p:tav tm="0" fmla="#ppt_y-sin(pi*$)/3">
                                          <p:val>
                                            <p:fltVal val="0.5"/>
                                          </p:val>
                                        </p:tav>
                                        <p:tav tm="100000">
                                          <p:val>
                                            <p:fltVal val="1"/>
                                          </p:val>
                                        </p:tav>
                                      </p:tavLst>
                                    </p:anim>
                                    <p:anim calcmode="lin" valueType="num">
                                      <p:cBhvr>
                                        <p:cTn id="308" dur="664" tmFilter="0, 0; 0.125,0.2665; 0.25,0.4; 0.375,0.465; 0.5,0.5;  0.625,0.535; 0.75,0.6; 0.875,0.7335; 1,1">
                                          <p:stCondLst>
                                            <p:cond delay="664"/>
                                          </p:stCondLst>
                                        </p:cTn>
                                        <p:tgtEl>
                                          <p:spTgt spid="86"/>
                                        </p:tgtEl>
                                        <p:attrNameLst>
                                          <p:attrName>ppt_y</p:attrName>
                                        </p:attrNameLst>
                                      </p:cBhvr>
                                      <p:tavLst>
                                        <p:tav tm="0" fmla="#ppt_y-sin(pi*$)/9">
                                          <p:val>
                                            <p:fltVal val="0"/>
                                          </p:val>
                                        </p:tav>
                                        <p:tav tm="100000">
                                          <p:val>
                                            <p:fltVal val="1"/>
                                          </p:val>
                                        </p:tav>
                                      </p:tavLst>
                                    </p:anim>
                                    <p:anim calcmode="lin" valueType="num">
                                      <p:cBhvr>
                                        <p:cTn id="309" dur="332" tmFilter="0, 0; 0.125,0.2665; 0.25,0.4; 0.375,0.465; 0.5,0.5;  0.625,0.535; 0.75,0.6; 0.875,0.7335; 1,1">
                                          <p:stCondLst>
                                            <p:cond delay="1324"/>
                                          </p:stCondLst>
                                        </p:cTn>
                                        <p:tgtEl>
                                          <p:spTgt spid="86"/>
                                        </p:tgtEl>
                                        <p:attrNameLst>
                                          <p:attrName>ppt_y</p:attrName>
                                        </p:attrNameLst>
                                      </p:cBhvr>
                                      <p:tavLst>
                                        <p:tav tm="0" fmla="#ppt_y-sin(pi*$)/27">
                                          <p:val>
                                            <p:fltVal val="0"/>
                                          </p:val>
                                        </p:tav>
                                        <p:tav tm="100000">
                                          <p:val>
                                            <p:fltVal val="1"/>
                                          </p:val>
                                        </p:tav>
                                      </p:tavLst>
                                    </p:anim>
                                    <p:anim calcmode="lin" valueType="num">
                                      <p:cBhvr>
                                        <p:cTn id="310" dur="164" tmFilter="0, 0; 0.125,0.2665; 0.25,0.4; 0.375,0.465; 0.5,0.5;  0.625,0.535; 0.75,0.6; 0.875,0.7335; 1,1">
                                          <p:stCondLst>
                                            <p:cond delay="1656"/>
                                          </p:stCondLst>
                                        </p:cTn>
                                        <p:tgtEl>
                                          <p:spTgt spid="86"/>
                                        </p:tgtEl>
                                        <p:attrNameLst>
                                          <p:attrName>ppt_y</p:attrName>
                                        </p:attrNameLst>
                                      </p:cBhvr>
                                      <p:tavLst>
                                        <p:tav tm="0" fmla="#ppt_y-sin(pi*$)/81">
                                          <p:val>
                                            <p:fltVal val="0"/>
                                          </p:val>
                                        </p:tav>
                                        <p:tav tm="100000">
                                          <p:val>
                                            <p:fltVal val="1"/>
                                          </p:val>
                                        </p:tav>
                                      </p:tavLst>
                                    </p:anim>
                                    <p:animScale>
                                      <p:cBhvr>
                                        <p:cTn id="311" dur="26">
                                          <p:stCondLst>
                                            <p:cond delay="650"/>
                                          </p:stCondLst>
                                        </p:cTn>
                                        <p:tgtEl>
                                          <p:spTgt spid="86"/>
                                        </p:tgtEl>
                                      </p:cBhvr>
                                      <p:to x="100000" y="60000"/>
                                    </p:animScale>
                                    <p:animScale>
                                      <p:cBhvr>
                                        <p:cTn id="312" dur="166" decel="50000">
                                          <p:stCondLst>
                                            <p:cond delay="676"/>
                                          </p:stCondLst>
                                        </p:cTn>
                                        <p:tgtEl>
                                          <p:spTgt spid="86"/>
                                        </p:tgtEl>
                                      </p:cBhvr>
                                      <p:to x="100000" y="100000"/>
                                    </p:animScale>
                                    <p:animScale>
                                      <p:cBhvr>
                                        <p:cTn id="313" dur="26">
                                          <p:stCondLst>
                                            <p:cond delay="1312"/>
                                          </p:stCondLst>
                                        </p:cTn>
                                        <p:tgtEl>
                                          <p:spTgt spid="86"/>
                                        </p:tgtEl>
                                      </p:cBhvr>
                                      <p:to x="100000" y="80000"/>
                                    </p:animScale>
                                    <p:animScale>
                                      <p:cBhvr>
                                        <p:cTn id="314" dur="166" decel="50000">
                                          <p:stCondLst>
                                            <p:cond delay="1338"/>
                                          </p:stCondLst>
                                        </p:cTn>
                                        <p:tgtEl>
                                          <p:spTgt spid="86"/>
                                        </p:tgtEl>
                                      </p:cBhvr>
                                      <p:to x="100000" y="100000"/>
                                    </p:animScale>
                                    <p:animScale>
                                      <p:cBhvr>
                                        <p:cTn id="315" dur="26">
                                          <p:stCondLst>
                                            <p:cond delay="1642"/>
                                          </p:stCondLst>
                                        </p:cTn>
                                        <p:tgtEl>
                                          <p:spTgt spid="86"/>
                                        </p:tgtEl>
                                      </p:cBhvr>
                                      <p:to x="100000" y="90000"/>
                                    </p:animScale>
                                    <p:animScale>
                                      <p:cBhvr>
                                        <p:cTn id="316" dur="166" decel="50000">
                                          <p:stCondLst>
                                            <p:cond delay="1668"/>
                                          </p:stCondLst>
                                        </p:cTn>
                                        <p:tgtEl>
                                          <p:spTgt spid="86"/>
                                        </p:tgtEl>
                                      </p:cBhvr>
                                      <p:to x="100000" y="100000"/>
                                    </p:animScale>
                                    <p:animScale>
                                      <p:cBhvr>
                                        <p:cTn id="317" dur="26">
                                          <p:stCondLst>
                                            <p:cond delay="1808"/>
                                          </p:stCondLst>
                                        </p:cTn>
                                        <p:tgtEl>
                                          <p:spTgt spid="86"/>
                                        </p:tgtEl>
                                      </p:cBhvr>
                                      <p:to x="100000" y="95000"/>
                                    </p:animScale>
                                    <p:animScale>
                                      <p:cBhvr>
                                        <p:cTn id="318" dur="166" decel="50000">
                                          <p:stCondLst>
                                            <p:cond delay="1834"/>
                                          </p:stCondLst>
                                        </p:cTn>
                                        <p:tgtEl>
                                          <p:spTgt spid="86"/>
                                        </p:tgtEl>
                                      </p:cBhvr>
                                      <p:to x="100000" y="100000"/>
                                    </p:animScale>
                                  </p:childTnLst>
                                </p:cTn>
                              </p:par>
                            </p:childTnLst>
                          </p:cTn>
                        </p:par>
                      </p:childTnLst>
                    </p:cTn>
                  </p:par>
                  <p:par>
                    <p:cTn id="319" fill="hold">
                      <p:stCondLst>
                        <p:cond delay="indefinite"/>
                      </p:stCondLst>
                      <p:childTnLst>
                        <p:par>
                          <p:cTn id="320" fill="hold">
                            <p:stCondLst>
                              <p:cond delay="0"/>
                            </p:stCondLst>
                            <p:childTnLst>
                              <p:par>
                                <p:cTn id="321" presetID="26" presetClass="entr" presetSubtype="0" fill="hold" grpId="0" nodeType="click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wipe(down)">
                                      <p:cBhvr>
                                        <p:cTn id="323" dur="580">
                                          <p:stCondLst>
                                            <p:cond delay="0"/>
                                          </p:stCondLst>
                                        </p:cTn>
                                        <p:tgtEl>
                                          <p:spTgt spid="87"/>
                                        </p:tgtEl>
                                      </p:cBhvr>
                                    </p:animEffect>
                                    <p:anim calcmode="lin" valueType="num">
                                      <p:cBhvr>
                                        <p:cTn id="324"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325"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326"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327"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328"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329" dur="26">
                                          <p:stCondLst>
                                            <p:cond delay="650"/>
                                          </p:stCondLst>
                                        </p:cTn>
                                        <p:tgtEl>
                                          <p:spTgt spid="87"/>
                                        </p:tgtEl>
                                      </p:cBhvr>
                                      <p:to x="100000" y="60000"/>
                                    </p:animScale>
                                    <p:animScale>
                                      <p:cBhvr>
                                        <p:cTn id="330" dur="166" decel="50000">
                                          <p:stCondLst>
                                            <p:cond delay="676"/>
                                          </p:stCondLst>
                                        </p:cTn>
                                        <p:tgtEl>
                                          <p:spTgt spid="87"/>
                                        </p:tgtEl>
                                      </p:cBhvr>
                                      <p:to x="100000" y="100000"/>
                                    </p:animScale>
                                    <p:animScale>
                                      <p:cBhvr>
                                        <p:cTn id="331" dur="26">
                                          <p:stCondLst>
                                            <p:cond delay="1312"/>
                                          </p:stCondLst>
                                        </p:cTn>
                                        <p:tgtEl>
                                          <p:spTgt spid="87"/>
                                        </p:tgtEl>
                                      </p:cBhvr>
                                      <p:to x="100000" y="80000"/>
                                    </p:animScale>
                                    <p:animScale>
                                      <p:cBhvr>
                                        <p:cTn id="332" dur="166" decel="50000">
                                          <p:stCondLst>
                                            <p:cond delay="1338"/>
                                          </p:stCondLst>
                                        </p:cTn>
                                        <p:tgtEl>
                                          <p:spTgt spid="87"/>
                                        </p:tgtEl>
                                      </p:cBhvr>
                                      <p:to x="100000" y="100000"/>
                                    </p:animScale>
                                    <p:animScale>
                                      <p:cBhvr>
                                        <p:cTn id="333" dur="26">
                                          <p:stCondLst>
                                            <p:cond delay="1642"/>
                                          </p:stCondLst>
                                        </p:cTn>
                                        <p:tgtEl>
                                          <p:spTgt spid="87"/>
                                        </p:tgtEl>
                                      </p:cBhvr>
                                      <p:to x="100000" y="90000"/>
                                    </p:animScale>
                                    <p:animScale>
                                      <p:cBhvr>
                                        <p:cTn id="334" dur="166" decel="50000">
                                          <p:stCondLst>
                                            <p:cond delay="1668"/>
                                          </p:stCondLst>
                                        </p:cTn>
                                        <p:tgtEl>
                                          <p:spTgt spid="87"/>
                                        </p:tgtEl>
                                      </p:cBhvr>
                                      <p:to x="100000" y="100000"/>
                                    </p:animScale>
                                    <p:animScale>
                                      <p:cBhvr>
                                        <p:cTn id="335" dur="26">
                                          <p:stCondLst>
                                            <p:cond delay="1808"/>
                                          </p:stCondLst>
                                        </p:cTn>
                                        <p:tgtEl>
                                          <p:spTgt spid="87"/>
                                        </p:tgtEl>
                                      </p:cBhvr>
                                      <p:to x="100000" y="95000"/>
                                    </p:animScale>
                                    <p:animScale>
                                      <p:cBhvr>
                                        <p:cTn id="336" dur="166" decel="50000">
                                          <p:stCondLst>
                                            <p:cond delay="1834"/>
                                          </p:stCondLst>
                                        </p:cTn>
                                        <p:tgtEl>
                                          <p:spTgt spid="87"/>
                                        </p:tgtEl>
                                      </p:cBhvr>
                                      <p:to x="100000" y="100000"/>
                                    </p:animScale>
                                  </p:childTnLst>
                                </p:cTn>
                              </p:par>
                            </p:childTnLst>
                          </p:cTn>
                        </p:par>
                      </p:childTnLst>
                    </p:cTn>
                  </p:par>
                  <p:par>
                    <p:cTn id="337" fill="hold">
                      <p:stCondLst>
                        <p:cond delay="indefinite"/>
                      </p:stCondLst>
                      <p:childTnLst>
                        <p:par>
                          <p:cTn id="338" fill="hold">
                            <p:stCondLst>
                              <p:cond delay="0"/>
                            </p:stCondLst>
                            <p:childTnLst>
                              <p:par>
                                <p:cTn id="339" presetID="26" presetClass="entr" presetSubtype="0" fill="hold" grpId="0" nodeType="clickEffect">
                                  <p:stCondLst>
                                    <p:cond delay="0"/>
                                  </p:stCondLst>
                                  <p:childTnLst>
                                    <p:set>
                                      <p:cBhvr>
                                        <p:cTn id="340" dur="1" fill="hold">
                                          <p:stCondLst>
                                            <p:cond delay="0"/>
                                          </p:stCondLst>
                                        </p:cTn>
                                        <p:tgtEl>
                                          <p:spTgt spid="88"/>
                                        </p:tgtEl>
                                        <p:attrNameLst>
                                          <p:attrName>style.visibility</p:attrName>
                                        </p:attrNameLst>
                                      </p:cBhvr>
                                      <p:to>
                                        <p:strVal val="visible"/>
                                      </p:to>
                                    </p:set>
                                    <p:animEffect transition="in" filter="wipe(down)">
                                      <p:cBhvr>
                                        <p:cTn id="341" dur="580">
                                          <p:stCondLst>
                                            <p:cond delay="0"/>
                                          </p:stCondLst>
                                        </p:cTn>
                                        <p:tgtEl>
                                          <p:spTgt spid="88"/>
                                        </p:tgtEl>
                                      </p:cBhvr>
                                    </p:animEffect>
                                    <p:anim calcmode="lin" valueType="num">
                                      <p:cBhvr>
                                        <p:cTn id="342"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343"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344"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345"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346"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347" dur="26">
                                          <p:stCondLst>
                                            <p:cond delay="650"/>
                                          </p:stCondLst>
                                        </p:cTn>
                                        <p:tgtEl>
                                          <p:spTgt spid="88"/>
                                        </p:tgtEl>
                                      </p:cBhvr>
                                      <p:to x="100000" y="60000"/>
                                    </p:animScale>
                                    <p:animScale>
                                      <p:cBhvr>
                                        <p:cTn id="348" dur="166" decel="50000">
                                          <p:stCondLst>
                                            <p:cond delay="676"/>
                                          </p:stCondLst>
                                        </p:cTn>
                                        <p:tgtEl>
                                          <p:spTgt spid="88"/>
                                        </p:tgtEl>
                                      </p:cBhvr>
                                      <p:to x="100000" y="100000"/>
                                    </p:animScale>
                                    <p:animScale>
                                      <p:cBhvr>
                                        <p:cTn id="349" dur="26">
                                          <p:stCondLst>
                                            <p:cond delay="1312"/>
                                          </p:stCondLst>
                                        </p:cTn>
                                        <p:tgtEl>
                                          <p:spTgt spid="88"/>
                                        </p:tgtEl>
                                      </p:cBhvr>
                                      <p:to x="100000" y="80000"/>
                                    </p:animScale>
                                    <p:animScale>
                                      <p:cBhvr>
                                        <p:cTn id="350" dur="166" decel="50000">
                                          <p:stCondLst>
                                            <p:cond delay="1338"/>
                                          </p:stCondLst>
                                        </p:cTn>
                                        <p:tgtEl>
                                          <p:spTgt spid="88"/>
                                        </p:tgtEl>
                                      </p:cBhvr>
                                      <p:to x="100000" y="100000"/>
                                    </p:animScale>
                                    <p:animScale>
                                      <p:cBhvr>
                                        <p:cTn id="351" dur="26">
                                          <p:stCondLst>
                                            <p:cond delay="1642"/>
                                          </p:stCondLst>
                                        </p:cTn>
                                        <p:tgtEl>
                                          <p:spTgt spid="88"/>
                                        </p:tgtEl>
                                      </p:cBhvr>
                                      <p:to x="100000" y="90000"/>
                                    </p:animScale>
                                    <p:animScale>
                                      <p:cBhvr>
                                        <p:cTn id="352" dur="166" decel="50000">
                                          <p:stCondLst>
                                            <p:cond delay="1668"/>
                                          </p:stCondLst>
                                        </p:cTn>
                                        <p:tgtEl>
                                          <p:spTgt spid="88"/>
                                        </p:tgtEl>
                                      </p:cBhvr>
                                      <p:to x="100000" y="100000"/>
                                    </p:animScale>
                                    <p:animScale>
                                      <p:cBhvr>
                                        <p:cTn id="353" dur="26">
                                          <p:stCondLst>
                                            <p:cond delay="1808"/>
                                          </p:stCondLst>
                                        </p:cTn>
                                        <p:tgtEl>
                                          <p:spTgt spid="88"/>
                                        </p:tgtEl>
                                      </p:cBhvr>
                                      <p:to x="100000" y="95000"/>
                                    </p:animScale>
                                    <p:animScale>
                                      <p:cBhvr>
                                        <p:cTn id="354" dur="166" decel="50000">
                                          <p:stCondLst>
                                            <p:cond delay="1834"/>
                                          </p:stCondLst>
                                        </p:cTn>
                                        <p:tgtEl>
                                          <p:spTgt spid="88"/>
                                        </p:tgtEl>
                                      </p:cBhvr>
                                      <p:to x="100000" y="100000"/>
                                    </p:animScale>
                                  </p:childTnLst>
                                </p:cTn>
                              </p:par>
                            </p:childTnLst>
                          </p:cTn>
                        </p:par>
                      </p:childTnLst>
                    </p:cTn>
                  </p:par>
                  <p:par>
                    <p:cTn id="355" fill="hold">
                      <p:stCondLst>
                        <p:cond delay="indefinite"/>
                      </p:stCondLst>
                      <p:childTnLst>
                        <p:par>
                          <p:cTn id="356" fill="hold">
                            <p:stCondLst>
                              <p:cond delay="0"/>
                            </p:stCondLst>
                            <p:childTnLst>
                              <p:par>
                                <p:cTn id="357" presetID="26" presetClass="entr" presetSubtype="0" fill="hold" grpId="0" nodeType="clickEffect">
                                  <p:stCondLst>
                                    <p:cond delay="0"/>
                                  </p:stCondLst>
                                  <p:childTnLst>
                                    <p:set>
                                      <p:cBhvr>
                                        <p:cTn id="358" dur="1" fill="hold">
                                          <p:stCondLst>
                                            <p:cond delay="0"/>
                                          </p:stCondLst>
                                        </p:cTn>
                                        <p:tgtEl>
                                          <p:spTgt spid="89"/>
                                        </p:tgtEl>
                                        <p:attrNameLst>
                                          <p:attrName>style.visibility</p:attrName>
                                        </p:attrNameLst>
                                      </p:cBhvr>
                                      <p:to>
                                        <p:strVal val="visible"/>
                                      </p:to>
                                    </p:set>
                                    <p:animEffect transition="in" filter="wipe(down)">
                                      <p:cBhvr>
                                        <p:cTn id="359" dur="580">
                                          <p:stCondLst>
                                            <p:cond delay="0"/>
                                          </p:stCondLst>
                                        </p:cTn>
                                        <p:tgtEl>
                                          <p:spTgt spid="89"/>
                                        </p:tgtEl>
                                      </p:cBhvr>
                                    </p:animEffect>
                                    <p:anim calcmode="lin" valueType="num">
                                      <p:cBhvr>
                                        <p:cTn id="360" dur="1822" tmFilter="0,0; 0.14,0.36; 0.43,0.73; 0.71,0.91; 1.0,1.0">
                                          <p:stCondLst>
                                            <p:cond delay="0"/>
                                          </p:stCondLst>
                                        </p:cTn>
                                        <p:tgtEl>
                                          <p:spTgt spid="89"/>
                                        </p:tgtEl>
                                        <p:attrNameLst>
                                          <p:attrName>ppt_x</p:attrName>
                                        </p:attrNameLst>
                                      </p:cBhvr>
                                      <p:tavLst>
                                        <p:tav tm="0">
                                          <p:val>
                                            <p:strVal val="#ppt_x-0.25"/>
                                          </p:val>
                                        </p:tav>
                                        <p:tav tm="100000">
                                          <p:val>
                                            <p:strVal val="#ppt_x"/>
                                          </p:val>
                                        </p:tav>
                                      </p:tavLst>
                                    </p:anim>
                                    <p:anim calcmode="lin" valueType="num">
                                      <p:cBhvr>
                                        <p:cTn id="361" dur="664" tmFilter="0.0,0.0; 0.25,0.07; 0.50,0.2; 0.75,0.467; 1.0,1.0">
                                          <p:stCondLst>
                                            <p:cond delay="0"/>
                                          </p:stCondLst>
                                        </p:cTn>
                                        <p:tgtEl>
                                          <p:spTgt spid="89"/>
                                        </p:tgtEl>
                                        <p:attrNameLst>
                                          <p:attrName>ppt_y</p:attrName>
                                        </p:attrNameLst>
                                      </p:cBhvr>
                                      <p:tavLst>
                                        <p:tav tm="0" fmla="#ppt_y-sin(pi*$)/3">
                                          <p:val>
                                            <p:fltVal val="0.5"/>
                                          </p:val>
                                        </p:tav>
                                        <p:tav tm="100000">
                                          <p:val>
                                            <p:fltVal val="1"/>
                                          </p:val>
                                        </p:tav>
                                      </p:tavLst>
                                    </p:anim>
                                    <p:anim calcmode="lin" valueType="num">
                                      <p:cBhvr>
                                        <p:cTn id="362" dur="664" tmFilter="0, 0; 0.125,0.2665; 0.25,0.4; 0.375,0.465; 0.5,0.5;  0.625,0.535; 0.75,0.6; 0.875,0.7335; 1,1">
                                          <p:stCondLst>
                                            <p:cond delay="664"/>
                                          </p:stCondLst>
                                        </p:cTn>
                                        <p:tgtEl>
                                          <p:spTgt spid="89"/>
                                        </p:tgtEl>
                                        <p:attrNameLst>
                                          <p:attrName>ppt_y</p:attrName>
                                        </p:attrNameLst>
                                      </p:cBhvr>
                                      <p:tavLst>
                                        <p:tav tm="0" fmla="#ppt_y-sin(pi*$)/9">
                                          <p:val>
                                            <p:fltVal val="0"/>
                                          </p:val>
                                        </p:tav>
                                        <p:tav tm="100000">
                                          <p:val>
                                            <p:fltVal val="1"/>
                                          </p:val>
                                        </p:tav>
                                      </p:tavLst>
                                    </p:anim>
                                    <p:anim calcmode="lin" valueType="num">
                                      <p:cBhvr>
                                        <p:cTn id="363" dur="332" tmFilter="0, 0; 0.125,0.2665; 0.25,0.4; 0.375,0.465; 0.5,0.5;  0.625,0.535; 0.75,0.6; 0.875,0.7335; 1,1">
                                          <p:stCondLst>
                                            <p:cond delay="1324"/>
                                          </p:stCondLst>
                                        </p:cTn>
                                        <p:tgtEl>
                                          <p:spTgt spid="89"/>
                                        </p:tgtEl>
                                        <p:attrNameLst>
                                          <p:attrName>ppt_y</p:attrName>
                                        </p:attrNameLst>
                                      </p:cBhvr>
                                      <p:tavLst>
                                        <p:tav tm="0" fmla="#ppt_y-sin(pi*$)/27">
                                          <p:val>
                                            <p:fltVal val="0"/>
                                          </p:val>
                                        </p:tav>
                                        <p:tav tm="100000">
                                          <p:val>
                                            <p:fltVal val="1"/>
                                          </p:val>
                                        </p:tav>
                                      </p:tavLst>
                                    </p:anim>
                                    <p:anim calcmode="lin" valueType="num">
                                      <p:cBhvr>
                                        <p:cTn id="364" dur="164" tmFilter="0, 0; 0.125,0.2665; 0.25,0.4; 0.375,0.465; 0.5,0.5;  0.625,0.535; 0.75,0.6; 0.875,0.7335; 1,1">
                                          <p:stCondLst>
                                            <p:cond delay="1656"/>
                                          </p:stCondLst>
                                        </p:cTn>
                                        <p:tgtEl>
                                          <p:spTgt spid="89"/>
                                        </p:tgtEl>
                                        <p:attrNameLst>
                                          <p:attrName>ppt_y</p:attrName>
                                        </p:attrNameLst>
                                      </p:cBhvr>
                                      <p:tavLst>
                                        <p:tav tm="0" fmla="#ppt_y-sin(pi*$)/81">
                                          <p:val>
                                            <p:fltVal val="0"/>
                                          </p:val>
                                        </p:tav>
                                        <p:tav tm="100000">
                                          <p:val>
                                            <p:fltVal val="1"/>
                                          </p:val>
                                        </p:tav>
                                      </p:tavLst>
                                    </p:anim>
                                    <p:animScale>
                                      <p:cBhvr>
                                        <p:cTn id="365" dur="26">
                                          <p:stCondLst>
                                            <p:cond delay="650"/>
                                          </p:stCondLst>
                                        </p:cTn>
                                        <p:tgtEl>
                                          <p:spTgt spid="89"/>
                                        </p:tgtEl>
                                      </p:cBhvr>
                                      <p:to x="100000" y="60000"/>
                                    </p:animScale>
                                    <p:animScale>
                                      <p:cBhvr>
                                        <p:cTn id="366" dur="166" decel="50000">
                                          <p:stCondLst>
                                            <p:cond delay="676"/>
                                          </p:stCondLst>
                                        </p:cTn>
                                        <p:tgtEl>
                                          <p:spTgt spid="89"/>
                                        </p:tgtEl>
                                      </p:cBhvr>
                                      <p:to x="100000" y="100000"/>
                                    </p:animScale>
                                    <p:animScale>
                                      <p:cBhvr>
                                        <p:cTn id="367" dur="26">
                                          <p:stCondLst>
                                            <p:cond delay="1312"/>
                                          </p:stCondLst>
                                        </p:cTn>
                                        <p:tgtEl>
                                          <p:spTgt spid="89"/>
                                        </p:tgtEl>
                                      </p:cBhvr>
                                      <p:to x="100000" y="80000"/>
                                    </p:animScale>
                                    <p:animScale>
                                      <p:cBhvr>
                                        <p:cTn id="368" dur="166" decel="50000">
                                          <p:stCondLst>
                                            <p:cond delay="1338"/>
                                          </p:stCondLst>
                                        </p:cTn>
                                        <p:tgtEl>
                                          <p:spTgt spid="89"/>
                                        </p:tgtEl>
                                      </p:cBhvr>
                                      <p:to x="100000" y="100000"/>
                                    </p:animScale>
                                    <p:animScale>
                                      <p:cBhvr>
                                        <p:cTn id="369" dur="26">
                                          <p:stCondLst>
                                            <p:cond delay="1642"/>
                                          </p:stCondLst>
                                        </p:cTn>
                                        <p:tgtEl>
                                          <p:spTgt spid="89"/>
                                        </p:tgtEl>
                                      </p:cBhvr>
                                      <p:to x="100000" y="90000"/>
                                    </p:animScale>
                                    <p:animScale>
                                      <p:cBhvr>
                                        <p:cTn id="370" dur="166" decel="50000">
                                          <p:stCondLst>
                                            <p:cond delay="1668"/>
                                          </p:stCondLst>
                                        </p:cTn>
                                        <p:tgtEl>
                                          <p:spTgt spid="89"/>
                                        </p:tgtEl>
                                      </p:cBhvr>
                                      <p:to x="100000" y="100000"/>
                                    </p:animScale>
                                    <p:animScale>
                                      <p:cBhvr>
                                        <p:cTn id="371" dur="26">
                                          <p:stCondLst>
                                            <p:cond delay="1808"/>
                                          </p:stCondLst>
                                        </p:cTn>
                                        <p:tgtEl>
                                          <p:spTgt spid="89"/>
                                        </p:tgtEl>
                                      </p:cBhvr>
                                      <p:to x="100000" y="95000"/>
                                    </p:animScale>
                                    <p:animScale>
                                      <p:cBhvr>
                                        <p:cTn id="372" dur="166" decel="50000">
                                          <p:stCondLst>
                                            <p:cond delay="1834"/>
                                          </p:stCondLst>
                                        </p:cTn>
                                        <p:tgtEl>
                                          <p:spTgt spid="89"/>
                                        </p:tgtEl>
                                      </p:cBhvr>
                                      <p:to x="100000" y="100000"/>
                                    </p:animScale>
                                  </p:childTnLst>
                                </p:cTn>
                              </p:par>
                            </p:childTnLst>
                          </p:cTn>
                        </p:par>
                      </p:childTnLst>
                    </p:cTn>
                  </p:par>
                  <p:par>
                    <p:cTn id="373" fill="hold">
                      <p:stCondLst>
                        <p:cond delay="indefinite"/>
                      </p:stCondLst>
                      <p:childTnLst>
                        <p:par>
                          <p:cTn id="374" fill="hold">
                            <p:stCondLst>
                              <p:cond delay="0"/>
                            </p:stCondLst>
                            <p:childTnLst>
                              <p:par>
                                <p:cTn id="375" presetID="21" presetClass="entr" presetSubtype="1" fill="hold" nodeType="clickEffect">
                                  <p:stCondLst>
                                    <p:cond delay="0"/>
                                  </p:stCondLst>
                                  <p:childTnLst>
                                    <p:set>
                                      <p:cBhvr>
                                        <p:cTn id="376" dur="1" fill="hold">
                                          <p:stCondLst>
                                            <p:cond delay="0"/>
                                          </p:stCondLst>
                                        </p:cTn>
                                        <p:tgtEl>
                                          <p:spTgt spid="73"/>
                                        </p:tgtEl>
                                        <p:attrNameLst>
                                          <p:attrName>style.visibility</p:attrName>
                                        </p:attrNameLst>
                                      </p:cBhvr>
                                      <p:to>
                                        <p:strVal val="visible"/>
                                      </p:to>
                                    </p:set>
                                    <p:animEffect transition="in" filter="wheel(1)">
                                      <p:cBhvr>
                                        <p:cTn id="377" dur="2000"/>
                                        <p:tgtEl>
                                          <p:spTgt spid="73"/>
                                        </p:tgtEl>
                                      </p:cBhvr>
                                    </p:animEffect>
                                  </p:childTnLst>
                                </p:cTn>
                              </p:par>
                            </p:childTnLst>
                          </p:cTn>
                        </p:par>
                      </p:childTnLst>
                    </p:cTn>
                  </p:par>
                  <p:par>
                    <p:cTn id="378" fill="hold">
                      <p:stCondLst>
                        <p:cond delay="indefinite"/>
                      </p:stCondLst>
                      <p:childTnLst>
                        <p:par>
                          <p:cTn id="379" fill="hold">
                            <p:stCondLst>
                              <p:cond delay="0"/>
                            </p:stCondLst>
                            <p:childTnLst>
                              <p:par>
                                <p:cTn id="380" presetID="26" presetClass="entr" presetSubtype="0" fill="hold" grpId="0" nodeType="clickEffect">
                                  <p:stCondLst>
                                    <p:cond delay="0"/>
                                  </p:stCondLst>
                                  <p:childTnLst>
                                    <p:set>
                                      <p:cBhvr>
                                        <p:cTn id="381" dur="1" fill="hold">
                                          <p:stCondLst>
                                            <p:cond delay="0"/>
                                          </p:stCondLst>
                                        </p:cTn>
                                        <p:tgtEl>
                                          <p:spTgt spid="90"/>
                                        </p:tgtEl>
                                        <p:attrNameLst>
                                          <p:attrName>style.visibility</p:attrName>
                                        </p:attrNameLst>
                                      </p:cBhvr>
                                      <p:to>
                                        <p:strVal val="visible"/>
                                      </p:to>
                                    </p:set>
                                    <p:animEffect transition="in" filter="wipe(down)">
                                      <p:cBhvr>
                                        <p:cTn id="382" dur="580">
                                          <p:stCondLst>
                                            <p:cond delay="0"/>
                                          </p:stCondLst>
                                        </p:cTn>
                                        <p:tgtEl>
                                          <p:spTgt spid="90"/>
                                        </p:tgtEl>
                                      </p:cBhvr>
                                    </p:animEffect>
                                    <p:anim calcmode="lin" valueType="num">
                                      <p:cBhvr>
                                        <p:cTn id="383" dur="1822" tmFilter="0,0; 0.14,0.36; 0.43,0.73; 0.71,0.91; 1.0,1.0">
                                          <p:stCondLst>
                                            <p:cond delay="0"/>
                                          </p:stCondLst>
                                        </p:cTn>
                                        <p:tgtEl>
                                          <p:spTgt spid="90"/>
                                        </p:tgtEl>
                                        <p:attrNameLst>
                                          <p:attrName>ppt_x</p:attrName>
                                        </p:attrNameLst>
                                      </p:cBhvr>
                                      <p:tavLst>
                                        <p:tav tm="0">
                                          <p:val>
                                            <p:strVal val="#ppt_x-0.25"/>
                                          </p:val>
                                        </p:tav>
                                        <p:tav tm="100000">
                                          <p:val>
                                            <p:strVal val="#ppt_x"/>
                                          </p:val>
                                        </p:tav>
                                      </p:tavLst>
                                    </p:anim>
                                    <p:anim calcmode="lin" valueType="num">
                                      <p:cBhvr>
                                        <p:cTn id="384" dur="664" tmFilter="0.0,0.0; 0.25,0.07; 0.50,0.2; 0.75,0.467; 1.0,1.0">
                                          <p:stCondLst>
                                            <p:cond delay="0"/>
                                          </p:stCondLst>
                                        </p:cTn>
                                        <p:tgtEl>
                                          <p:spTgt spid="90"/>
                                        </p:tgtEl>
                                        <p:attrNameLst>
                                          <p:attrName>ppt_y</p:attrName>
                                        </p:attrNameLst>
                                      </p:cBhvr>
                                      <p:tavLst>
                                        <p:tav tm="0" fmla="#ppt_y-sin(pi*$)/3">
                                          <p:val>
                                            <p:fltVal val="0.5"/>
                                          </p:val>
                                        </p:tav>
                                        <p:tav tm="100000">
                                          <p:val>
                                            <p:fltVal val="1"/>
                                          </p:val>
                                        </p:tav>
                                      </p:tavLst>
                                    </p:anim>
                                    <p:anim calcmode="lin" valueType="num">
                                      <p:cBhvr>
                                        <p:cTn id="385" dur="664" tmFilter="0, 0; 0.125,0.2665; 0.25,0.4; 0.375,0.465; 0.5,0.5;  0.625,0.535; 0.75,0.6; 0.875,0.7335; 1,1">
                                          <p:stCondLst>
                                            <p:cond delay="664"/>
                                          </p:stCondLst>
                                        </p:cTn>
                                        <p:tgtEl>
                                          <p:spTgt spid="90"/>
                                        </p:tgtEl>
                                        <p:attrNameLst>
                                          <p:attrName>ppt_y</p:attrName>
                                        </p:attrNameLst>
                                      </p:cBhvr>
                                      <p:tavLst>
                                        <p:tav tm="0" fmla="#ppt_y-sin(pi*$)/9">
                                          <p:val>
                                            <p:fltVal val="0"/>
                                          </p:val>
                                        </p:tav>
                                        <p:tav tm="100000">
                                          <p:val>
                                            <p:fltVal val="1"/>
                                          </p:val>
                                        </p:tav>
                                      </p:tavLst>
                                    </p:anim>
                                    <p:anim calcmode="lin" valueType="num">
                                      <p:cBhvr>
                                        <p:cTn id="386" dur="332" tmFilter="0, 0; 0.125,0.2665; 0.25,0.4; 0.375,0.465; 0.5,0.5;  0.625,0.535; 0.75,0.6; 0.875,0.7335; 1,1">
                                          <p:stCondLst>
                                            <p:cond delay="1324"/>
                                          </p:stCondLst>
                                        </p:cTn>
                                        <p:tgtEl>
                                          <p:spTgt spid="90"/>
                                        </p:tgtEl>
                                        <p:attrNameLst>
                                          <p:attrName>ppt_y</p:attrName>
                                        </p:attrNameLst>
                                      </p:cBhvr>
                                      <p:tavLst>
                                        <p:tav tm="0" fmla="#ppt_y-sin(pi*$)/27">
                                          <p:val>
                                            <p:fltVal val="0"/>
                                          </p:val>
                                        </p:tav>
                                        <p:tav tm="100000">
                                          <p:val>
                                            <p:fltVal val="1"/>
                                          </p:val>
                                        </p:tav>
                                      </p:tavLst>
                                    </p:anim>
                                    <p:anim calcmode="lin" valueType="num">
                                      <p:cBhvr>
                                        <p:cTn id="387" dur="164" tmFilter="0, 0; 0.125,0.2665; 0.25,0.4; 0.375,0.465; 0.5,0.5;  0.625,0.535; 0.75,0.6; 0.875,0.7335; 1,1">
                                          <p:stCondLst>
                                            <p:cond delay="1656"/>
                                          </p:stCondLst>
                                        </p:cTn>
                                        <p:tgtEl>
                                          <p:spTgt spid="90"/>
                                        </p:tgtEl>
                                        <p:attrNameLst>
                                          <p:attrName>ppt_y</p:attrName>
                                        </p:attrNameLst>
                                      </p:cBhvr>
                                      <p:tavLst>
                                        <p:tav tm="0" fmla="#ppt_y-sin(pi*$)/81">
                                          <p:val>
                                            <p:fltVal val="0"/>
                                          </p:val>
                                        </p:tav>
                                        <p:tav tm="100000">
                                          <p:val>
                                            <p:fltVal val="1"/>
                                          </p:val>
                                        </p:tav>
                                      </p:tavLst>
                                    </p:anim>
                                    <p:animScale>
                                      <p:cBhvr>
                                        <p:cTn id="388" dur="26">
                                          <p:stCondLst>
                                            <p:cond delay="650"/>
                                          </p:stCondLst>
                                        </p:cTn>
                                        <p:tgtEl>
                                          <p:spTgt spid="90"/>
                                        </p:tgtEl>
                                      </p:cBhvr>
                                      <p:to x="100000" y="60000"/>
                                    </p:animScale>
                                    <p:animScale>
                                      <p:cBhvr>
                                        <p:cTn id="389" dur="166" decel="50000">
                                          <p:stCondLst>
                                            <p:cond delay="676"/>
                                          </p:stCondLst>
                                        </p:cTn>
                                        <p:tgtEl>
                                          <p:spTgt spid="90"/>
                                        </p:tgtEl>
                                      </p:cBhvr>
                                      <p:to x="100000" y="100000"/>
                                    </p:animScale>
                                    <p:animScale>
                                      <p:cBhvr>
                                        <p:cTn id="390" dur="26">
                                          <p:stCondLst>
                                            <p:cond delay="1312"/>
                                          </p:stCondLst>
                                        </p:cTn>
                                        <p:tgtEl>
                                          <p:spTgt spid="90"/>
                                        </p:tgtEl>
                                      </p:cBhvr>
                                      <p:to x="100000" y="80000"/>
                                    </p:animScale>
                                    <p:animScale>
                                      <p:cBhvr>
                                        <p:cTn id="391" dur="166" decel="50000">
                                          <p:stCondLst>
                                            <p:cond delay="1338"/>
                                          </p:stCondLst>
                                        </p:cTn>
                                        <p:tgtEl>
                                          <p:spTgt spid="90"/>
                                        </p:tgtEl>
                                      </p:cBhvr>
                                      <p:to x="100000" y="100000"/>
                                    </p:animScale>
                                    <p:animScale>
                                      <p:cBhvr>
                                        <p:cTn id="392" dur="26">
                                          <p:stCondLst>
                                            <p:cond delay="1642"/>
                                          </p:stCondLst>
                                        </p:cTn>
                                        <p:tgtEl>
                                          <p:spTgt spid="90"/>
                                        </p:tgtEl>
                                      </p:cBhvr>
                                      <p:to x="100000" y="90000"/>
                                    </p:animScale>
                                    <p:animScale>
                                      <p:cBhvr>
                                        <p:cTn id="393" dur="166" decel="50000">
                                          <p:stCondLst>
                                            <p:cond delay="1668"/>
                                          </p:stCondLst>
                                        </p:cTn>
                                        <p:tgtEl>
                                          <p:spTgt spid="90"/>
                                        </p:tgtEl>
                                      </p:cBhvr>
                                      <p:to x="100000" y="100000"/>
                                    </p:animScale>
                                    <p:animScale>
                                      <p:cBhvr>
                                        <p:cTn id="394" dur="26">
                                          <p:stCondLst>
                                            <p:cond delay="1808"/>
                                          </p:stCondLst>
                                        </p:cTn>
                                        <p:tgtEl>
                                          <p:spTgt spid="90"/>
                                        </p:tgtEl>
                                      </p:cBhvr>
                                      <p:to x="100000" y="95000"/>
                                    </p:animScale>
                                    <p:animScale>
                                      <p:cBhvr>
                                        <p:cTn id="395" dur="166" decel="50000">
                                          <p:stCondLst>
                                            <p:cond delay="1834"/>
                                          </p:stCondLst>
                                        </p:cTn>
                                        <p:tgtEl>
                                          <p:spTgt spid="90"/>
                                        </p:tgtEl>
                                      </p:cBhvr>
                                      <p:to x="100000" y="100000"/>
                                    </p:animScale>
                                  </p:childTnLst>
                                </p:cTn>
                              </p:par>
                            </p:childTnLst>
                          </p:cTn>
                        </p:par>
                      </p:childTnLst>
                    </p:cTn>
                  </p:par>
                  <p:par>
                    <p:cTn id="396" fill="hold">
                      <p:stCondLst>
                        <p:cond delay="indefinite"/>
                      </p:stCondLst>
                      <p:childTnLst>
                        <p:par>
                          <p:cTn id="397" fill="hold">
                            <p:stCondLst>
                              <p:cond delay="0"/>
                            </p:stCondLst>
                            <p:childTnLst>
                              <p:par>
                                <p:cTn id="398" presetID="42" presetClass="entr" presetSubtype="0" fill="hold" grpId="0" nodeType="clickEffect">
                                  <p:stCondLst>
                                    <p:cond delay="0"/>
                                  </p:stCondLst>
                                  <p:childTnLst>
                                    <p:set>
                                      <p:cBhvr>
                                        <p:cTn id="399" dur="1" fill="hold">
                                          <p:stCondLst>
                                            <p:cond delay="0"/>
                                          </p:stCondLst>
                                        </p:cTn>
                                        <p:tgtEl>
                                          <p:spTgt spid="91"/>
                                        </p:tgtEl>
                                        <p:attrNameLst>
                                          <p:attrName>style.visibility</p:attrName>
                                        </p:attrNameLst>
                                      </p:cBhvr>
                                      <p:to>
                                        <p:strVal val="visible"/>
                                      </p:to>
                                    </p:set>
                                    <p:animEffect transition="in" filter="fade">
                                      <p:cBhvr>
                                        <p:cTn id="400" dur="1000"/>
                                        <p:tgtEl>
                                          <p:spTgt spid="91"/>
                                        </p:tgtEl>
                                      </p:cBhvr>
                                    </p:animEffect>
                                    <p:anim calcmode="lin" valueType="num">
                                      <p:cBhvr>
                                        <p:cTn id="401" dur="1000" fill="hold"/>
                                        <p:tgtEl>
                                          <p:spTgt spid="91"/>
                                        </p:tgtEl>
                                        <p:attrNameLst>
                                          <p:attrName>ppt_x</p:attrName>
                                        </p:attrNameLst>
                                      </p:cBhvr>
                                      <p:tavLst>
                                        <p:tav tm="0">
                                          <p:val>
                                            <p:strVal val="#ppt_x"/>
                                          </p:val>
                                        </p:tav>
                                        <p:tav tm="100000">
                                          <p:val>
                                            <p:strVal val="#ppt_x"/>
                                          </p:val>
                                        </p:tav>
                                      </p:tavLst>
                                    </p:anim>
                                    <p:anim calcmode="lin" valueType="num">
                                      <p:cBhvr>
                                        <p:cTn id="402"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403" fill="hold">
                      <p:stCondLst>
                        <p:cond delay="indefinite"/>
                      </p:stCondLst>
                      <p:childTnLst>
                        <p:par>
                          <p:cTn id="404" fill="hold">
                            <p:stCondLst>
                              <p:cond delay="0"/>
                            </p:stCondLst>
                            <p:childTnLst>
                              <p:par>
                                <p:cTn id="405" presetID="26" presetClass="entr" presetSubtype="0" fill="hold" grpId="0" nodeType="clickEffect">
                                  <p:stCondLst>
                                    <p:cond delay="0"/>
                                  </p:stCondLst>
                                  <p:childTnLst>
                                    <p:set>
                                      <p:cBhvr>
                                        <p:cTn id="406" dur="1" fill="hold">
                                          <p:stCondLst>
                                            <p:cond delay="0"/>
                                          </p:stCondLst>
                                        </p:cTn>
                                        <p:tgtEl>
                                          <p:spTgt spid="92"/>
                                        </p:tgtEl>
                                        <p:attrNameLst>
                                          <p:attrName>style.visibility</p:attrName>
                                        </p:attrNameLst>
                                      </p:cBhvr>
                                      <p:to>
                                        <p:strVal val="visible"/>
                                      </p:to>
                                    </p:set>
                                    <p:animEffect transition="in" filter="wipe(down)">
                                      <p:cBhvr>
                                        <p:cTn id="407" dur="580">
                                          <p:stCondLst>
                                            <p:cond delay="0"/>
                                          </p:stCondLst>
                                        </p:cTn>
                                        <p:tgtEl>
                                          <p:spTgt spid="92"/>
                                        </p:tgtEl>
                                      </p:cBhvr>
                                    </p:animEffect>
                                    <p:anim calcmode="lin" valueType="num">
                                      <p:cBhvr>
                                        <p:cTn id="408"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409"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410"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411"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412"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413" dur="26">
                                          <p:stCondLst>
                                            <p:cond delay="650"/>
                                          </p:stCondLst>
                                        </p:cTn>
                                        <p:tgtEl>
                                          <p:spTgt spid="92"/>
                                        </p:tgtEl>
                                      </p:cBhvr>
                                      <p:to x="100000" y="60000"/>
                                    </p:animScale>
                                    <p:animScale>
                                      <p:cBhvr>
                                        <p:cTn id="414" dur="166" decel="50000">
                                          <p:stCondLst>
                                            <p:cond delay="676"/>
                                          </p:stCondLst>
                                        </p:cTn>
                                        <p:tgtEl>
                                          <p:spTgt spid="92"/>
                                        </p:tgtEl>
                                      </p:cBhvr>
                                      <p:to x="100000" y="100000"/>
                                    </p:animScale>
                                    <p:animScale>
                                      <p:cBhvr>
                                        <p:cTn id="415" dur="26">
                                          <p:stCondLst>
                                            <p:cond delay="1312"/>
                                          </p:stCondLst>
                                        </p:cTn>
                                        <p:tgtEl>
                                          <p:spTgt spid="92"/>
                                        </p:tgtEl>
                                      </p:cBhvr>
                                      <p:to x="100000" y="80000"/>
                                    </p:animScale>
                                    <p:animScale>
                                      <p:cBhvr>
                                        <p:cTn id="416" dur="166" decel="50000">
                                          <p:stCondLst>
                                            <p:cond delay="1338"/>
                                          </p:stCondLst>
                                        </p:cTn>
                                        <p:tgtEl>
                                          <p:spTgt spid="92"/>
                                        </p:tgtEl>
                                      </p:cBhvr>
                                      <p:to x="100000" y="100000"/>
                                    </p:animScale>
                                    <p:animScale>
                                      <p:cBhvr>
                                        <p:cTn id="417" dur="26">
                                          <p:stCondLst>
                                            <p:cond delay="1642"/>
                                          </p:stCondLst>
                                        </p:cTn>
                                        <p:tgtEl>
                                          <p:spTgt spid="92"/>
                                        </p:tgtEl>
                                      </p:cBhvr>
                                      <p:to x="100000" y="90000"/>
                                    </p:animScale>
                                    <p:animScale>
                                      <p:cBhvr>
                                        <p:cTn id="418" dur="166" decel="50000">
                                          <p:stCondLst>
                                            <p:cond delay="1668"/>
                                          </p:stCondLst>
                                        </p:cTn>
                                        <p:tgtEl>
                                          <p:spTgt spid="92"/>
                                        </p:tgtEl>
                                      </p:cBhvr>
                                      <p:to x="100000" y="100000"/>
                                    </p:animScale>
                                    <p:animScale>
                                      <p:cBhvr>
                                        <p:cTn id="419" dur="26">
                                          <p:stCondLst>
                                            <p:cond delay="1808"/>
                                          </p:stCondLst>
                                        </p:cTn>
                                        <p:tgtEl>
                                          <p:spTgt spid="92"/>
                                        </p:tgtEl>
                                      </p:cBhvr>
                                      <p:to x="100000" y="95000"/>
                                    </p:animScale>
                                    <p:animScale>
                                      <p:cBhvr>
                                        <p:cTn id="420" dur="166" decel="50000">
                                          <p:stCondLst>
                                            <p:cond delay="1834"/>
                                          </p:stCondLst>
                                        </p:cTn>
                                        <p:tgtEl>
                                          <p:spTgt spid="92"/>
                                        </p:tgtEl>
                                      </p:cBhvr>
                                      <p:to x="100000" y="100000"/>
                                    </p:animScale>
                                  </p:childTnLst>
                                </p:cTn>
                              </p:par>
                            </p:childTnLst>
                          </p:cTn>
                        </p:par>
                      </p:childTnLst>
                    </p:cTn>
                  </p:par>
                  <p:par>
                    <p:cTn id="421" fill="hold">
                      <p:stCondLst>
                        <p:cond delay="indefinite"/>
                      </p:stCondLst>
                      <p:childTnLst>
                        <p:par>
                          <p:cTn id="422" fill="hold">
                            <p:stCondLst>
                              <p:cond delay="0"/>
                            </p:stCondLst>
                            <p:childTnLst>
                              <p:par>
                                <p:cTn id="423" presetID="42" presetClass="entr" presetSubtype="0" fill="hold" grpId="0" nodeType="clickEffect">
                                  <p:stCondLst>
                                    <p:cond delay="0"/>
                                  </p:stCondLst>
                                  <p:childTnLst>
                                    <p:set>
                                      <p:cBhvr>
                                        <p:cTn id="424" dur="1" fill="hold">
                                          <p:stCondLst>
                                            <p:cond delay="0"/>
                                          </p:stCondLst>
                                        </p:cTn>
                                        <p:tgtEl>
                                          <p:spTgt spid="93"/>
                                        </p:tgtEl>
                                        <p:attrNameLst>
                                          <p:attrName>style.visibility</p:attrName>
                                        </p:attrNameLst>
                                      </p:cBhvr>
                                      <p:to>
                                        <p:strVal val="visible"/>
                                      </p:to>
                                    </p:set>
                                    <p:animEffect transition="in" filter="fade">
                                      <p:cBhvr>
                                        <p:cTn id="425" dur="1000"/>
                                        <p:tgtEl>
                                          <p:spTgt spid="93"/>
                                        </p:tgtEl>
                                      </p:cBhvr>
                                    </p:animEffect>
                                    <p:anim calcmode="lin" valueType="num">
                                      <p:cBhvr>
                                        <p:cTn id="426" dur="1000" fill="hold"/>
                                        <p:tgtEl>
                                          <p:spTgt spid="93"/>
                                        </p:tgtEl>
                                        <p:attrNameLst>
                                          <p:attrName>ppt_x</p:attrName>
                                        </p:attrNameLst>
                                      </p:cBhvr>
                                      <p:tavLst>
                                        <p:tav tm="0">
                                          <p:val>
                                            <p:strVal val="#ppt_x"/>
                                          </p:val>
                                        </p:tav>
                                        <p:tav tm="100000">
                                          <p:val>
                                            <p:strVal val="#ppt_x"/>
                                          </p:val>
                                        </p:tav>
                                      </p:tavLst>
                                    </p:anim>
                                    <p:anim calcmode="lin" valueType="num">
                                      <p:cBhvr>
                                        <p:cTn id="427"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428" fill="hold">
                      <p:stCondLst>
                        <p:cond delay="indefinite"/>
                      </p:stCondLst>
                      <p:childTnLst>
                        <p:par>
                          <p:cTn id="429" fill="hold">
                            <p:stCondLst>
                              <p:cond delay="0"/>
                            </p:stCondLst>
                            <p:childTnLst>
                              <p:par>
                                <p:cTn id="430" presetID="42" presetClass="entr" presetSubtype="0" fill="hold" grpId="0" nodeType="clickEffect">
                                  <p:stCondLst>
                                    <p:cond delay="0"/>
                                  </p:stCondLst>
                                  <p:childTnLst>
                                    <p:set>
                                      <p:cBhvr>
                                        <p:cTn id="431" dur="1" fill="hold">
                                          <p:stCondLst>
                                            <p:cond delay="0"/>
                                          </p:stCondLst>
                                        </p:cTn>
                                        <p:tgtEl>
                                          <p:spTgt spid="2"/>
                                        </p:tgtEl>
                                        <p:attrNameLst>
                                          <p:attrName>style.visibility</p:attrName>
                                        </p:attrNameLst>
                                      </p:cBhvr>
                                      <p:to>
                                        <p:strVal val="visible"/>
                                      </p:to>
                                    </p:set>
                                    <p:animEffect transition="in" filter="fade">
                                      <p:cBhvr>
                                        <p:cTn id="432" dur="1000"/>
                                        <p:tgtEl>
                                          <p:spTgt spid="2"/>
                                        </p:tgtEl>
                                      </p:cBhvr>
                                    </p:animEffect>
                                    <p:anim calcmode="lin" valueType="num">
                                      <p:cBhvr>
                                        <p:cTn id="433" dur="1000" fill="hold"/>
                                        <p:tgtEl>
                                          <p:spTgt spid="2"/>
                                        </p:tgtEl>
                                        <p:attrNameLst>
                                          <p:attrName>ppt_x</p:attrName>
                                        </p:attrNameLst>
                                      </p:cBhvr>
                                      <p:tavLst>
                                        <p:tav tm="0">
                                          <p:val>
                                            <p:strVal val="#ppt_x"/>
                                          </p:val>
                                        </p:tav>
                                        <p:tav tm="100000">
                                          <p:val>
                                            <p:strVal val="#ppt_x"/>
                                          </p:val>
                                        </p:tav>
                                      </p:tavLst>
                                    </p:anim>
                                    <p:anim calcmode="lin" valueType="num">
                                      <p:cBhvr>
                                        <p:cTn id="4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35" fill="hold">
                      <p:stCondLst>
                        <p:cond delay="indefinite"/>
                      </p:stCondLst>
                      <p:childTnLst>
                        <p:par>
                          <p:cTn id="436" fill="hold">
                            <p:stCondLst>
                              <p:cond delay="0"/>
                            </p:stCondLst>
                            <p:childTnLst>
                              <p:par>
                                <p:cTn id="437" presetID="42" presetClass="entr" presetSubtype="0" fill="hold" grpId="0" nodeType="clickEffect">
                                  <p:stCondLst>
                                    <p:cond delay="0"/>
                                  </p:stCondLst>
                                  <p:childTnLst>
                                    <p:set>
                                      <p:cBhvr>
                                        <p:cTn id="438" dur="1" fill="hold">
                                          <p:stCondLst>
                                            <p:cond delay="0"/>
                                          </p:stCondLst>
                                        </p:cTn>
                                        <p:tgtEl>
                                          <p:spTgt spid="3"/>
                                        </p:tgtEl>
                                        <p:attrNameLst>
                                          <p:attrName>style.visibility</p:attrName>
                                        </p:attrNameLst>
                                      </p:cBhvr>
                                      <p:to>
                                        <p:strVal val="visible"/>
                                      </p:to>
                                    </p:set>
                                    <p:animEffect transition="in" filter="fade">
                                      <p:cBhvr>
                                        <p:cTn id="439" dur="1000"/>
                                        <p:tgtEl>
                                          <p:spTgt spid="3"/>
                                        </p:tgtEl>
                                      </p:cBhvr>
                                    </p:animEffect>
                                    <p:anim calcmode="lin" valueType="num">
                                      <p:cBhvr>
                                        <p:cTn id="440" dur="1000" fill="hold"/>
                                        <p:tgtEl>
                                          <p:spTgt spid="3"/>
                                        </p:tgtEl>
                                        <p:attrNameLst>
                                          <p:attrName>ppt_x</p:attrName>
                                        </p:attrNameLst>
                                      </p:cBhvr>
                                      <p:tavLst>
                                        <p:tav tm="0">
                                          <p:val>
                                            <p:strVal val="#ppt_x"/>
                                          </p:val>
                                        </p:tav>
                                        <p:tav tm="100000">
                                          <p:val>
                                            <p:strVal val="#ppt_x"/>
                                          </p:val>
                                        </p:tav>
                                      </p:tavLst>
                                    </p:anim>
                                    <p:anim calcmode="lin" valueType="num">
                                      <p:cBhvr>
                                        <p:cTn id="4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42" fill="hold">
                      <p:stCondLst>
                        <p:cond delay="indefinite"/>
                      </p:stCondLst>
                      <p:childTnLst>
                        <p:par>
                          <p:cTn id="443" fill="hold">
                            <p:stCondLst>
                              <p:cond delay="0"/>
                            </p:stCondLst>
                            <p:childTnLst>
                              <p:par>
                                <p:cTn id="444" presetID="42" presetClass="entr" presetSubtype="0" fill="hold" grpId="0" nodeType="clickEffect">
                                  <p:stCondLst>
                                    <p:cond delay="0"/>
                                  </p:stCondLst>
                                  <p:childTnLst>
                                    <p:set>
                                      <p:cBhvr>
                                        <p:cTn id="445" dur="1" fill="hold">
                                          <p:stCondLst>
                                            <p:cond delay="0"/>
                                          </p:stCondLst>
                                        </p:cTn>
                                        <p:tgtEl>
                                          <p:spTgt spid="31"/>
                                        </p:tgtEl>
                                        <p:attrNameLst>
                                          <p:attrName>style.visibility</p:attrName>
                                        </p:attrNameLst>
                                      </p:cBhvr>
                                      <p:to>
                                        <p:strVal val="visible"/>
                                      </p:to>
                                    </p:set>
                                    <p:animEffect transition="in" filter="fade">
                                      <p:cBhvr>
                                        <p:cTn id="446" dur="1000"/>
                                        <p:tgtEl>
                                          <p:spTgt spid="31"/>
                                        </p:tgtEl>
                                      </p:cBhvr>
                                    </p:animEffect>
                                    <p:anim calcmode="lin" valueType="num">
                                      <p:cBhvr>
                                        <p:cTn id="447" dur="1000" fill="hold"/>
                                        <p:tgtEl>
                                          <p:spTgt spid="31"/>
                                        </p:tgtEl>
                                        <p:attrNameLst>
                                          <p:attrName>ppt_x</p:attrName>
                                        </p:attrNameLst>
                                      </p:cBhvr>
                                      <p:tavLst>
                                        <p:tav tm="0">
                                          <p:val>
                                            <p:strVal val="#ppt_x"/>
                                          </p:val>
                                        </p:tav>
                                        <p:tav tm="100000">
                                          <p:val>
                                            <p:strVal val="#ppt_x"/>
                                          </p:val>
                                        </p:tav>
                                      </p:tavLst>
                                    </p:anim>
                                    <p:anim calcmode="lin" valueType="num">
                                      <p:cBhvr>
                                        <p:cTn id="4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49" fill="hold">
                      <p:stCondLst>
                        <p:cond delay="indefinite"/>
                      </p:stCondLst>
                      <p:childTnLst>
                        <p:par>
                          <p:cTn id="450" fill="hold">
                            <p:stCondLst>
                              <p:cond delay="0"/>
                            </p:stCondLst>
                            <p:childTnLst>
                              <p:par>
                                <p:cTn id="451" presetID="42" presetClass="entr" presetSubtype="0" fill="hold" grpId="0" nodeType="clickEffect">
                                  <p:stCondLst>
                                    <p:cond delay="0"/>
                                  </p:stCondLst>
                                  <p:childTnLst>
                                    <p:set>
                                      <p:cBhvr>
                                        <p:cTn id="452" dur="1" fill="hold">
                                          <p:stCondLst>
                                            <p:cond delay="0"/>
                                          </p:stCondLst>
                                        </p:cTn>
                                        <p:tgtEl>
                                          <p:spTgt spid="32"/>
                                        </p:tgtEl>
                                        <p:attrNameLst>
                                          <p:attrName>style.visibility</p:attrName>
                                        </p:attrNameLst>
                                      </p:cBhvr>
                                      <p:to>
                                        <p:strVal val="visible"/>
                                      </p:to>
                                    </p:set>
                                    <p:animEffect transition="in" filter="fade">
                                      <p:cBhvr>
                                        <p:cTn id="453" dur="1000"/>
                                        <p:tgtEl>
                                          <p:spTgt spid="32"/>
                                        </p:tgtEl>
                                      </p:cBhvr>
                                    </p:animEffect>
                                    <p:anim calcmode="lin" valueType="num">
                                      <p:cBhvr>
                                        <p:cTn id="454" dur="1000" fill="hold"/>
                                        <p:tgtEl>
                                          <p:spTgt spid="32"/>
                                        </p:tgtEl>
                                        <p:attrNameLst>
                                          <p:attrName>ppt_x</p:attrName>
                                        </p:attrNameLst>
                                      </p:cBhvr>
                                      <p:tavLst>
                                        <p:tav tm="0">
                                          <p:val>
                                            <p:strVal val="#ppt_x"/>
                                          </p:val>
                                        </p:tav>
                                        <p:tav tm="100000">
                                          <p:val>
                                            <p:strVal val="#ppt_x"/>
                                          </p:val>
                                        </p:tav>
                                      </p:tavLst>
                                    </p:anim>
                                    <p:anim calcmode="lin" valueType="num">
                                      <p:cBhvr>
                                        <p:cTn id="45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56" fill="hold">
                      <p:stCondLst>
                        <p:cond delay="indefinite"/>
                      </p:stCondLst>
                      <p:childTnLst>
                        <p:par>
                          <p:cTn id="457" fill="hold">
                            <p:stCondLst>
                              <p:cond delay="0"/>
                            </p:stCondLst>
                            <p:childTnLst>
                              <p:par>
                                <p:cTn id="458" presetID="21" presetClass="entr" presetSubtype="1" fill="hold" grpId="0" nodeType="clickEffect">
                                  <p:stCondLst>
                                    <p:cond delay="0"/>
                                  </p:stCondLst>
                                  <p:childTnLst>
                                    <p:set>
                                      <p:cBhvr>
                                        <p:cTn id="459" dur="1" fill="hold">
                                          <p:stCondLst>
                                            <p:cond delay="0"/>
                                          </p:stCondLst>
                                        </p:cTn>
                                        <p:tgtEl>
                                          <p:spTgt spid="4"/>
                                        </p:tgtEl>
                                        <p:attrNameLst>
                                          <p:attrName>style.visibility</p:attrName>
                                        </p:attrNameLst>
                                      </p:cBhvr>
                                      <p:to>
                                        <p:strVal val="visible"/>
                                      </p:to>
                                    </p:set>
                                    <p:animEffect transition="in" filter="wheel(1)">
                                      <p:cBhvr>
                                        <p:cTn id="46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8" grpId="0"/>
      <p:bldP spid="69" grpId="0"/>
      <p:bldP spid="70"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animBg="1"/>
      <p:bldP spid="91" grpId="0"/>
      <p:bldP spid="92" grpId="0" animBg="1"/>
      <p:bldP spid="93" grpId="0"/>
      <p:bldP spid="71" grpId="0"/>
      <p:bldP spid="3" grpId="0"/>
      <p:bldP spid="31" grpId="0"/>
      <p:bldP spid="3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p:cNvSpPr txBox="1"/>
              <p:nvPr/>
            </p:nvSpPr>
            <p:spPr>
              <a:xfrm>
                <a:off x="152949" y="1880040"/>
                <a:ext cx="9552581" cy="2308324"/>
              </a:xfrm>
              <a:prstGeom prst="rect">
                <a:avLst/>
              </a:prstGeom>
              <a:noFill/>
            </p:spPr>
            <p:txBody>
              <a:bodyPr wrap="square" rtlCol="0">
                <a:spAutoFit/>
              </a:bodyPr>
              <a:lstStyle/>
              <a:p>
                <a:pPr algn="just"/>
                <a:r>
                  <a:rPr lang="es-PR" altLang="es-PE" sz="2400" b="1" u="sng" dirty="0"/>
                  <a:t>Se define</a:t>
                </a:r>
              </a:p>
              <a:p>
                <a:pPr algn="just"/>
                <a:endParaRPr lang="es-PR" altLang="es-PE" sz="2400" b="1" u="sng" dirty="0"/>
              </a:p>
              <a:p>
                <a:pPr marL="0" indent="0" algn="just">
                  <a:buNone/>
                </a:pPr>
                <a:r>
                  <a:rPr lang="es-PR" altLang="es-PE" sz="2400" dirty="0" smtClean="0"/>
                  <a:t>Dados </a:t>
                </a:r>
                <a:r>
                  <a:rPr lang="es-PR" altLang="es-PE" sz="2400" dirty="0"/>
                  <a:t>dos pares ordenados </a:t>
                </a:r>
                <a14:m>
                  <m:oMath xmlns:m="http://schemas.openxmlformats.org/officeDocument/2006/math">
                    <m:r>
                      <a:rPr lang="es-PR" altLang="es-PE" sz="2400" i="1" dirty="0">
                        <a:latin typeface="Cambria Math" panose="02040503050406030204" pitchFamily="18" charset="0"/>
                      </a:rPr>
                      <m:t>(</m:t>
                    </m:r>
                    <m:r>
                      <a:rPr lang="es-PR" altLang="es-PE" sz="2400" i="1" dirty="0" err="1">
                        <a:latin typeface="Cambria Math" panose="02040503050406030204" pitchFamily="18" charset="0"/>
                      </a:rPr>
                      <m:t>𝑎</m:t>
                    </m:r>
                    <m:r>
                      <a:rPr lang="es-PR" altLang="es-PE" sz="2400" i="1" dirty="0" err="1">
                        <a:latin typeface="Cambria Math" panose="02040503050406030204" pitchFamily="18" charset="0"/>
                      </a:rPr>
                      <m:t>,</m:t>
                    </m:r>
                    <m:r>
                      <a:rPr lang="es-PR" altLang="es-PE" sz="2400" i="1" dirty="0" err="1">
                        <a:latin typeface="Cambria Math" panose="02040503050406030204" pitchFamily="18" charset="0"/>
                      </a:rPr>
                      <m:t>𝑏</m:t>
                    </m:r>
                    <m:r>
                      <a:rPr lang="es-PR" altLang="es-PE" sz="2400" i="1" dirty="0">
                        <a:latin typeface="Cambria Math" panose="02040503050406030204" pitchFamily="18" charset="0"/>
                      </a:rPr>
                      <m:t>) </m:t>
                    </m:r>
                  </m:oMath>
                </a14:m>
                <a:r>
                  <a:rPr lang="es-PR" altLang="es-PE" sz="2400" dirty="0"/>
                  <a:t>y </a:t>
                </a:r>
                <a14:m>
                  <m:oMath xmlns:m="http://schemas.openxmlformats.org/officeDocument/2006/math">
                    <m:r>
                      <a:rPr lang="es-PR" altLang="es-PE" sz="2400" i="1" dirty="0">
                        <a:latin typeface="Cambria Math" panose="02040503050406030204" pitchFamily="18" charset="0"/>
                      </a:rPr>
                      <m:t>(</m:t>
                    </m:r>
                    <m:r>
                      <a:rPr lang="es-PR" altLang="es-PE" sz="2400" i="1" dirty="0" err="1">
                        <a:latin typeface="Cambria Math" panose="02040503050406030204" pitchFamily="18" charset="0"/>
                      </a:rPr>
                      <m:t>𝑐</m:t>
                    </m:r>
                    <m:r>
                      <a:rPr lang="es-PR" altLang="es-PE" sz="2400" i="1" dirty="0" err="1">
                        <a:latin typeface="Cambria Math" panose="02040503050406030204" pitchFamily="18" charset="0"/>
                      </a:rPr>
                      <m:t>,</m:t>
                    </m:r>
                    <m:r>
                      <a:rPr lang="es-PR" altLang="es-PE" sz="2400" i="1" dirty="0" err="1">
                        <a:latin typeface="Cambria Math" panose="02040503050406030204" pitchFamily="18" charset="0"/>
                      </a:rPr>
                      <m:t>𝑑</m:t>
                    </m:r>
                    <m:r>
                      <a:rPr lang="es-PR" altLang="es-PE" sz="2400" i="1" dirty="0">
                        <a:latin typeface="Cambria Math" panose="02040503050406030204" pitchFamily="18" charset="0"/>
                      </a:rPr>
                      <m:t>) </m:t>
                    </m:r>
                  </m:oMath>
                </a14:m>
                <a:r>
                  <a:rPr lang="es-PR" altLang="es-PE" sz="2400" dirty="0" smtClean="0"/>
                  <a:t>, son </a:t>
                </a:r>
                <a:r>
                  <a:rPr lang="es-PR" altLang="es-PE" sz="2400" dirty="0"/>
                  <a:t>iguales si </a:t>
                </a:r>
                <a:r>
                  <a:rPr lang="es-PR" altLang="es-PE" sz="2400" dirty="0" smtClean="0"/>
                  <a:t>sus componentes </a:t>
                </a:r>
                <a:r>
                  <a:rPr lang="es-PR" altLang="es-PE" sz="2400" dirty="0"/>
                  <a:t>son iguales.</a:t>
                </a:r>
              </a:p>
              <a:p>
                <a:pPr marL="0" indent="0" algn="just">
                  <a:buNone/>
                </a:pPr>
                <a14:m>
                  <m:oMathPara xmlns:m="http://schemas.openxmlformats.org/officeDocument/2006/math">
                    <m:oMathParaPr>
                      <m:jc m:val="centerGroup"/>
                    </m:oMathParaPr>
                    <m:oMath xmlns:m="http://schemas.openxmlformats.org/officeDocument/2006/math">
                      <m:d>
                        <m:dPr>
                          <m:ctrlPr>
                            <a:rPr lang="es-PE" altLang="es-PE" sz="2400" b="1" i="1">
                              <a:solidFill>
                                <a:srgbClr val="FF0000"/>
                              </a:solidFill>
                              <a:latin typeface="Cambria Math"/>
                            </a:rPr>
                          </m:ctrlPr>
                        </m:dPr>
                        <m:e>
                          <m:r>
                            <a:rPr lang="es-PE" altLang="es-PE" sz="2400" b="1" i="1">
                              <a:solidFill>
                                <a:srgbClr val="FF0000"/>
                              </a:solidFill>
                              <a:latin typeface="Cambria Math" panose="02040503050406030204" pitchFamily="18" charset="0"/>
                            </a:rPr>
                            <m:t>𝒂</m:t>
                          </m:r>
                          <m:r>
                            <a:rPr lang="es-PE" altLang="es-PE" sz="2400" b="1" i="1">
                              <a:solidFill>
                                <a:srgbClr val="FF0000"/>
                              </a:solidFill>
                              <a:latin typeface="Cambria Math" panose="02040503050406030204" pitchFamily="18" charset="0"/>
                            </a:rPr>
                            <m:t>,</m:t>
                          </m:r>
                          <m:r>
                            <a:rPr lang="es-PE" altLang="es-PE" sz="2400" b="1" i="1">
                              <a:solidFill>
                                <a:srgbClr val="FF0000"/>
                              </a:solidFill>
                              <a:latin typeface="Cambria Math" panose="02040503050406030204" pitchFamily="18" charset="0"/>
                            </a:rPr>
                            <m:t>𝒃</m:t>
                          </m:r>
                        </m:e>
                      </m:d>
                      <m:r>
                        <a:rPr lang="es-PE" altLang="es-PE" sz="2400" b="1" i="1">
                          <a:solidFill>
                            <a:srgbClr val="FF0000"/>
                          </a:solidFill>
                          <a:latin typeface="Cambria Math" panose="02040503050406030204" pitchFamily="18" charset="0"/>
                        </a:rPr>
                        <m:t>=</m:t>
                      </m:r>
                      <m:d>
                        <m:dPr>
                          <m:ctrlPr>
                            <a:rPr lang="es-PE" altLang="es-PE" sz="2400" b="1" i="1">
                              <a:solidFill>
                                <a:srgbClr val="FF0000"/>
                              </a:solidFill>
                              <a:latin typeface="Cambria Math"/>
                            </a:rPr>
                          </m:ctrlPr>
                        </m:dPr>
                        <m:e>
                          <m:r>
                            <a:rPr lang="es-PE" altLang="es-PE" sz="2400" b="1" i="1">
                              <a:solidFill>
                                <a:srgbClr val="FF0000"/>
                              </a:solidFill>
                              <a:latin typeface="Cambria Math" panose="02040503050406030204" pitchFamily="18" charset="0"/>
                            </a:rPr>
                            <m:t>𝒄</m:t>
                          </m:r>
                          <m:r>
                            <a:rPr lang="es-PE" altLang="es-PE" sz="2400" b="1" i="1">
                              <a:solidFill>
                                <a:srgbClr val="FF0000"/>
                              </a:solidFill>
                              <a:latin typeface="Cambria Math" panose="02040503050406030204" pitchFamily="18" charset="0"/>
                            </a:rPr>
                            <m:t>,</m:t>
                          </m:r>
                          <m:r>
                            <a:rPr lang="es-PE" altLang="es-PE" sz="2400" b="1" i="1">
                              <a:solidFill>
                                <a:srgbClr val="FF0000"/>
                              </a:solidFill>
                              <a:latin typeface="Cambria Math" panose="02040503050406030204" pitchFamily="18" charset="0"/>
                            </a:rPr>
                            <m:t>𝒅</m:t>
                          </m:r>
                        </m:e>
                      </m:d>
                      <m:r>
                        <a:rPr lang="es-PR" altLang="es-PE" sz="2400" b="1" i="1" dirty="0">
                          <a:solidFill>
                            <a:srgbClr val="FF0000"/>
                          </a:solidFill>
                          <a:latin typeface="Cambria Math" panose="02040503050406030204" pitchFamily="18" charset="0"/>
                          <a:ea typeface="Cambria Math" panose="02040503050406030204" pitchFamily="18" charset="0"/>
                        </a:rPr>
                        <m:t>⇔</m:t>
                      </m:r>
                      <m:r>
                        <a:rPr lang="es-PE" altLang="es-PE" sz="2400" b="1" i="1" dirty="0">
                          <a:solidFill>
                            <a:srgbClr val="FF0000"/>
                          </a:solidFill>
                          <a:latin typeface="Cambria Math" panose="02040503050406030204" pitchFamily="18" charset="0"/>
                          <a:ea typeface="Cambria Math" panose="02040503050406030204" pitchFamily="18" charset="0"/>
                        </a:rPr>
                        <m:t>𝒂</m:t>
                      </m:r>
                      <m:r>
                        <a:rPr lang="es-PE" altLang="es-PE" sz="2400" b="1" i="1" dirty="0">
                          <a:solidFill>
                            <a:srgbClr val="FF0000"/>
                          </a:solidFill>
                          <a:latin typeface="Cambria Math" panose="02040503050406030204" pitchFamily="18" charset="0"/>
                          <a:ea typeface="Cambria Math" panose="02040503050406030204" pitchFamily="18" charset="0"/>
                        </a:rPr>
                        <m:t>=</m:t>
                      </m:r>
                      <m:r>
                        <a:rPr lang="es-PE" altLang="es-PE" sz="2400" b="1" i="1" dirty="0">
                          <a:solidFill>
                            <a:srgbClr val="FF0000"/>
                          </a:solidFill>
                          <a:latin typeface="Cambria Math" panose="02040503050406030204" pitchFamily="18" charset="0"/>
                          <a:ea typeface="Cambria Math" panose="02040503050406030204" pitchFamily="18" charset="0"/>
                        </a:rPr>
                        <m:t>𝒄</m:t>
                      </m:r>
                      <m:r>
                        <a:rPr lang="es-PE" altLang="es-PE" sz="2400" b="1" i="1" dirty="0">
                          <a:solidFill>
                            <a:srgbClr val="FF0000"/>
                          </a:solidFill>
                          <a:latin typeface="Cambria Math" panose="02040503050406030204" pitchFamily="18" charset="0"/>
                          <a:ea typeface="Cambria Math" panose="02040503050406030204" pitchFamily="18" charset="0"/>
                        </a:rPr>
                        <m:t> ∧</m:t>
                      </m:r>
                      <m:r>
                        <a:rPr lang="es-PE" altLang="es-PE" sz="2400" b="1" i="1" dirty="0">
                          <a:solidFill>
                            <a:srgbClr val="FF0000"/>
                          </a:solidFill>
                          <a:latin typeface="Cambria Math" panose="02040503050406030204" pitchFamily="18" charset="0"/>
                          <a:ea typeface="Cambria Math" panose="02040503050406030204" pitchFamily="18" charset="0"/>
                        </a:rPr>
                        <m:t>𝒃</m:t>
                      </m:r>
                      <m:r>
                        <a:rPr lang="es-PE" altLang="es-PE" sz="2400" b="1" i="1" dirty="0">
                          <a:solidFill>
                            <a:srgbClr val="FF0000"/>
                          </a:solidFill>
                          <a:latin typeface="Cambria Math" panose="02040503050406030204" pitchFamily="18" charset="0"/>
                          <a:ea typeface="Cambria Math" panose="02040503050406030204" pitchFamily="18" charset="0"/>
                        </a:rPr>
                        <m:t>=</m:t>
                      </m:r>
                      <m:r>
                        <a:rPr lang="es-PE" altLang="es-PE" sz="2400" b="1" i="1" dirty="0">
                          <a:solidFill>
                            <a:srgbClr val="FF0000"/>
                          </a:solidFill>
                          <a:latin typeface="Cambria Math" panose="02040503050406030204" pitchFamily="18" charset="0"/>
                          <a:ea typeface="Cambria Math" panose="02040503050406030204" pitchFamily="18" charset="0"/>
                        </a:rPr>
                        <m:t>𝒅</m:t>
                      </m:r>
                    </m:oMath>
                  </m:oMathPara>
                </a14:m>
                <a:endParaRPr lang="es-PR" altLang="es-PE" sz="2400" b="1" dirty="0">
                  <a:solidFill>
                    <a:srgbClr val="FF0000"/>
                  </a:solidFill>
                </a:endParaRPr>
              </a:p>
              <a:p>
                <a:pPr algn="just"/>
                <a:endParaRPr lang="es-PE" sz="24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152949" y="1880040"/>
                <a:ext cx="9552581" cy="2308324"/>
              </a:xfrm>
              <a:prstGeom prst="rect">
                <a:avLst/>
              </a:prstGeom>
              <a:blipFill rotWithShape="1">
                <a:blip r:embed="rId2"/>
                <a:stretch>
                  <a:fillRect l="-957" t="-2111" r="-102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 name="CuadroTexto 1"/>
              <p:cNvSpPr txBox="1"/>
              <p:nvPr/>
            </p:nvSpPr>
            <p:spPr>
              <a:xfrm>
                <a:off x="152950" y="4002325"/>
                <a:ext cx="5676041" cy="400110"/>
              </a:xfrm>
              <a:prstGeom prst="rect">
                <a:avLst/>
              </a:prstGeom>
              <a:noFill/>
            </p:spPr>
            <p:txBody>
              <a:bodyPr wrap="none" rtlCol="0">
                <a:spAutoFit/>
              </a:bodyPr>
              <a:lstStyle/>
              <a:p>
                <a:r>
                  <a:rPr lang="es-PE" sz="2000" dirty="0" smtClean="0"/>
                  <a:t>Dados los pares ordenados </a:t>
                </a:r>
                <a14:m>
                  <m:oMath xmlns:m="http://schemas.openxmlformats.org/officeDocument/2006/math">
                    <m:d>
                      <m:dPr>
                        <m:ctrlPr>
                          <a:rPr lang="es-PE" sz="2000" b="0" i="1" smtClean="0">
                            <a:latin typeface="Cambria Math"/>
                          </a:rPr>
                        </m:ctrlPr>
                      </m:dPr>
                      <m:e>
                        <m:r>
                          <a:rPr lang="es-PE" sz="2000" b="0" i="1" smtClean="0">
                            <a:latin typeface="Cambria Math" panose="02040503050406030204" pitchFamily="18" charset="0"/>
                          </a:rPr>
                          <m:t>3+</m:t>
                        </m:r>
                        <m:r>
                          <a:rPr lang="es-PE" sz="2000" b="0" i="1" smtClean="0">
                            <a:latin typeface="Cambria Math" panose="02040503050406030204" pitchFamily="18" charset="0"/>
                          </a:rPr>
                          <m:t>𝑥</m:t>
                        </m:r>
                        <m:r>
                          <a:rPr lang="es-PE" sz="2000" b="0" i="1" smtClean="0">
                            <a:latin typeface="Cambria Math" panose="02040503050406030204" pitchFamily="18" charset="0"/>
                          </a:rPr>
                          <m:t>,5</m:t>
                        </m:r>
                      </m:e>
                    </m:d>
                    <m:r>
                      <a:rPr lang="es-PE" sz="2000" b="0" i="1" smtClean="0">
                        <a:latin typeface="Cambria Math" panose="02040503050406030204" pitchFamily="18" charset="0"/>
                      </a:rPr>
                      <m:t> </m:t>
                    </m:r>
                    <m:r>
                      <a:rPr lang="es-PE" sz="2000" b="0" i="1" smtClean="0">
                        <a:latin typeface="Cambria Math" panose="02040503050406030204" pitchFamily="18" charset="0"/>
                      </a:rPr>
                      <m:t>𝑦</m:t>
                    </m:r>
                    <m:r>
                      <a:rPr lang="es-PE" sz="2000" b="0" i="1" smtClean="0">
                        <a:latin typeface="Cambria Math" panose="02040503050406030204" pitchFamily="18" charset="0"/>
                      </a:rPr>
                      <m:t> (6,−2</m:t>
                    </m:r>
                    <m:r>
                      <a:rPr lang="es-PE" sz="2000" b="0" i="1" smtClean="0">
                        <a:latin typeface="Cambria Math" panose="02040503050406030204" pitchFamily="18" charset="0"/>
                      </a:rPr>
                      <m:t>𝑦</m:t>
                    </m:r>
                    <m:r>
                      <a:rPr lang="es-PE" sz="2000" b="0" i="1" smtClean="0">
                        <a:latin typeface="Cambria Math" panose="02040503050406030204" pitchFamily="18" charset="0"/>
                      </a:rPr>
                      <m:t>−3)</m:t>
                    </m:r>
                  </m:oMath>
                </a14:m>
                <a:endParaRPr lang="es-PE" sz="2000" dirty="0"/>
              </a:p>
            </p:txBody>
          </p:sp>
        </mc:Choice>
        <mc:Fallback xmlns="">
          <p:sp>
            <p:nvSpPr>
              <p:cNvPr id="2" name="CuadroTexto 1"/>
              <p:cNvSpPr txBox="1">
                <a:spLocks noRot="1" noChangeAspect="1" noMove="1" noResize="1" noEditPoints="1" noAdjustHandles="1" noChangeArrowheads="1" noChangeShapeType="1" noTextEdit="1"/>
              </p:cNvSpPr>
              <p:nvPr/>
            </p:nvSpPr>
            <p:spPr>
              <a:xfrm>
                <a:off x="152947" y="4002325"/>
                <a:ext cx="5676041" cy="400110"/>
              </a:xfrm>
              <a:prstGeom prst="rect">
                <a:avLst/>
              </a:prstGeom>
              <a:blipFill rotWithShape="0">
                <a:blip r:embed="rId3"/>
                <a:stretch>
                  <a:fillRect l="-1074" t="-9231" b="-2769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5673082" y="3991853"/>
                <a:ext cx="3484737" cy="400110"/>
              </a:xfrm>
              <a:prstGeom prst="rect">
                <a:avLst/>
              </a:prstGeom>
              <a:noFill/>
            </p:spPr>
            <p:txBody>
              <a:bodyPr wrap="none" rtlCol="0">
                <a:spAutoFit/>
              </a:bodyPr>
              <a:lstStyle/>
              <a:p>
                <a:r>
                  <a:rPr lang="es-PE" sz="2000" dirty="0"/>
                  <a:t>.Si son iguales, determine </a:t>
                </a:r>
                <a14:m>
                  <m:oMath xmlns:m="http://schemas.openxmlformats.org/officeDocument/2006/math">
                    <m:r>
                      <a:rPr lang="es-PE" sz="2000" b="0" i="1" smtClean="0">
                        <a:latin typeface="Cambria Math" panose="02040503050406030204" pitchFamily="18" charset="0"/>
                      </a:rPr>
                      <m:t>𝑥</m:t>
                    </m:r>
                    <m:r>
                      <a:rPr lang="es-PE" sz="2000" b="0" i="1" smtClean="0">
                        <a:latin typeface="Cambria Math" panose="02040503050406030204" pitchFamily="18" charset="0"/>
                      </a:rPr>
                      <m:t>+</m:t>
                    </m:r>
                    <m:r>
                      <a:rPr lang="es-PE" sz="2000" b="0" i="1" smtClean="0">
                        <a:latin typeface="Cambria Math" panose="02040503050406030204" pitchFamily="18" charset="0"/>
                      </a:rPr>
                      <m:t>𝑦</m:t>
                    </m:r>
                  </m:oMath>
                </a14:m>
                <a:endParaRPr lang="es-PE" sz="2000" dirty="0"/>
              </a:p>
            </p:txBody>
          </p:sp>
        </mc:Choice>
        <mc:Fallback xmlns="">
          <p:sp>
            <p:nvSpPr>
              <p:cNvPr id="4" name="CuadroTexto 3"/>
              <p:cNvSpPr txBox="1">
                <a:spLocks noRot="1" noChangeAspect="1" noMove="1" noResize="1" noEditPoints="1" noAdjustHandles="1" noChangeArrowheads="1" noChangeShapeType="1" noTextEdit="1"/>
              </p:cNvSpPr>
              <p:nvPr/>
            </p:nvSpPr>
            <p:spPr>
              <a:xfrm>
                <a:off x="5673080" y="3991853"/>
                <a:ext cx="3484737" cy="400110"/>
              </a:xfrm>
              <a:prstGeom prst="rect">
                <a:avLst/>
              </a:prstGeom>
              <a:blipFill rotWithShape="0">
                <a:blip r:embed="rId4"/>
                <a:stretch>
                  <a:fillRect l="-1926" t="-9231" b="-2769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 name="CuadroTexto 2"/>
              <p:cNvSpPr txBox="1"/>
              <p:nvPr/>
            </p:nvSpPr>
            <p:spPr>
              <a:xfrm>
                <a:off x="3843299" y="4687400"/>
                <a:ext cx="278646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PE" sz="2000" b="0" i="1" smtClean="0">
                              <a:latin typeface="Cambria Math"/>
                            </a:rPr>
                          </m:ctrlPr>
                        </m:dPr>
                        <m:e>
                          <m:r>
                            <a:rPr lang="es-PE" sz="2000" b="0" i="0" smtClean="0">
                              <a:latin typeface="Cambria Math" panose="02040503050406030204" pitchFamily="18" charset="0"/>
                            </a:rPr>
                            <m:t>3+</m:t>
                          </m:r>
                          <m:r>
                            <m:rPr>
                              <m:sty m:val="p"/>
                            </m:rPr>
                            <a:rPr lang="es-PE" sz="2000" b="0" i="0" smtClean="0">
                              <a:latin typeface="Cambria Math" panose="02040503050406030204" pitchFamily="18" charset="0"/>
                            </a:rPr>
                            <m:t>x</m:t>
                          </m:r>
                          <m:r>
                            <a:rPr lang="es-PE" sz="2000" b="0" i="0" smtClean="0">
                              <a:latin typeface="Cambria Math" panose="02040503050406030204" pitchFamily="18" charset="0"/>
                            </a:rPr>
                            <m:t>,5</m:t>
                          </m:r>
                        </m:e>
                      </m:d>
                      <m:r>
                        <a:rPr lang="es-PE" sz="2000" b="0" i="0" smtClean="0">
                          <a:latin typeface="Cambria Math" panose="02040503050406030204" pitchFamily="18" charset="0"/>
                        </a:rPr>
                        <m:t>=(6,−2</m:t>
                      </m:r>
                      <m:r>
                        <m:rPr>
                          <m:sty m:val="p"/>
                        </m:rPr>
                        <a:rPr lang="es-PE" sz="2000" b="0" i="0" smtClean="0">
                          <a:latin typeface="Cambria Math" panose="02040503050406030204" pitchFamily="18" charset="0"/>
                        </a:rPr>
                        <m:t>y</m:t>
                      </m:r>
                      <m:r>
                        <a:rPr lang="es-PE" sz="2000" b="0" i="0" smtClean="0">
                          <a:latin typeface="Cambria Math" panose="02040503050406030204" pitchFamily="18" charset="0"/>
                        </a:rPr>
                        <m:t>−3)</m:t>
                      </m:r>
                    </m:oMath>
                  </m:oMathPara>
                </a14:m>
                <a:endParaRPr lang="es-PE" sz="2000"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843299" y="4687396"/>
                <a:ext cx="2786468" cy="307777"/>
              </a:xfrm>
              <a:prstGeom prst="rect">
                <a:avLst/>
              </a:prstGeom>
              <a:blipFill rotWithShape="0">
                <a:blip r:embed="rId5"/>
                <a:stretch>
                  <a:fillRect r="-2402" b="-38000"/>
                </a:stretch>
              </a:blipFill>
            </p:spPr>
            <p:txBody>
              <a:bodyPr/>
              <a:lstStyle/>
              <a:p>
                <a:r>
                  <a:rPr lang="es-PE">
                    <a:noFill/>
                  </a:rPr>
                  <a:t> </a:t>
                </a:r>
              </a:p>
            </p:txBody>
          </p:sp>
        </mc:Fallback>
      </mc:AlternateContent>
      <p:sp>
        <p:nvSpPr>
          <p:cNvPr id="6" name="CuadroTexto 5"/>
          <p:cNvSpPr txBox="1"/>
          <p:nvPr/>
        </p:nvSpPr>
        <p:spPr>
          <a:xfrm>
            <a:off x="704527" y="5307305"/>
            <a:ext cx="1194558" cy="400110"/>
          </a:xfrm>
          <a:prstGeom prst="rect">
            <a:avLst/>
          </a:prstGeom>
          <a:noFill/>
        </p:spPr>
        <p:txBody>
          <a:bodyPr wrap="none" rtlCol="0">
            <a:spAutoFit/>
          </a:bodyPr>
          <a:lstStyle/>
          <a:p>
            <a:r>
              <a:rPr lang="es-PE" sz="2000" dirty="0"/>
              <a:t>Entonces:</a:t>
            </a:r>
          </a:p>
        </p:txBody>
      </p:sp>
      <mc:AlternateContent xmlns:mc="http://schemas.openxmlformats.org/markup-compatibility/2006" xmlns:a14="http://schemas.microsoft.com/office/drawing/2010/main">
        <mc:Choice Requires="a14">
          <p:sp>
            <p:nvSpPr>
              <p:cNvPr id="7" name="CuadroTexto 6"/>
              <p:cNvSpPr txBox="1"/>
              <p:nvPr/>
            </p:nvSpPr>
            <p:spPr>
              <a:xfrm>
                <a:off x="2048228" y="5804971"/>
                <a:ext cx="96193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PE" sz="2000" b="0" i="0" smtClean="0">
                          <a:latin typeface="Cambria Math" panose="02040503050406030204" pitchFamily="18" charset="0"/>
                        </a:rPr>
                        <m:t>x</m:t>
                      </m:r>
                      <m:r>
                        <a:rPr lang="es-PE" sz="2000" b="0" i="0" smtClean="0">
                          <a:latin typeface="Cambria Math" panose="02040503050406030204" pitchFamily="18" charset="0"/>
                        </a:rPr>
                        <m:t>=</m:t>
                      </m:r>
                      <m:r>
                        <a:rPr lang="es-PE" sz="2000" b="0" i="1" smtClean="0">
                          <a:latin typeface="Cambria Math" panose="02040503050406030204" pitchFamily="18" charset="0"/>
                        </a:rPr>
                        <m:t>3  </m:t>
                      </m:r>
                    </m:oMath>
                  </m:oMathPara>
                </a14:m>
                <a:endParaRPr lang="es-PE" sz="20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2048228" y="5804971"/>
                <a:ext cx="961930" cy="400110"/>
              </a:xfrm>
              <a:prstGeom prst="rect">
                <a:avLst/>
              </a:prstGeom>
              <a:blipFill rotWithShape="0">
                <a:blip r:embed="rId6"/>
                <a:stretch>
                  <a:fillRect/>
                </a:stretch>
              </a:blipFill>
            </p:spPr>
            <p:txBody>
              <a:bodyPr/>
              <a:lstStyle/>
              <a:p>
                <a:r>
                  <a:rPr lang="es-PE">
                    <a:noFill/>
                  </a:rPr>
                  <a:t> </a:t>
                </a:r>
              </a:p>
            </p:txBody>
          </p:sp>
        </mc:Fallback>
      </mc:AlternateContent>
      <p:sp>
        <p:nvSpPr>
          <p:cNvPr id="8" name="Flecha derecha 7"/>
          <p:cNvSpPr/>
          <p:nvPr/>
        </p:nvSpPr>
        <p:spPr>
          <a:xfrm>
            <a:off x="5531930" y="5895659"/>
            <a:ext cx="646221"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400"/>
          </a:p>
        </p:txBody>
      </p:sp>
      <mc:AlternateContent xmlns:mc="http://schemas.openxmlformats.org/markup-compatibility/2006" xmlns:a14="http://schemas.microsoft.com/office/drawing/2010/main">
        <mc:Choice Requires="a14">
          <p:sp>
            <p:nvSpPr>
              <p:cNvPr id="9" name="CuadroTexto 8"/>
              <p:cNvSpPr txBox="1"/>
              <p:nvPr/>
            </p:nvSpPr>
            <p:spPr>
              <a:xfrm>
                <a:off x="6354437" y="5803326"/>
                <a:ext cx="14782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PE" sz="2000" b="0" i="0" smtClean="0">
                          <a:latin typeface="Cambria Math" panose="02040503050406030204" pitchFamily="18" charset="0"/>
                        </a:rPr>
                        <m:t>x</m:t>
                      </m:r>
                      <m:r>
                        <a:rPr lang="es-PE" sz="2000" b="0" i="0" smtClean="0">
                          <a:latin typeface="Cambria Math" panose="02040503050406030204" pitchFamily="18" charset="0"/>
                        </a:rPr>
                        <m:t>+</m:t>
                      </m:r>
                      <m:r>
                        <m:rPr>
                          <m:sty m:val="p"/>
                        </m:rPr>
                        <a:rPr lang="es-PE" sz="2000" b="0" i="0" smtClean="0">
                          <a:latin typeface="Cambria Math" panose="02040503050406030204" pitchFamily="18" charset="0"/>
                        </a:rPr>
                        <m:t>y</m:t>
                      </m:r>
                      <m:r>
                        <a:rPr lang="es-PE" sz="2000" b="0" i="0" smtClean="0">
                          <a:latin typeface="Cambria Math" panose="02040503050406030204" pitchFamily="18" charset="0"/>
                        </a:rPr>
                        <m:t>=</m:t>
                      </m:r>
                      <m:r>
                        <a:rPr lang="es-PE" sz="2000" b="0" i="1" smtClean="0">
                          <a:latin typeface="Cambria Math" panose="02040503050406030204" pitchFamily="18" charset="0"/>
                        </a:rPr>
                        <m:t>−1</m:t>
                      </m:r>
                    </m:oMath>
                  </m:oMathPara>
                </a14:m>
                <a:endParaRPr lang="es-PE" sz="20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6354436" y="5803326"/>
                <a:ext cx="1478290" cy="400110"/>
              </a:xfrm>
              <a:prstGeom prst="rect">
                <a:avLst/>
              </a:prstGeom>
              <a:blipFill rotWithShape="0">
                <a:blip r:embed="rId7"/>
                <a:stretch>
                  <a:fillRect b="-757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1987750" y="5307305"/>
                <a:ext cx="1410964" cy="400110"/>
              </a:xfrm>
              <a:prstGeom prst="rect">
                <a:avLst/>
              </a:prstGeom>
              <a:noFill/>
            </p:spPr>
            <p:txBody>
              <a:bodyPr wrap="none" rtlCol="0">
                <a:spAutoFit/>
              </a:bodyPr>
              <a:lstStyle/>
              <a:p>
                <a:r>
                  <a:rPr lang="es-PE" sz="2000" dirty="0" smtClean="0"/>
                  <a:t> </a:t>
                </a:r>
                <a14:m>
                  <m:oMath xmlns:m="http://schemas.openxmlformats.org/officeDocument/2006/math">
                    <m:r>
                      <a:rPr lang="es-PE" sz="2000" b="0" i="0" smtClean="0">
                        <a:latin typeface="Cambria Math" panose="02040503050406030204" pitchFamily="18" charset="0"/>
                      </a:rPr>
                      <m:t>3+</m:t>
                    </m:r>
                    <m:r>
                      <m:rPr>
                        <m:sty m:val="p"/>
                      </m:rPr>
                      <a:rPr lang="es-PE" sz="2000" b="0" i="0" smtClean="0">
                        <a:latin typeface="Cambria Math" panose="02040503050406030204" pitchFamily="18" charset="0"/>
                      </a:rPr>
                      <m:t>x</m:t>
                    </m:r>
                    <m:r>
                      <a:rPr lang="es-PE" sz="2000" b="0" i="0" smtClean="0">
                        <a:latin typeface="Cambria Math" panose="02040503050406030204" pitchFamily="18" charset="0"/>
                      </a:rPr>
                      <m:t>=</m:t>
                    </m:r>
                    <m:r>
                      <a:rPr lang="es-PE" sz="2000" b="0" i="1" smtClean="0">
                        <a:latin typeface="Cambria Math" panose="02040503050406030204" pitchFamily="18" charset="0"/>
                      </a:rPr>
                      <m:t>6  </m:t>
                    </m:r>
                  </m:oMath>
                </a14:m>
                <a:endParaRPr lang="es-PE" sz="2000"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1987750" y="5307305"/>
                <a:ext cx="1410964" cy="400110"/>
              </a:xfrm>
              <a:prstGeom prst="rect">
                <a:avLst/>
              </a:prstGeom>
              <a:blipFill rotWithShape="0">
                <a:blip r:embed="rId8"/>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3229041" y="5307305"/>
                <a:ext cx="203498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 </m:t>
                      </m:r>
                      <m:r>
                        <a:rPr lang="es-PE" sz="2000" b="0" i="1" smtClean="0">
                          <a:latin typeface="Cambria Math" panose="02040503050406030204" pitchFamily="18" charset="0"/>
                          <a:ea typeface="Cambria Math" panose="02040503050406030204" pitchFamily="18" charset="0"/>
                        </a:rPr>
                        <m:t>∧  5=</m:t>
                      </m:r>
                      <m:r>
                        <a:rPr lang="es-PE" sz="2000" b="0" i="1" smtClean="0">
                          <a:latin typeface="Cambria Math" panose="02040503050406030204" pitchFamily="18" charset="0"/>
                        </a:rPr>
                        <m:t>−2</m:t>
                      </m:r>
                      <m:r>
                        <a:rPr lang="es-PE" sz="2000" b="0" i="1" smtClean="0">
                          <a:latin typeface="Cambria Math" panose="02040503050406030204" pitchFamily="18" charset="0"/>
                        </a:rPr>
                        <m:t>𝑦</m:t>
                      </m:r>
                      <m:r>
                        <a:rPr lang="es-PE" sz="2000" b="0" i="1" smtClean="0">
                          <a:latin typeface="Cambria Math" panose="02040503050406030204" pitchFamily="18" charset="0"/>
                        </a:rPr>
                        <m:t>−3</m:t>
                      </m:r>
                    </m:oMath>
                  </m:oMathPara>
                </a14:m>
                <a:endParaRPr lang="es-PE" sz="2000"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3229039" y="5307305"/>
                <a:ext cx="2034981" cy="400110"/>
              </a:xfrm>
              <a:prstGeom prst="rect">
                <a:avLst/>
              </a:prstGeom>
              <a:blipFill rotWithShape="0">
                <a:blip r:embed="rId9"/>
                <a:stretch>
                  <a:fillRect b="-15385"/>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3278490" y="5819592"/>
                <a:ext cx="144328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 </m:t>
                      </m:r>
                      <m:r>
                        <a:rPr lang="es-PE" sz="2000" b="0" i="1" smtClean="0">
                          <a:latin typeface="Cambria Math" panose="02040503050406030204" pitchFamily="18" charset="0"/>
                          <a:ea typeface="Cambria Math" panose="02040503050406030204" pitchFamily="18" charset="0"/>
                        </a:rPr>
                        <m:t>∧  </m:t>
                      </m:r>
                      <m:r>
                        <a:rPr lang="es-PE" sz="2000" b="0" i="1" smtClean="0">
                          <a:latin typeface="Cambria Math" panose="02040503050406030204" pitchFamily="18" charset="0"/>
                          <a:ea typeface="Cambria Math" panose="02040503050406030204" pitchFamily="18" charset="0"/>
                        </a:rPr>
                        <m:t>𝑦</m:t>
                      </m:r>
                      <m:r>
                        <a:rPr lang="es-PE" sz="2000" b="0" i="1" smtClean="0">
                          <a:latin typeface="Cambria Math" panose="02040503050406030204" pitchFamily="18" charset="0"/>
                          <a:ea typeface="Cambria Math" panose="02040503050406030204" pitchFamily="18" charset="0"/>
                        </a:rPr>
                        <m:t>=−4</m:t>
                      </m:r>
                    </m:oMath>
                  </m:oMathPara>
                </a14:m>
                <a:endParaRPr lang="es-PE" sz="2000"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3278488" y="5819592"/>
                <a:ext cx="1443280" cy="400110"/>
              </a:xfrm>
              <a:prstGeom prst="rect">
                <a:avLst/>
              </a:prstGeom>
              <a:blipFill rotWithShape="0">
                <a:blip r:embed="rId10"/>
                <a:stretch>
                  <a:fillRect b="-9231"/>
                </a:stretch>
              </a:blipFill>
            </p:spPr>
            <p:txBody>
              <a:bodyPr/>
              <a:lstStyle/>
              <a:p>
                <a:r>
                  <a:rPr lang="es-PE">
                    <a:noFill/>
                  </a:rPr>
                  <a:t> </a:t>
                </a:r>
              </a:p>
            </p:txBody>
          </p:sp>
        </mc:Fallback>
      </mc:AlternateContent>
      <p:pic>
        <p:nvPicPr>
          <p:cNvPr id="13" name="3 Imagen" descr="Descripción: UTP"/>
          <p:cNvPicPr/>
          <p:nvPr/>
        </p:nvPicPr>
        <p:blipFill>
          <a:blip r:embed="rId11" cstate="print"/>
          <a:srcRect/>
          <a:stretch>
            <a:fillRect/>
          </a:stretch>
        </p:blipFill>
        <p:spPr bwMode="auto">
          <a:xfrm>
            <a:off x="272480" y="260648"/>
            <a:ext cx="1808480" cy="692696"/>
          </a:xfrm>
          <a:prstGeom prst="rect">
            <a:avLst/>
          </a:prstGeom>
          <a:noFill/>
          <a:ln w="9525">
            <a:noFill/>
            <a:miter lim="800000"/>
            <a:headEnd/>
            <a:tailEnd/>
          </a:ln>
        </p:spPr>
      </p:pic>
      <p:sp>
        <p:nvSpPr>
          <p:cNvPr id="14" name="CuadroTexto 13"/>
          <p:cNvSpPr txBox="1"/>
          <p:nvPr/>
        </p:nvSpPr>
        <p:spPr>
          <a:xfrm>
            <a:off x="1952271" y="1158988"/>
            <a:ext cx="6984777" cy="523220"/>
          </a:xfrm>
          <a:prstGeom prst="rect">
            <a:avLst/>
          </a:prstGeom>
          <a:noFill/>
        </p:spPr>
        <p:txBody>
          <a:bodyPr wrap="square" rtlCol="0">
            <a:spAutoFit/>
          </a:bodyPr>
          <a:lstStyle/>
          <a:p>
            <a:r>
              <a:rPr lang="es-PR" altLang="es-PE" sz="2800" b="1" dirty="0">
                <a:solidFill>
                  <a:schemeClr val="bg1"/>
                </a:solidFill>
              </a:rPr>
              <a:t>LA IGUALDAD DE PARES ORDENADOS</a:t>
            </a:r>
            <a:endParaRPr lang="es-PE" sz="2800" dirty="0">
              <a:solidFill>
                <a:schemeClr val="bg1"/>
              </a:solidFill>
            </a:endParaRPr>
          </a:p>
        </p:txBody>
      </p:sp>
      <p:sp>
        <p:nvSpPr>
          <p:cNvPr id="15" name="CuadroTexto 14"/>
          <p:cNvSpPr txBox="1"/>
          <p:nvPr/>
        </p:nvSpPr>
        <p:spPr>
          <a:xfrm>
            <a:off x="272482" y="3824044"/>
            <a:ext cx="930063" cy="276999"/>
          </a:xfrm>
          <a:prstGeom prst="rect">
            <a:avLst/>
          </a:prstGeom>
          <a:noFill/>
        </p:spPr>
        <p:txBody>
          <a:bodyPr wrap="none" rtlCol="0">
            <a:spAutoFit/>
          </a:bodyPr>
          <a:lstStyle/>
          <a:p>
            <a:r>
              <a:rPr lang="es-PE" b="1" u="sng" dirty="0" smtClean="0"/>
              <a:t>EJEMPLO</a:t>
            </a:r>
            <a:endParaRPr lang="es-PE" b="1" u="sng" dirty="0"/>
          </a:p>
        </p:txBody>
      </p:sp>
    </p:spTree>
    <p:extLst>
      <p:ext uri="{BB962C8B-B14F-4D97-AF65-F5344CB8AC3E}">
        <p14:creationId xmlns:p14="http://schemas.microsoft.com/office/powerpoint/2010/main" val="395075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anim calcmode="lin" valueType="num">
                                      <p:cBhvr>
                                        <p:cTn id="71" dur="1000" fill="hold"/>
                                        <p:tgtEl>
                                          <p:spTgt spid="8"/>
                                        </p:tgtEl>
                                        <p:attrNameLst>
                                          <p:attrName>ppt_x</p:attrName>
                                        </p:attrNameLst>
                                      </p:cBhvr>
                                      <p:tavLst>
                                        <p:tav tm="0">
                                          <p:val>
                                            <p:strVal val="#ppt_x"/>
                                          </p:val>
                                        </p:tav>
                                        <p:tav tm="100000">
                                          <p:val>
                                            <p:strVal val="#ppt_x"/>
                                          </p:val>
                                        </p:tav>
                                      </p:tavLst>
                                    </p:anim>
                                    <p:anim calcmode="lin" valueType="num">
                                      <p:cBhvr>
                                        <p:cTn id="7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1000"/>
                                        <p:tgtEl>
                                          <p:spTgt spid="9"/>
                                        </p:tgtEl>
                                      </p:cBhvr>
                                    </p:animEffect>
                                    <p:anim calcmode="lin" valueType="num">
                                      <p:cBhvr>
                                        <p:cTn id="78" dur="1000" fill="hold"/>
                                        <p:tgtEl>
                                          <p:spTgt spid="9"/>
                                        </p:tgtEl>
                                        <p:attrNameLst>
                                          <p:attrName>ppt_x</p:attrName>
                                        </p:attrNameLst>
                                      </p:cBhvr>
                                      <p:tavLst>
                                        <p:tav tm="0">
                                          <p:val>
                                            <p:strVal val="#ppt_x"/>
                                          </p:val>
                                        </p:tav>
                                        <p:tav tm="100000">
                                          <p:val>
                                            <p:strVal val="#ppt_x"/>
                                          </p:val>
                                        </p:tav>
                                      </p:tavLst>
                                    </p:anim>
                                    <p:anim calcmode="lin" valueType="num">
                                      <p:cBhvr>
                                        <p:cTn id="7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6" grpId="0"/>
      <p:bldP spid="7" grpId="0"/>
      <p:bldP spid="8" grpId="0" animBg="1"/>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p:cNvSpPr txBox="1"/>
              <p:nvPr/>
            </p:nvSpPr>
            <p:spPr>
              <a:xfrm>
                <a:off x="272480" y="1902967"/>
                <a:ext cx="9361040" cy="1938992"/>
              </a:xfrm>
              <a:prstGeom prst="rect">
                <a:avLst/>
              </a:prstGeom>
              <a:noFill/>
            </p:spPr>
            <p:txBody>
              <a:bodyPr wrap="square" rtlCol="0">
                <a:spAutoFit/>
              </a:bodyPr>
              <a:lstStyle/>
              <a:p>
                <a:r>
                  <a:rPr lang="es-PR" altLang="es-PE" sz="2000" b="1" u="sng" dirty="0"/>
                  <a:t>Se define</a:t>
                </a:r>
              </a:p>
              <a:p>
                <a:endParaRPr lang="es-PR" altLang="es-PE" sz="2000" b="1" u="sng" dirty="0"/>
              </a:p>
              <a:p>
                <a:pPr marL="0" indent="0">
                  <a:buNone/>
                </a:pPr>
                <a:r>
                  <a:rPr lang="es-PR" altLang="es-PE" sz="2000" b="1" dirty="0"/>
                  <a:t>     </a:t>
                </a:r>
                <a:r>
                  <a:rPr lang="es-PR" altLang="es-PE" sz="2000" dirty="0" smtClean="0"/>
                  <a:t>Dados </a:t>
                </a:r>
                <a:r>
                  <a:rPr lang="es-PR" altLang="es-PE" sz="2000" dirty="0"/>
                  <a:t>dos pares ordenados </a:t>
                </a:r>
                <a14:m>
                  <m:oMath xmlns:m="http://schemas.openxmlformats.org/officeDocument/2006/math">
                    <m:r>
                      <a:rPr lang="es-PR" altLang="es-PE" sz="2000" i="1" dirty="0">
                        <a:latin typeface="Cambria Math" panose="02040503050406030204" pitchFamily="18" charset="0"/>
                      </a:rPr>
                      <m:t>(</m:t>
                    </m:r>
                    <m:r>
                      <a:rPr lang="es-PR" altLang="es-PE" sz="2000" i="1" dirty="0" err="1">
                        <a:latin typeface="Cambria Math" panose="02040503050406030204" pitchFamily="18" charset="0"/>
                      </a:rPr>
                      <m:t>𝑎</m:t>
                    </m:r>
                    <m:r>
                      <a:rPr lang="es-PR" altLang="es-PE" sz="2000" i="1" dirty="0" err="1">
                        <a:latin typeface="Cambria Math" panose="02040503050406030204" pitchFamily="18" charset="0"/>
                      </a:rPr>
                      <m:t>,</m:t>
                    </m:r>
                    <m:r>
                      <a:rPr lang="es-PR" altLang="es-PE" sz="2000" i="1" dirty="0" err="1">
                        <a:latin typeface="Cambria Math" panose="02040503050406030204" pitchFamily="18" charset="0"/>
                      </a:rPr>
                      <m:t>𝑏</m:t>
                    </m:r>
                    <m:r>
                      <a:rPr lang="es-PR" altLang="es-PE" sz="2000" i="1" dirty="0">
                        <a:latin typeface="Cambria Math" panose="02040503050406030204" pitchFamily="18" charset="0"/>
                      </a:rPr>
                      <m:t>) </m:t>
                    </m:r>
                  </m:oMath>
                </a14:m>
                <a:r>
                  <a:rPr lang="es-PR" altLang="es-PE" sz="2000" dirty="0"/>
                  <a:t>y </a:t>
                </a:r>
                <a14:m>
                  <m:oMath xmlns:m="http://schemas.openxmlformats.org/officeDocument/2006/math">
                    <m:r>
                      <a:rPr lang="es-PR" altLang="es-PE" sz="2000" i="1" dirty="0">
                        <a:latin typeface="Cambria Math" panose="02040503050406030204" pitchFamily="18" charset="0"/>
                      </a:rPr>
                      <m:t>(</m:t>
                    </m:r>
                    <m:r>
                      <a:rPr lang="es-PR" altLang="es-PE" sz="2000" i="1" dirty="0" err="1">
                        <a:latin typeface="Cambria Math" panose="02040503050406030204" pitchFamily="18" charset="0"/>
                      </a:rPr>
                      <m:t>𝑐</m:t>
                    </m:r>
                    <m:r>
                      <a:rPr lang="es-PE" altLang="es-PE" sz="2000" b="0" i="1" dirty="0" smtClean="0">
                        <a:latin typeface="Cambria Math" panose="02040503050406030204" pitchFamily="18" charset="0"/>
                      </a:rPr>
                      <m:t>,</m:t>
                    </m:r>
                    <m:r>
                      <a:rPr lang="es-PR" altLang="es-PE" sz="2000" i="1" dirty="0" err="1">
                        <a:latin typeface="Cambria Math" panose="02040503050406030204" pitchFamily="18" charset="0"/>
                      </a:rPr>
                      <m:t>𝑑</m:t>
                    </m:r>
                    <m:r>
                      <a:rPr lang="es-PR" altLang="es-PE" sz="2000" i="1" dirty="0">
                        <a:latin typeface="Cambria Math" panose="02040503050406030204" pitchFamily="18" charset="0"/>
                      </a:rPr>
                      <m:t>) </m:t>
                    </m:r>
                  </m:oMath>
                </a14:m>
                <a:r>
                  <a:rPr lang="es-PR" altLang="es-PE" sz="2000" dirty="0"/>
                  <a:t>la suma se determina:</a:t>
                </a:r>
              </a:p>
              <a:p>
                <a:pPr marL="0" indent="0">
                  <a:buNone/>
                </a:pPr>
                <a:endParaRPr lang="es-PR" altLang="es-PE" sz="2000" dirty="0"/>
              </a:p>
              <a:p>
                <a:pPr marL="0" indent="0">
                  <a:buNone/>
                </a:pPr>
                <a14:m>
                  <m:oMathPara xmlns:m="http://schemas.openxmlformats.org/officeDocument/2006/math">
                    <m:oMathParaPr>
                      <m:jc m:val="centerGroup"/>
                    </m:oMathParaPr>
                    <m:oMath xmlns:m="http://schemas.openxmlformats.org/officeDocument/2006/math">
                      <m:d>
                        <m:dPr>
                          <m:ctrlPr>
                            <a:rPr lang="es-PE" altLang="es-PE" sz="2000" b="1" i="1">
                              <a:solidFill>
                                <a:srgbClr val="FF0000"/>
                              </a:solidFill>
                              <a:latin typeface="Cambria Math"/>
                            </a:rPr>
                          </m:ctrlPr>
                        </m:dPr>
                        <m:e>
                          <m:r>
                            <a:rPr lang="es-PE" altLang="es-PE" sz="2000" b="1" i="1">
                              <a:solidFill>
                                <a:srgbClr val="FF0000"/>
                              </a:solidFill>
                              <a:latin typeface="Cambria Math" panose="02040503050406030204" pitchFamily="18" charset="0"/>
                            </a:rPr>
                            <m:t>𝒂</m:t>
                          </m:r>
                          <m:r>
                            <a:rPr lang="es-PE" altLang="es-PE" sz="2000" b="1" i="1">
                              <a:solidFill>
                                <a:srgbClr val="FF0000"/>
                              </a:solidFill>
                              <a:latin typeface="Cambria Math" panose="02040503050406030204" pitchFamily="18" charset="0"/>
                            </a:rPr>
                            <m:t>,</m:t>
                          </m:r>
                          <m:r>
                            <a:rPr lang="es-PE" altLang="es-PE" sz="2000" b="1" i="1">
                              <a:solidFill>
                                <a:srgbClr val="FF0000"/>
                              </a:solidFill>
                              <a:latin typeface="Cambria Math" panose="02040503050406030204" pitchFamily="18" charset="0"/>
                            </a:rPr>
                            <m:t>𝒃</m:t>
                          </m:r>
                        </m:e>
                      </m:d>
                      <m:r>
                        <a:rPr lang="es-PE" altLang="es-PE" sz="2000" b="1" i="1" smtClean="0">
                          <a:solidFill>
                            <a:srgbClr val="FF0000"/>
                          </a:solidFill>
                          <a:latin typeface="Cambria Math" panose="02040503050406030204" pitchFamily="18" charset="0"/>
                        </a:rPr>
                        <m:t>+</m:t>
                      </m:r>
                      <m:d>
                        <m:dPr>
                          <m:ctrlPr>
                            <a:rPr lang="es-PE" altLang="es-PE" sz="2000" b="1" i="1">
                              <a:solidFill>
                                <a:srgbClr val="FF0000"/>
                              </a:solidFill>
                              <a:latin typeface="Cambria Math"/>
                            </a:rPr>
                          </m:ctrlPr>
                        </m:dPr>
                        <m:e>
                          <m:r>
                            <a:rPr lang="es-PE" altLang="es-PE" sz="2000" b="1" i="1">
                              <a:solidFill>
                                <a:srgbClr val="FF0000"/>
                              </a:solidFill>
                              <a:latin typeface="Cambria Math" panose="02040503050406030204" pitchFamily="18" charset="0"/>
                            </a:rPr>
                            <m:t>𝒄</m:t>
                          </m:r>
                          <m:r>
                            <a:rPr lang="es-PE" altLang="es-PE" sz="2000" b="1" i="1">
                              <a:solidFill>
                                <a:srgbClr val="FF0000"/>
                              </a:solidFill>
                              <a:latin typeface="Cambria Math" panose="02040503050406030204" pitchFamily="18" charset="0"/>
                            </a:rPr>
                            <m:t>,</m:t>
                          </m:r>
                          <m:r>
                            <a:rPr lang="es-PE" altLang="es-PE" sz="2000" b="1" i="1">
                              <a:solidFill>
                                <a:srgbClr val="FF0000"/>
                              </a:solidFill>
                              <a:latin typeface="Cambria Math" panose="02040503050406030204" pitchFamily="18" charset="0"/>
                            </a:rPr>
                            <m:t>𝒅</m:t>
                          </m:r>
                        </m:e>
                      </m:d>
                    </m:oMath>
                  </m:oMathPara>
                </a14:m>
                <a:endParaRPr lang="es-PR" altLang="es-PE" sz="2000" b="1" dirty="0">
                  <a:solidFill>
                    <a:srgbClr val="FF0000"/>
                  </a:solidFill>
                </a:endParaRPr>
              </a:p>
              <a:p>
                <a:endParaRPr lang="es-PE" sz="20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272480" y="1902967"/>
                <a:ext cx="9361040" cy="1938992"/>
              </a:xfrm>
              <a:prstGeom prst="rect">
                <a:avLst/>
              </a:prstGeom>
              <a:blipFill rotWithShape="1">
                <a:blip r:embed="rId2"/>
                <a:stretch>
                  <a:fillRect l="-717" t="-157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 name="CuadroTexto 1"/>
              <p:cNvSpPr txBox="1"/>
              <p:nvPr/>
            </p:nvSpPr>
            <p:spPr>
              <a:xfrm>
                <a:off x="704530" y="4005064"/>
                <a:ext cx="4113627" cy="369332"/>
              </a:xfrm>
              <a:prstGeom prst="rect">
                <a:avLst/>
              </a:prstGeom>
              <a:noFill/>
            </p:spPr>
            <p:txBody>
              <a:bodyPr wrap="none" rtlCol="0">
                <a:spAutoFit/>
              </a:bodyPr>
              <a:lstStyle/>
              <a:p>
                <a:r>
                  <a:rPr lang="es-PE" sz="1800" dirty="0"/>
                  <a:t>Dados los pares ordenados </a:t>
                </a:r>
                <a14:m>
                  <m:oMath xmlns:m="http://schemas.openxmlformats.org/officeDocument/2006/math">
                    <m:d>
                      <m:dPr>
                        <m:ctrlPr>
                          <a:rPr lang="es-PE" sz="1800" b="0" i="1" smtClean="0">
                            <a:latin typeface="Cambria Math"/>
                          </a:rPr>
                        </m:ctrlPr>
                      </m:dPr>
                      <m:e>
                        <m:r>
                          <a:rPr lang="es-PE" sz="1800" b="0" i="1" smtClean="0">
                            <a:latin typeface="Cambria Math" panose="02040503050406030204" pitchFamily="18" charset="0"/>
                          </a:rPr>
                          <m:t>3,9</m:t>
                        </m:r>
                      </m:e>
                    </m:d>
                    <m:r>
                      <a:rPr lang="es-PE" sz="1800" b="0" i="1" smtClean="0">
                        <a:latin typeface="Cambria Math" panose="02040503050406030204" pitchFamily="18" charset="0"/>
                      </a:rPr>
                      <m:t> </m:t>
                    </m:r>
                    <m:r>
                      <a:rPr lang="es-PE" sz="1800" b="0" i="1" smtClean="0">
                        <a:latin typeface="Cambria Math" panose="02040503050406030204" pitchFamily="18" charset="0"/>
                      </a:rPr>
                      <m:t>𝑦</m:t>
                    </m:r>
                    <m:r>
                      <a:rPr lang="es-PE" sz="1800" b="0" i="1" smtClean="0">
                        <a:latin typeface="Cambria Math" panose="02040503050406030204" pitchFamily="18" charset="0"/>
                      </a:rPr>
                      <m:t> (−7,5)</m:t>
                    </m:r>
                  </m:oMath>
                </a14:m>
                <a:endParaRPr lang="es-PE" sz="1800" dirty="0"/>
              </a:p>
            </p:txBody>
          </p:sp>
        </mc:Choice>
        <mc:Fallback xmlns="">
          <p:sp>
            <p:nvSpPr>
              <p:cNvPr id="2" name="CuadroTexto 1"/>
              <p:cNvSpPr txBox="1">
                <a:spLocks noRot="1" noChangeAspect="1" noMove="1" noResize="1" noEditPoints="1" noAdjustHandles="1" noChangeArrowheads="1" noChangeShapeType="1" noTextEdit="1"/>
              </p:cNvSpPr>
              <p:nvPr/>
            </p:nvSpPr>
            <p:spPr>
              <a:xfrm>
                <a:off x="704528" y="4005064"/>
                <a:ext cx="4241867" cy="369332"/>
              </a:xfrm>
              <a:prstGeom prst="rect">
                <a:avLst/>
              </a:prstGeom>
              <a:blipFill rotWithShape="0">
                <a:blip r:embed="rId3"/>
                <a:stretch>
                  <a:fillRect l="-1295" t="-9836" b="-24590"/>
                </a:stretch>
              </a:blipFill>
            </p:spPr>
            <p:txBody>
              <a:bodyPr/>
              <a:lstStyle/>
              <a:p>
                <a:r>
                  <a:rPr lang="es-PE">
                    <a:noFill/>
                  </a:rPr>
                  <a:t> </a:t>
                </a:r>
              </a:p>
            </p:txBody>
          </p:sp>
        </mc:Fallback>
      </mc:AlternateContent>
      <p:sp>
        <p:nvSpPr>
          <p:cNvPr id="4" name="CuadroTexto 3"/>
          <p:cNvSpPr txBox="1"/>
          <p:nvPr/>
        </p:nvSpPr>
        <p:spPr>
          <a:xfrm>
            <a:off x="4712954" y="4004887"/>
            <a:ext cx="1986441" cy="369332"/>
          </a:xfrm>
          <a:prstGeom prst="rect">
            <a:avLst/>
          </a:prstGeom>
          <a:noFill/>
        </p:spPr>
        <p:txBody>
          <a:bodyPr wrap="none" rtlCol="0">
            <a:spAutoFit/>
          </a:bodyPr>
          <a:lstStyle/>
          <a:p>
            <a:r>
              <a:rPr lang="es-PE" sz="1800" dirty="0"/>
              <a:t>.Determine la suma</a:t>
            </a:r>
          </a:p>
        </p:txBody>
      </p:sp>
      <mc:AlternateContent xmlns:mc="http://schemas.openxmlformats.org/markup-compatibility/2006" xmlns:a14="http://schemas.microsoft.com/office/drawing/2010/main">
        <mc:Choice Requires="a14">
          <p:sp>
            <p:nvSpPr>
              <p:cNvPr id="3" name="CuadroTexto 2"/>
              <p:cNvSpPr txBox="1"/>
              <p:nvPr/>
            </p:nvSpPr>
            <p:spPr>
              <a:xfrm>
                <a:off x="3282433" y="4681715"/>
                <a:ext cx="14988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PE" sz="1800" b="0" i="1" smtClean="0">
                              <a:latin typeface="Cambria Math"/>
                            </a:rPr>
                          </m:ctrlPr>
                        </m:dPr>
                        <m:e>
                          <m:r>
                            <a:rPr lang="es-PE" sz="1800" b="0" i="0" smtClean="0">
                              <a:latin typeface="Cambria Math" panose="02040503050406030204" pitchFamily="18" charset="0"/>
                            </a:rPr>
                            <m:t>3,9</m:t>
                          </m:r>
                        </m:e>
                      </m:d>
                      <m:r>
                        <a:rPr lang="es-PE" sz="1800" b="0" i="0" smtClean="0">
                          <a:latin typeface="Cambria Math" panose="02040503050406030204" pitchFamily="18" charset="0"/>
                        </a:rPr>
                        <m:t>+</m:t>
                      </m:r>
                      <m:d>
                        <m:dPr>
                          <m:ctrlPr>
                            <a:rPr lang="es-PE" sz="1800" b="0" i="1" smtClean="0">
                              <a:latin typeface="Cambria Math"/>
                            </a:rPr>
                          </m:ctrlPr>
                        </m:dPr>
                        <m:e>
                          <m:r>
                            <a:rPr lang="es-PE" sz="1800" b="0" i="0" smtClean="0">
                              <a:latin typeface="Cambria Math" panose="02040503050406030204" pitchFamily="18" charset="0"/>
                            </a:rPr>
                            <m:t>−7,5</m:t>
                          </m:r>
                        </m:e>
                      </m:d>
                    </m:oMath>
                  </m:oMathPara>
                </a14:m>
                <a:endParaRPr lang="es-PE" sz="1800" dirty="0"/>
              </a:p>
            </p:txBody>
          </p:sp>
        </mc:Choice>
        <mc:Fallback xmlns="">
          <p:sp>
            <p:nvSpPr>
              <p:cNvPr id="3" name="CuadroTexto 2"/>
              <p:cNvSpPr txBox="1">
                <a:spLocks noRot="1" noChangeAspect="1" noMove="1" noResize="1" noEditPoints="1" noAdjustHandles="1" noChangeArrowheads="1" noChangeShapeType="1" noTextEdit="1"/>
              </p:cNvSpPr>
              <p:nvPr/>
            </p:nvSpPr>
            <p:spPr>
              <a:xfrm>
                <a:off x="3282433" y="4681711"/>
                <a:ext cx="1498872" cy="276999"/>
              </a:xfrm>
              <a:prstGeom prst="rect">
                <a:avLst/>
              </a:prstGeom>
              <a:blipFill rotWithShape="0">
                <a:blip r:embed="rId4"/>
                <a:stretch>
                  <a:fillRect b="-1111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4712952" y="5202048"/>
                <a:ext cx="1277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800" b="0" i="0" smtClean="0">
                          <a:latin typeface="Cambria Math" panose="02040503050406030204" pitchFamily="18" charset="0"/>
                        </a:rPr>
                        <m:t>=</m:t>
                      </m:r>
                      <m:r>
                        <a:rPr lang="es-PE" sz="1800" b="0" i="1" smtClean="0">
                          <a:latin typeface="Cambria Math" panose="02040503050406030204" pitchFamily="18" charset="0"/>
                        </a:rPr>
                        <m:t>(−4,14)</m:t>
                      </m:r>
                    </m:oMath>
                  </m:oMathPara>
                </a14:m>
                <a:endParaRPr lang="es-PE" sz="18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4712952" y="5202048"/>
                <a:ext cx="1277914" cy="369332"/>
              </a:xfrm>
              <a:prstGeom prst="rect">
                <a:avLst/>
              </a:prstGeom>
              <a:blipFill rotWithShape="0">
                <a:blip r:embed="rId5"/>
                <a:stretch>
                  <a:fillRect b="-1475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5678633" y="3158785"/>
                <a:ext cx="2041520" cy="40011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s-PE"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𝒂</m:t>
                      </m:r>
                      <m:r>
                        <a:rPr lang="es-PE"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𝒄</m:t>
                      </m:r>
                      <m:r>
                        <a:rPr lang="es-PE" altLang="es-PE" sz="2000" b="1" i="1" dirty="0">
                          <a:solidFill>
                            <a:srgbClr val="FF0000"/>
                          </a:solidFill>
                          <a:latin typeface="Cambria Math" panose="02040503050406030204" pitchFamily="18" charset="0"/>
                          <a:ea typeface="Cambria Math" panose="02040503050406030204" pitchFamily="18" charset="0"/>
                        </a:rPr>
                        <m:t>, </m:t>
                      </m:r>
                      <m:r>
                        <a:rPr lang="es-PE" altLang="es-PE" sz="2000" b="1" i="1" dirty="0">
                          <a:solidFill>
                            <a:srgbClr val="FF0000"/>
                          </a:solidFill>
                          <a:latin typeface="Cambria Math" panose="02040503050406030204" pitchFamily="18" charset="0"/>
                          <a:ea typeface="Cambria Math" panose="02040503050406030204" pitchFamily="18" charset="0"/>
                        </a:rPr>
                        <m:t>𝒃</m:t>
                      </m:r>
                      <m:r>
                        <a:rPr lang="es-PE"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𝒅</m:t>
                      </m:r>
                      <m:r>
                        <a:rPr lang="es-PE" altLang="es-PE" sz="2000" b="1" i="1" dirty="0">
                          <a:solidFill>
                            <a:srgbClr val="FF0000"/>
                          </a:solidFill>
                          <a:latin typeface="Cambria Math" panose="02040503050406030204" pitchFamily="18" charset="0"/>
                          <a:ea typeface="Cambria Math" panose="02040503050406030204" pitchFamily="18" charset="0"/>
                        </a:rPr>
                        <m:t>)</m:t>
                      </m:r>
                    </m:oMath>
                  </m:oMathPara>
                </a14:m>
                <a:endParaRPr lang="es-PR" altLang="es-PE" sz="2000" b="1" dirty="0">
                  <a:solidFill>
                    <a:srgbClr val="FF0000"/>
                  </a:solidFill>
                </a:endParaRPr>
              </a:p>
            </p:txBody>
          </p:sp>
        </mc:Choice>
        <mc:Fallback xmlns="">
          <p:sp>
            <p:nvSpPr>
              <p:cNvPr id="6" name="Rectángulo 5"/>
              <p:cNvSpPr>
                <a:spLocks noRot="1" noChangeAspect="1" noMove="1" noResize="1" noEditPoints="1" noAdjustHandles="1" noChangeArrowheads="1" noChangeShapeType="1" noTextEdit="1"/>
              </p:cNvSpPr>
              <p:nvPr/>
            </p:nvSpPr>
            <p:spPr>
              <a:xfrm>
                <a:off x="5678632" y="3158785"/>
                <a:ext cx="2041521" cy="400110"/>
              </a:xfrm>
              <a:prstGeom prst="rect">
                <a:avLst/>
              </a:prstGeom>
              <a:blipFill rotWithShape="0">
                <a:blip r:embed="rId6"/>
                <a:stretch>
                  <a:fillRect b="-1666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 name="CuadroTexto 7"/>
              <p:cNvSpPr txBox="1"/>
              <p:nvPr/>
            </p:nvSpPr>
            <p:spPr>
              <a:xfrm>
                <a:off x="4781305" y="4651904"/>
                <a:ext cx="20029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0" i="0" smtClean="0">
                          <a:latin typeface="Cambria Math" panose="02040503050406030204" pitchFamily="18" charset="0"/>
                        </a:rPr>
                        <m:t>=(3+</m:t>
                      </m:r>
                      <m:d>
                        <m:dPr>
                          <m:ctrlPr>
                            <a:rPr lang="es-PE" sz="1800" b="0" i="1" smtClean="0">
                              <a:latin typeface="Cambria Math"/>
                            </a:rPr>
                          </m:ctrlPr>
                        </m:dPr>
                        <m:e>
                          <m:r>
                            <a:rPr lang="es-PE" sz="1800" b="0" i="0" smtClean="0">
                              <a:latin typeface="Cambria Math" panose="02040503050406030204" pitchFamily="18" charset="0"/>
                            </a:rPr>
                            <m:t>−7</m:t>
                          </m:r>
                        </m:e>
                      </m:d>
                      <m:r>
                        <a:rPr lang="es-PE" sz="1800" b="0" i="0" smtClean="0">
                          <a:latin typeface="Cambria Math" panose="02040503050406030204" pitchFamily="18" charset="0"/>
                        </a:rPr>
                        <m:t>,9+5)</m:t>
                      </m:r>
                    </m:oMath>
                  </m:oMathPara>
                </a14:m>
                <a:endParaRPr lang="es-PE" sz="1800" dirty="0"/>
              </a:p>
            </p:txBody>
          </p:sp>
        </mc:Choice>
        <mc:Fallback xmlns="">
          <p:sp>
            <p:nvSpPr>
              <p:cNvPr id="8" name="CuadroTexto 7"/>
              <p:cNvSpPr txBox="1">
                <a:spLocks noRot="1" noChangeAspect="1" noMove="1" noResize="1" noEditPoints="1" noAdjustHandles="1" noChangeArrowheads="1" noChangeShapeType="1" noTextEdit="1"/>
              </p:cNvSpPr>
              <p:nvPr/>
            </p:nvSpPr>
            <p:spPr>
              <a:xfrm>
                <a:off x="4781305" y="4651900"/>
                <a:ext cx="2002984" cy="276999"/>
              </a:xfrm>
              <a:prstGeom prst="rect">
                <a:avLst/>
              </a:prstGeom>
              <a:blipFill rotWithShape="0">
                <a:blip r:embed="rId7"/>
                <a:stretch>
                  <a:fillRect l="-608" r="-3647" b="-34783"/>
                </a:stretch>
              </a:blipFill>
            </p:spPr>
            <p:txBody>
              <a:bodyPr/>
              <a:lstStyle/>
              <a:p>
                <a:r>
                  <a:rPr lang="es-PE">
                    <a:noFill/>
                  </a:rPr>
                  <a:t> </a:t>
                </a:r>
              </a:p>
            </p:txBody>
          </p:sp>
        </mc:Fallback>
      </mc:AlternateContent>
      <p:pic>
        <p:nvPicPr>
          <p:cNvPr id="10" name="3 Imagen" descr="Descripción: UTP"/>
          <p:cNvPicPr/>
          <p:nvPr/>
        </p:nvPicPr>
        <p:blipFill>
          <a:blip r:embed="rId8" cstate="print"/>
          <a:srcRect/>
          <a:stretch>
            <a:fillRect/>
          </a:stretch>
        </p:blipFill>
        <p:spPr bwMode="auto">
          <a:xfrm>
            <a:off x="272480" y="260648"/>
            <a:ext cx="1808480" cy="692696"/>
          </a:xfrm>
          <a:prstGeom prst="rect">
            <a:avLst/>
          </a:prstGeom>
          <a:noFill/>
          <a:ln w="9525">
            <a:noFill/>
            <a:miter lim="800000"/>
            <a:headEnd/>
            <a:tailEnd/>
          </a:ln>
        </p:spPr>
      </p:pic>
      <p:sp>
        <p:nvSpPr>
          <p:cNvPr id="7" name="CuadroTexto 6"/>
          <p:cNvSpPr txBox="1"/>
          <p:nvPr/>
        </p:nvSpPr>
        <p:spPr>
          <a:xfrm>
            <a:off x="2144688" y="1118049"/>
            <a:ext cx="6006196" cy="523220"/>
          </a:xfrm>
          <a:prstGeom prst="rect">
            <a:avLst/>
          </a:prstGeom>
          <a:noFill/>
        </p:spPr>
        <p:txBody>
          <a:bodyPr wrap="none" rtlCol="0">
            <a:spAutoFit/>
          </a:bodyPr>
          <a:lstStyle/>
          <a:p>
            <a:r>
              <a:rPr lang="es-PR" altLang="es-PE" sz="2800" b="1" dirty="0">
                <a:solidFill>
                  <a:schemeClr val="bg1"/>
                </a:solidFill>
              </a:rPr>
              <a:t>LA SUMA DE PARES ORDENADOS</a:t>
            </a:r>
            <a:endParaRPr lang="es-PE" sz="2800" dirty="0">
              <a:solidFill>
                <a:schemeClr val="bg1"/>
              </a:solidFill>
            </a:endParaRPr>
          </a:p>
        </p:txBody>
      </p:sp>
      <p:sp>
        <p:nvSpPr>
          <p:cNvPr id="11" name="CuadroTexto 10"/>
          <p:cNvSpPr txBox="1"/>
          <p:nvPr/>
        </p:nvSpPr>
        <p:spPr>
          <a:xfrm>
            <a:off x="272482" y="3696370"/>
            <a:ext cx="930063" cy="276999"/>
          </a:xfrm>
          <a:prstGeom prst="rect">
            <a:avLst/>
          </a:prstGeom>
          <a:noFill/>
        </p:spPr>
        <p:txBody>
          <a:bodyPr wrap="none" rtlCol="0">
            <a:spAutoFit/>
          </a:bodyPr>
          <a:lstStyle/>
          <a:p>
            <a:r>
              <a:rPr lang="es-PE" b="1" u="sng" dirty="0" smtClean="0"/>
              <a:t>EJEMPLO</a:t>
            </a:r>
            <a:endParaRPr lang="es-PE" b="1" u="sng" dirty="0"/>
          </a:p>
        </p:txBody>
      </p:sp>
    </p:spTree>
    <p:extLst>
      <p:ext uri="{BB962C8B-B14F-4D97-AF65-F5344CB8AC3E}">
        <p14:creationId xmlns:p14="http://schemas.microsoft.com/office/powerpoint/2010/main" val="118405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9"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p:cNvSpPr txBox="1"/>
              <p:nvPr/>
            </p:nvSpPr>
            <p:spPr>
              <a:xfrm>
                <a:off x="272480" y="1902967"/>
                <a:ext cx="9361040" cy="1938992"/>
              </a:xfrm>
              <a:prstGeom prst="rect">
                <a:avLst/>
              </a:prstGeom>
              <a:noFill/>
            </p:spPr>
            <p:txBody>
              <a:bodyPr wrap="square" rtlCol="0">
                <a:spAutoFit/>
              </a:bodyPr>
              <a:lstStyle/>
              <a:p>
                <a:r>
                  <a:rPr lang="es-PR" altLang="es-PE" sz="2000" b="1" u="sng" dirty="0"/>
                  <a:t>Se define</a:t>
                </a:r>
              </a:p>
              <a:p>
                <a:endParaRPr lang="es-PR" altLang="es-PE" sz="2000" b="1" u="sng" dirty="0"/>
              </a:p>
              <a:p>
                <a:pPr marL="0" indent="0">
                  <a:buNone/>
                </a:pPr>
                <a:r>
                  <a:rPr lang="es-PR" altLang="es-PE" sz="2000" b="1" dirty="0"/>
                  <a:t>     </a:t>
                </a:r>
                <a:r>
                  <a:rPr lang="es-PR" altLang="es-PE" sz="2000" dirty="0"/>
                  <a:t>Dado un escalar “k” y el par ordenado </a:t>
                </a:r>
                <a14:m>
                  <m:oMath xmlns:m="http://schemas.openxmlformats.org/officeDocument/2006/math">
                    <m:r>
                      <a:rPr lang="es-PR" altLang="es-PE" sz="2000" i="1" dirty="0">
                        <a:latin typeface="Cambria Math" panose="02040503050406030204" pitchFamily="18" charset="0"/>
                      </a:rPr>
                      <m:t>(</m:t>
                    </m:r>
                    <m:r>
                      <a:rPr lang="es-PR" altLang="es-PE" sz="2000" i="1" dirty="0" err="1">
                        <a:latin typeface="Cambria Math" panose="02040503050406030204" pitchFamily="18" charset="0"/>
                      </a:rPr>
                      <m:t>𝑎</m:t>
                    </m:r>
                    <m:r>
                      <a:rPr lang="es-PR" altLang="es-PE" sz="2000" i="1" dirty="0" err="1">
                        <a:latin typeface="Cambria Math" panose="02040503050406030204" pitchFamily="18" charset="0"/>
                      </a:rPr>
                      <m:t>,</m:t>
                    </m:r>
                    <m:r>
                      <a:rPr lang="es-PR" altLang="es-PE" sz="2000" i="1" dirty="0" err="1">
                        <a:latin typeface="Cambria Math" panose="02040503050406030204" pitchFamily="18" charset="0"/>
                      </a:rPr>
                      <m:t>𝑏</m:t>
                    </m:r>
                    <m:r>
                      <a:rPr lang="es-PR" altLang="es-PE" sz="2000" i="1" dirty="0">
                        <a:latin typeface="Cambria Math" panose="02040503050406030204" pitchFamily="18" charset="0"/>
                      </a:rPr>
                      <m:t>) </m:t>
                    </m:r>
                  </m:oMath>
                </a14:m>
                <a:r>
                  <a:rPr lang="es-PR" altLang="es-PE" sz="2000" dirty="0"/>
                  <a:t>el producto se determina:</a:t>
                </a:r>
              </a:p>
              <a:p>
                <a:pPr marL="0" indent="0">
                  <a:buNone/>
                </a:pPr>
                <a:endParaRPr lang="es-PR" altLang="es-PE" sz="2000" dirty="0"/>
              </a:p>
              <a:p>
                <a:pPr marL="0" indent="0">
                  <a:buNone/>
                </a:pPr>
                <a14:m>
                  <m:oMathPara xmlns:m="http://schemas.openxmlformats.org/officeDocument/2006/math">
                    <m:oMathParaPr>
                      <m:jc m:val="centerGroup"/>
                    </m:oMathParaPr>
                    <m:oMath xmlns:m="http://schemas.openxmlformats.org/officeDocument/2006/math">
                      <m:r>
                        <a:rPr lang="es-PE" altLang="es-PE" sz="2000" b="1" i="1" smtClean="0">
                          <a:solidFill>
                            <a:schemeClr val="tx1"/>
                          </a:solidFill>
                          <a:latin typeface="Cambria Math" panose="02040503050406030204" pitchFamily="18" charset="0"/>
                        </a:rPr>
                        <m:t>𝒌</m:t>
                      </m:r>
                      <m:d>
                        <m:dPr>
                          <m:ctrlPr>
                            <a:rPr lang="es-PE" altLang="es-PE" sz="2000" b="1" i="1">
                              <a:solidFill>
                                <a:srgbClr val="FF0000"/>
                              </a:solidFill>
                              <a:latin typeface="Cambria Math"/>
                            </a:rPr>
                          </m:ctrlPr>
                        </m:dPr>
                        <m:e>
                          <m:r>
                            <a:rPr lang="es-PE" altLang="es-PE" sz="2000" b="1" i="1">
                              <a:solidFill>
                                <a:srgbClr val="FF0000"/>
                              </a:solidFill>
                              <a:latin typeface="Cambria Math" panose="02040503050406030204" pitchFamily="18" charset="0"/>
                            </a:rPr>
                            <m:t>𝒂</m:t>
                          </m:r>
                          <m:r>
                            <a:rPr lang="es-PE" altLang="es-PE" sz="2000" b="1" i="1">
                              <a:solidFill>
                                <a:srgbClr val="FF0000"/>
                              </a:solidFill>
                              <a:latin typeface="Cambria Math" panose="02040503050406030204" pitchFamily="18" charset="0"/>
                            </a:rPr>
                            <m:t>,</m:t>
                          </m:r>
                          <m:r>
                            <a:rPr lang="es-PE" altLang="es-PE" sz="2000" b="1" i="1">
                              <a:solidFill>
                                <a:srgbClr val="FF0000"/>
                              </a:solidFill>
                              <a:latin typeface="Cambria Math" panose="02040503050406030204" pitchFamily="18" charset="0"/>
                            </a:rPr>
                            <m:t>𝒃</m:t>
                          </m:r>
                        </m:e>
                      </m:d>
                    </m:oMath>
                  </m:oMathPara>
                </a14:m>
                <a:endParaRPr lang="es-PR" altLang="es-PE" sz="2000" b="1" dirty="0">
                  <a:solidFill>
                    <a:srgbClr val="FF0000"/>
                  </a:solidFill>
                </a:endParaRPr>
              </a:p>
              <a:p>
                <a:endParaRPr lang="es-PE" sz="20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272480" y="1902967"/>
                <a:ext cx="9361040" cy="1938992"/>
              </a:xfrm>
              <a:prstGeom prst="rect">
                <a:avLst/>
              </a:prstGeom>
              <a:blipFill rotWithShape="0">
                <a:blip r:embed="rId2"/>
                <a:stretch>
                  <a:fillRect l="-717" t="-157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 name="CuadroTexto 1"/>
              <p:cNvSpPr txBox="1"/>
              <p:nvPr/>
            </p:nvSpPr>
            <p:spPr>
              <a:xfrm>
                <a:off x="704527" y="4005064"/>
                <a:ext cx="4629344" cy="369332"/>
              </a:xfrm>
              <a:prstGeom prst="rect">
                <a:avLst/>
              </a:prstGeom>
              <a:noFill/>
            </p:spPr>
            <p:txBody>
              <a:bodyPr wrap="none" rtlCol="0">
                <a:spAutoFit/>
              </a:bodyPr>
              <a:lstStyle/>
              <a:p>
                <a:r>
                  <a:rPr lang="es-PE" sz="1800" dirty="0"/>
                  <a:t>Dados el escalar </a:t>
                </a:r>
                <a14:m>
                  <m:oMath xmlns:m="http://schemas.openxmlformats.org/officeDocument/2006/math">
                    <m:r>
                      <a:rPr lang="es-PE" sz="1800" b="0" i="1" smtClean="0">
                        <a:latin typeface="Cambria Math" panose="02040503050406030204" pitchFamily="18" charset="0"/>
                      </a:rPr>
                      <m:t>𝑘</m:t>
                    </m:r>
                    <m:r>
                      <a:rPr lang="es-PE" sz="1800" b="0" i="1" smtClean="0">
                        <a:latin typeface="Cambria Math" panose="02040503050406030204" pitchFamily="18" charset="0"/>
                      </a:rPr>
                      <m:t>=3</m:t>
                    </m:r>
                  </m:oMath>
                </a14:m>
                <a:r>
                  <a:rPr lang="es-PE" sz="1800" dirty="0"/>
                  <a:t> y el par ordenados </a:t>
                </a:r>
                <a14:m>
                  <m:oMath xmlns:m="http://schemas.openxmlformats.org/officeDocument/2006/math">
                    <m:d>
                      <m:dPr>
                        <m:ctrlPr>
                          <a:rPr lang="es-PE" sz="1800" b="0" i="1" smtClean="0">
                            <a:latin typeface="Cambria Math"/>
                          </a:rPr>
                        </m:ctrlPr>
                      </m:dPr>
                      <m:e>
                        <m:r>
                          <a:rPr lang="es-PE" sz="1800" b="0" i="1" smtClean="0">
                            <a:latin typeface="Cambria Math" panose="02040503050406030204" pitchFamily="18" charset="0"/>
                          </a:rPr>
                          <m:t>2,6</m:t>
                        </m:r>
                      </m:e>
                    </m:d>
                  </m:oMath>
                </a14:m>
                <a:endParaRPr lang="es-PE" sz="1800" dirty="0"/>
              </a:p>
            </p:txBody>
          </p:sp>
        </mc:Choice>
        <mc:Fallback xmlns="">
          <p:sp>
            <p:nvSpPr>
              <p:cNvPr id="2" name="CuadroTexto 1"/>
              <p:cNvSpPr txBox="1">
                <a:spLocks noRot="1" noChangeAspect="1" noMove="1" noResize="1" noEditPoints="1" noAdjustHandles="1" noChangeArrowheads="1" noChangeShapeType="1" noTextEdit="1"/>
              </p:cNvSpPr>
              <p:nvPr/>
            </p:nvSpPr>
            <p:spPr>
              <a:xfrm>
                <a:off x="704528" y="4005064"/>
                <a:ext cx="4725524" cy="369332"/>
              </a:xfrm>
              <a:prstGeom prst="rect">
                <a:avLst/>
              </a:prstGeom>
              <a:blipFill rotWithShape="0">
                <a:blip r:embed="rId3"/>
                <a:stretch>
                  <a:fillRect l="-1161" t="-9836" b="-24590"/>
                </a:stretch>
              </a:blipFill>
            </p:spPr>
            <p:txBody>
              <a:bodyPr/>
              <a:lstStyle/>
              <a:p>
                <a:r>
                  <a:rPr lang="es-PE">
                    <a:noFill/>
                  </a:rPr>
                  <a:t> </a:t>
                </a:r>
              </a:p>
            </p:txBody>
          </p:sp>
        </mc:Fallback>
      </mc:AlternateContent>
      <p:sp>
        <p:nvSpPr>
          <p:cNvPr id="4" name="CuadroTexto 3"/>
          <p:cNvSpPr txBox="1"/>
          <p:nvPr/>
        </p:nvSpPr>
        <p:spPr>
          <a:xfrm>
            <a:off x="5229218" y="4005064"/>
            <a:ext cx="4301177" cy="369332"/>
          </a:xfrm>
          <a:prstGeom prst="rect">
            <a:avLst/>
          </a:prstGeom>
          <a:noFill/>
        </p:spPr>
        <p:txBody>
          <a:bodyPr wrap="none" rtlCol="0">
            <a:spAutoFit/>
          </a:bodyPr>
          <a:lstStyle/>
          <a:p>
            <a:r>
              <a:rPr lang="es-PE" sz="1800" dirty="0"/>
              <a:t>.Determine el producto del escalar por el par</a:t>
            </a:r>
          </a:p>
        </p:txBody>
      </p:sp>
      <mc:AlternateContent xmlns:mc="http://schemas.openxmlformats.org/markup-compatibility/2006" xmlns:a14="http://schemas.microsoft.com/office/drawing/2010/main">
        <mc:Choice Requires="a14">
          <p:sp>
            <p:nvSpPr>
              <p:cNvPr id="3" name="CuadroTexto 2"/>
              <p:cNvSpPr txBox="1"/>
              <p:nvPr/>
            </p:nvSpPr>
            <p:spPr>
              <a:xfrm>
                <a:off x="4269000" y="4687400"/>
                <a:ext cx="684000" cy="276999"/>
              </a:xfrm>
              <a:prstGeom prst="rect">
                <a:avLst/>
              </a:prstGeom>
              <a:noFill/>
            </p:spPr>
            <p:txBody>
              <a:bodyPr wrap="square" lIns="0" tIns="0" rIns="0" bIns="0" rtlCol="0">
                <a:spAutoFit/>
              </a:bodyPr>
              <a:lstStyle/>
              <a:p>
                <a:r>
                  <a:rPr lang="es-PE" sz="1800" b="1" dirty="0">
                    <a:solidFill>
                      <a:srgbClr val="FF0000"/>
                    </a:solidFill>
                  </a:rPr>
                  <a:t>3</a:t>
                </a:r>
                <a14:m>
                  <m:oMath xmlns:m="http://schemas.openxmlformats.org/officeDocument/2006/math">
                    <m:d>
                      <m:dPr>
                        <m:ctrlPr>
                          <a:rPr lang="es-PE" sz="1800" b="0" i="1" smtClean="0">
                            <a:latin typeface="Cambria Math"/>
                          </a:rPr>
                        </m:ctrlPr>
                      </m:dPr>
                      <m:e>
                        <m:r>
                          <a:rPr lang="es-PE" sz="1800" b="0" i="0" smtClean="0">
                            <a:latin typeface="Cambria Math" panose="02040503050406030204" pitchFamily="18" charset="0"/>
                          </a:rPr>
                          <m:t>2,6</m:t>
                        </m:r>
                      </m:e>
                    </m:d>
                  </m:oMath>
                </a14:m>
                <a:endParaRPr lang="es-PE" sz="1800" dirty="0"/>
              </a:p>
            </p:txBody>
          </p:sp>
        </mc:Choice>
        <mc:Fallback xmlns="">
          <p:sp>
            <p:nvSpPr>
              <p:cNvPr id="3" name="CuadroTexto 2"/>
              <p:cNvSpPr txBox="1">
                <a:spLocks noRot="1" noChangeAspect="1" noMove="1" noResize="1" noEditPoints="1" noAdjustHandles="1" noChangeArrowheads="1" noChangeShapeType="1" noTextEdit="1"/>
              </p:cNvSpPr>
              <p:nvPr/>
            </p:nvSpPr>
            <p:spPr>
              <a:xfrm>
                <a:off x="4269000" y="4687396"/>
                <a:ext cx="684000" cy="276999"/>
              </a:xfrm>
              <a:prstGeom prst="rect">
                <a:avLst/>
              </a:prstGeom>
              <a:blipFill rotWithShape="0">
                <a:blip r:embed="rId4"/>
                <a:stretch>
                  <a:fillRect l="-20354" t="-28889" b="-5111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4877657" y="5092729"/>
                <a:ext cx="11047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sz="1800" b="0" i="0" smtClean="0">
                          <a:latin typeface="Cambria Math" panose="02040503050406030204" pitchFamily="18" charset="0"/>
                        </a:rPr>
                        <m:t>=</m:t>
                      </m:r>
                      <m:r>
                        <a:rPr lang="es-PE" sz="1800" b="0" i="1" smtClean="0">
                          <a:latin typeface="Cambria Math" panose="02040503050406030204" pitchFamily="18" charset="0"/>
                        </a:rPr>
                        <m:t>(6,18)</m:t>
                      </m:r>
                    </m:oMath>
                  </m:oMathPara>
                </a14:m>
                <a:endParaRPr lang="es-PE" sz="18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4877657" y="5092729"/>
                <a:ext cx="1104790" cy="369332"/>
              </a:xfrm>
              <a:prstGeom prst="rect">
                <a:avLst/>
              </a:prstGeom>
              <a:blipFill rotWithShape="0">
                <a:blip r:embed="rId5"/>
                <a:stretch>
                  <a:fillRect b="-1475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5260389" y="3140968"/>
                <a:ext cx="1448025" cy="40011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s-PE" altLang="es-PE" sz="2000" b="1" i="1" dirty="0" smtClean="0">
                          <a:solidFill>
                            <a:schemeClr val="tx1"/>
                          </a:solidFill>
                          <a:latin typeface="Cambria Math" panose="02040503050406030204" pitchFamily="18" charset="0"/>
                          <a:ea typeface="Cambria Math" panose="02040503050406030204" pitchFamily="18" charset="0"/>
                        </a:rPr>
                        <m:t>=</m:t>
                      </m:r>
                      <m:r>
                        <a:rPr lang="es-PE" altLang="es-PE" sz="2000" b="1" i="1" dirty="0">
                          <a:solidFill>
                            <a:srgbClr val="FF0000"/>
                          </a:solidFill>
                          <a:latin typeface="Cambria Math" panose="02040503050406030204" pitchFamily="18" charset="0"/>
                          <a:ea typeface="Cambria Math" panose="02040503050406030204" pitchFamily="18" charset="0"/>
                        </a:rPr>
                        <m:t>(</m:t>
                      </m:r>
                      <m:r>
                        <a:rPr lang="es-PE" altLang="es-PE" sz="2000" b="1" i="1" dirty="0">
                          <a:latin typeface="Cambria Math" panose="02040503050406030204" pitchFamily="18" charset="0"/>
                          <a:ea typeface="Cambria Math" panose="02040503050406030204" pitchFamily="18" charset="0"/>
                        </a:rPr>
                        <m:t>𝒌</m:t>
                      </m:r>
                      <m:r>
                        <a:rPr lang="es-PE" altLang="es-PE" sz="2000" b="1" i="1" dirty="0">
                          <a:solidFill>
                            <a:srgbClr val="FF0000"/>
                          </a:solidFill>
                          <a:latin typeface="Cambria Math" panose="02040503050406030204" pitchFamily="18" charset="0"/>
                          <a:ea typeface="Cambria Math" panose="02040503050406030204" pitchFamily="18" charset="0"/>
                        </a:rPr>
                        <m:t>𝒂</m:t>
                      </m:r>
                      <m:r>
                        <a:rPr lang="es-PE" altLang="es-PE" sz="2000" b="1" i="1" dirty="0">
                          <a:solidFill>
                            <a:srgbClr val="FF0000"/>
                          </a:solidFill>
                          <a:latin typeface="Cambria Math" panose="02040503050406030204" pitchFamily="18" charset="0"/>
                          <a:ea typeface="Cambria Math" panose="02040503050406030204" pitchFamily="18" charset="0"/>
                        </a:rPr>
                        <m:t>, </m:t>
                      </m:r>
                      <m:r>
                        <a:rPr lang="es-PE" altLang="es-PE" sz="2000" b="1" i="1" dirty="0">
                          <a:latin typeface="Cambria Math" panose="02040503050406030204" pitchFamily="18" charset="0"/>
                          <a:ea typeface="Cambria Math" panose="02040503050406030204" pitchFamily="18" charset="0"/>
                        </a:rPr>
                        <m:t>𝒌</m:t>
                      </m:r>
                      <m:r>
                        <a:rPr lang="es-PE" altLang="es-PE" sz="2000" b="1" i="1" dirty="0">
                          <a:solidFill>
                            <a:srgbClr val="FF0000"/>
                          </a:solidFill>
                          <a:latin typeface="Cambria Math" panose="02040503050406030204" pitchFamily="18" charset="0"/>
                          <a:ea typeface="Cambria Math" panose="02040503050406030204" pitchFamily="18" charset="0"/>
                        </a:rPr>
                        <m:t>𝒃</m:t>
                      </m:r>
                      <m:r>
                        <a:rPr lang="es-PE" altLang="es-PE" sz="2000" b="1" i="1" dirty="0">
                          <a:solidFill>
                            <a:srgbClr val="FF0000"/>
                          </a:solidFill>
                          <a:latin typeface="Cambria Math" panose="02040503050406030204" pitchFamily="18" charset="0"/>
                          <a:ea typeface="Cambria Math" panose="02040503050406030204" pitchFamily="18" charset="0"/>
                        </a:rPr>
                        <m:t>)</m:t>
                      </m:r>
                    </m:oMath>
                  </m:oMathPara>
                </a14:m>
                <a:endParaRPr lang="es-PR" altLang="es-PE" sz="2000" b="1" dirty="0">
                  <a:solidFill>
                    <a:srgbClr val="FF0000"/>
                  </a:solidFill>
                </a:endParaRPr>
              </a:p>
            </p:txBody>
          </p:sp>
        </mc:Choice>
        <mc:Fallback xmlns="">
          <p:sp>
            <p:nvSpPr>
              <p:cNvPr id="6" name="Rectángulo 5"/>
              <p:cNvSpPr>
                <a:spLocks noRot="1" noChangeAspect="1" noMove="1" noResize="1" noEditPoints="1" noAdjustHandles="1" noChangeArrowheads="1" noChangeShapeType="1" noTextEdit="1"/>
              </p:cNvSpPr>
              <p:nvPr/>
            </p:nvSpPr>
            <p:spPr>
              <a:xfrm>
                <a:off x="5260385" y="3140968"/>
                <a:ext cx="1448025" cy="400110"/>
              </a:xfrm>
              <a:prstGeom prst="rect">
                <a:avLst/>
              </a:prstGeom>
              <a:blipFill rotWithShape="0">
                <a:blip r:embed="rId6"/>
                <a:stretch>
                  <a:fillRect b="-1666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 name="CuadroTexto 7"/>
              <p:cNvSpPr txBox="1"/>
              <p:nvPr/>
            </p:nvSpPr>
            <p:spPr>
              <a:xfrm>
                <a:off x="4716308" y="4687400"/>
                <a:ext cx="197379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PE" sz="1800" b="0" i="0" smtClean="0">
                          <a:latin typeface="Cambria Math" panose="02040503050406030204" pitchFamily="18" charset="0"/>
                        </a:rPr>
                        <m:t>=(</m:t>
                      </m:r>
                      <m:r>
                        <a:rPr lang="es-PE" sz="1800" b="1" i="0" smtClean="0">
                          <a:solidFill>
                            <a:srgbClr val="FF0000"/>
                          </a:solidFill>
                          <a:latin typeface="Cambria Math" panose="02040503050406030204" pitchFamily="18" charset="0"/>
                        </a:rPr>
                        <m:t>𝟑</m:t>
                      </m:r>
                      <m:d>
                        <m:dPr>
                          <m:ctrlPr>
                            <a:rPr lang="es-PE" sz="1800" b="0" i="1" smtClean="0">
                              <a:latin typeface="Cambria Math"/>
                            </a:rPr>
                          </m:ctrlPr>
                        </m:dPr>
                        <m:e>
                          <m:r>
                            <a:rPr lang="es-PE" sz="1800" b="0" i="0" smtClean="0">
                              <a:latin typeface="Cambria Math" panose="02040503050406030204" pitchFamily="18" charset="0"/>
                            </a:rPr>
                            <m:t>2</m:t>
                          </m:r>
                        </m:e>
                      </m:d>
                      <m:r>
                        <a:rPr lang="es-PE" sz="1800" b="0" i="0" smtClean="0">
                          <a:latin typeface="Cambria Math" panose="02040503050406030204" pitchFamily="18" charset="0"/>
                        </a:rPr>
                        <m:t>,</m:t>
                      </m:r>
                      <m:r>
                        <a:rPr lang="es-PE" sz="1800" b="1" i="0" smtClean="0">
                          <a:solidFill>
                            <a:srgbClr val="FF0000"/>
                          </a:solidFill>
                          <a:latin typeface="Cambria Math" panose="02040503050406030204" pitchFamily="18" charset="0"/>
                        </a:rPr>
                        <m:t>𝟑</m:t>
                      </m:r>
                      <m:r>
                        <a:rPr lang="es-PE" sz="1800" b="0" i="0" smtClean="0">
                          <a:latin typeface="Cambria Math" panose="02040503050406030204" pitchFamily="18" charset="0"/>
                        </a:rPr>
                        <m:t>(6))</m:t>
                      </m:r>
                    </m:oMath>
                  </m:oMathPara>
                </a14:m>
                <a:endParaRPr lang="es-PE" sz="1800" dirty="0"/>
              </a:p>
            </p:txBody>
          </p:sp>
        </mc:Choice>
        <mc:Fallback xmlns="">
          <p:sp>
            <p:nvSpPr>
              <p:cNvPr id="8" name="CuadroTexto 7"/>
              <p:cNvSpPr txBox="1">
                <a:spLocks noRot="1" noChangeAspect="1" noMove="1" noResize="1" noEditPoints="1" noAdjustHandles="1" noChangeArrowheads="1" noChangeShapeType="1" noTextEdit="1"/>
              </p:cNvSpPr>
              <p:nvPr/>
            </p:nvSpPr>
            <p:spPr>
              <a:xfrm>
                <a:off x="4716306" y="4687396"/>
                <a:ext cx="1973797" cy="276999"/>
              </a:xfrm>
              <a:prstGeom prst="rect">
                <a:avLst/>
              </a:prstGeom>
              <a:blipFill rotWithShape="0">
                <a:blip r:embed="rId7"/>
                <a:stretch>
                  <a:fillRect b="-37778"/>
                </a:stretch>
              </a:blipFill>
            </p:spPr>
            <p:txBody>
              <a:bodyPr/>
              <a:lstStyle/>
              <a:p>
                <a:r>
                  <a:rPr lang="es-PE">
                    <a:noFill/>
                  </a:rPr>
                  <a:t> </a:t>
                </a:r>
              </a:p>
            </p:txBody>
          </p:sp>
        </mc:Fallback>
      </mc:AlternateContent>
      <p:pic>
        <p:nvPicPr>
          <p:cNvPr id="10" name="3 Imagen" descr="Descripción: UTP"/>
          <p:cNvPicPr/>
          <p:nvPr/>
        </p:nvPicPr>
        <p:blipFill>
          <a:blip r:embed="rId8" cstate="print"/>
          <a:srcRect/>
          <a:stretch>
            <a:fillRect/>
          </a:stretch>
        </p:blipFill>
        <p:spPr bwMode="auto">
          <a:xfrm>
            <a:off x="272480" y="260648"/>
            <a:ext cx="1808480" cy="692696"/>
          </a:xfrm>
          <a:prstGeom prst="rect">
            <a:avLst/>
          </a:prstGeom>
          <a:noFill/>
          <a:ln w="9525">
            <a:noFill/>
            <a:miter lim="800000"/>
            <a:headEnd/>
            <a:tailEnd/>
          </a:ln>
        </p:spPr>
      </p:pic>
      <p:sp>
        <p:nvSpPr>
          <p:cNvPr id="7" name="CuadroTexto 6"/>
          <p:cNvSpPr txBox="1"/>
          <p:nvPr/>
        </p:nvSpPr>
        <p:spPr>
          <a:xfrm>
            <a:off x="662841" y="1266348"/>
            <a:ext cx="8798691" cy="461665"/>
          </a:xfrm>
          <a:prstGeom prst="rect">
            <a:avLst/>
          </a:prstGeom>
          <a:noFill/>
        </p:spPr>
        <p:txBody>
          <a:bodyPr wrap="none" rtlCol="0">
            <a:spAutoFit/>
          </a:bodyPr>
          <a:lstStyle/>
          <a:p>
            <a:r>
              <a:rPr lang="es-PR" altLang="es-PE" sz="2400" b="1" dirty="0">
                <a:solidFill>
                  <a:schemeClr val="bg1"/>
                </a:solidFill>
              </a:rPr>
              <a:t>EL PRODUCTO DE UN ESCALAR POR UN PAR ORDENADO</a:t>
            </a:r>
            <a:endParaRPr lang="es-PE" sz="2400" dirty="0">
              <a:solidFill>
                <a:schemeClr val="bg1"/>
              </a:solidFill>
            </a:endParaRPr>
          </a:p>
        </p:txBody>
      </p:sp>
      <p:sp>
        <p:nvSpPr>
          <p:cNvPr id="11" name="CuadroTexto 10"/>
          <p:cNvSpPr txBox="1"/>
          <p:nvPr/>
        </p:nvSpPr>
        <p:spPr>
          <a:xfrm>
            <a:off x="304356" y="3703463"/>
            <a:ext cx="930063" cy="276999"/>
          </a:xfrm>
          <a:prstGeom prst="rect">
            <a:avLst/>
          </a:prstGeom>
          <a:noFill/>
        </p:spPr>
        <p:txBody>
          <a:bodyPr wrap="none" rtlCol="0">
            <a:spAutoFit/>
          </a:bodyPr>
          <a:lstStyle/>
          <a:p>
            <a:r>
              <a:rPr lang="es-PE" b="1" u="sng" dirty="0" smtClean="0"/>
              <a:t>EJEMPLO</a:t>
            </a:r>
            <a:endParaRPr lang="es-PE" b="1" u="sng" dirty="0"/>
          </a:p>
        </p:txBody>
      </p:sp>
    </p:spTree>
    <p:extLst>
      <p:ext uri="{BB962C8B-B14F-4D97-AF65-F5344CB8AC3E}">
        <p14:creationId xmlns:p14="http://schemas.microsoft.com/office/powerpoint/2010/main" val="223821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9"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917250" y="725575"/>
            <a:ext cx="6624638" cy="755650"/>
          </a:xfrm>
        </p:spPr>
        <p:txBody>
          <a:bodyPr>
            <a:normAutofit/>
          </a:bodyPr>
          <a:lstStyle/>
          <a:p>
            <a:r>
              <a:rPr lang="es-CO" sz="4000" kern="10" dirty="0">
                <a:ln w="9525">
                  <a:solidFill>
                    <a:srgbClr val="000000"/>
                  </a:solidFill>
                  <a:round/>
                  <a:headEnd/>
                  <a:tailEnd/>
                </a:ln>
                <a:solidFill>
                  <a:schemeClr val="tx1"/>
                </a:solidFill>
              </a:rPr>
              <a:t>DEFINICIÓN DE </a:t>
            </a:r>
            <a:r>
              <a:rPr lang="es-CO" sz="4000" kern="10" dirty="0" smtClean="0">
                <a:ln w="9525">
                  <a:solidFill>
                    <a:srgbClr val="000000"/>
                  </a:solidFill>
                  <a:round/>
                  <a:headEnd/>
                  <a:tailEnd/>
                </a:ln>
                <a:solidFill>
                  <a:schemeClr val="tx1"/>
                </a:solidFill>
              </a:rPr>
              <a:t>VECTOR</a:t>
            </a:r>
            <a:endParaRPr lang="es-PE" sz="4000" dirty="0">
              <a:solidFill>
                <a:schemeClr val="tx1"/>
              </a:solidFill>
            </a:endParaRPr>
          </a:p>
        </p:txBody>
      </p:sp>
      <p:sp>
        <p:nvSpPr>
          <p:cNvPr id="10" name="CuadroTexto 9"/>
          <p:cNvSpPr txBox="1"/>
          <p:nvPr/>
        </p:nvSpPr>
        <p:spPr>
          <a:xfrm>
            <a:off x="272480" y="1578640"/>
            <a:ext cx="3956611" cy="2031325"/>
          </a:xfrm>
          <a:prstGeom prst="rect">
            <a:avLst/>
          </a:prstGeom>
          <a:noFill/>
        </p:spPr>
        <p:txBody>
          <a:bodyPr wrap="square" rtlCol="0">
            <a:spAutoFit/>
          </a:bodyPr>
          <a:lstStyle/>
          <a:p>
            <a:r>
              <a:rPr lang="es-PE" sz="1800" dirty="0" smtClean="0"/>
              <a:t>Un vector es un segmento de recta, que con dirección y sentido representa una magnitud.</a:t>
            </a:r>
          </a:p>
          <a:p>
            <a:endParaRPr lang="es-PE" sz="1800" dirty="0"/>
          </a:p>
          <a:p>
            <a:r>
              <a:rPr lang="es-PE" sz="1800" dirty="0" smtClean="0"/>
              <a:t>¿</a:t>
            </a:r>
            <a:r>
              <a:rPr lang="es-PE" sz="1800" dirty="0"/>
              <a:t>Como podemos observar la cantidad de fuerzas que actúan sobre un </a:t>
            </a:r>
            <a:r>
              <a:rPr lang="es-PE" sz="1800" dirty="0" smtClean="0"/>
              <a:t>sólido </a:t>
            </a:r>
            <a:r>
              <a:rPr lang="es-PE" sz="1800" dirty="0"/>
              <a:t>cuando lo jalamos?</a:t>
            </a:r>
          </a:p>
        </p:txBody>
      </p:sp>
      <p:sp>
        <p:nvSpPr>
          <p:cNvPr id="11" name="Llamada con línea 1 10"/>
          <p:cNvSpPr/>
          <p:nvPr/>
        </p:nvSpPr>
        <p:spPr>
          <a:xfrm rot="10800000">
            <a:off x="4304927" y="3438275"/>
            <a:ext cx="914401" cy="612648"/>
          </a:xfrm>
          <a:prstGeom prst="borderCallout1">
            <a:avLst>
              <a:gd name="adj1" fmla="val 34014"/>
              <a:gd name="adj2" fmla="val -1515"/>
              <a:gd name="adj3" fmla="val 129460"/>
              <a:gd name="adj4" fmla="val -95151"/>
            </a:avLst>
          </a:prstGeom>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3" name="Conector recto de flecha 12"/>
          <p:cNvCxnSpPr/>
          <p:nvPr/>
        </p:nvCxnSpPr>
        <p:spPr>
          <a:xfrm flipH="1">
            <a:off x="3521325" y="4062499"/>
            <a:ext cx="1041164" cy="29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4759659" y="4073178"/>
            <a:ext cx="2468" cy="4695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5229569" y="3861048"/>
            <a:ext cx="9361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Arco 17"/>
          <p:cNvSpPr/>
          <p:nvPr/>
        </p:nvSpPr>
        <p:spPr>
          <a:xfrm rot="2447351">
            <a:off x="5251786" y="3613962"/>
            <a:ext cx="334714" cy="252000"/>
          </a:xfrm>
          <a:prstGeom prst="arc">
            <a:avLst>
              <a:gd name="adj1" fmla="val 1716983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3" name="CuadroTexto 2"/>
              <p:cNvSpPr txBox="1"/>
              <p:nvPr/>
            </p:nvSpPr>
            <p:spPr>
              <a:xfrm>
                <a:off x="5605304" y="3644958"/>
                <a:ext cx="271933" cy="173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PE" sz="1100" b="1" i="1" smtClean="0">
                              <a:latin typeface="Cambria Math"/>
                            </a:rPr>
                          </m:ctrlPr>
                        </m:sSupPr>
                        <m:e>
                          <m:r>
                            <a:rPr lang="es-PE" sz="1100" b="1" i="1" smtClean="0">
                              <a:latin typeface="Cambria Math" panose="02040503050406030204" pitchFamily="18" charset="0"/>
                            </a:rPr>
                            <m:t>𝟔𝟎</m:t>
                          </m:r>
                        </m:e>
                        <m:sup>
                          <m:r>
                            <a:rPr lang="es-PE" sz="1100" b="1" i="1" smtClean="0">
                              <a:latin typeface="Cambria Math" panose="02040503050406030204" pitchFamily="18" charset="0"/>
                            </a:rPr>
                            <m:t>𝟎</m:t>
                          </m:r>
                        </m:sup>
                      </m:sSup>
                    </m:oMath>
                  </m:oMathPara>
                </a14:m>
                <a:endParaRPr lang="es-PE" sz="1100" b="1" dirty="0"/>
              </a:p>
            </p:txBody>
          </p:sp>
        </mc:Choice>
        <mc:Fallback xmlns="">
          <p:sp>
            <p:nvSpPr>
              <p:cNvPr id="3" name="CuadroTexto 2"/>
              <p:cNvSpPr txBox="1">
                <a:spLocks noRot="1" noChangeAspect="1" noMove="1" noResize="1" noEditPoints="1" noAdjustHandles="1" noChangeArrowheads="1" noChangeShapeType="1" noTextEdit="1"/>
              </p:cNvSpPr>
              <p:nvPr/>
            </p:nvSpPr>
            <p:spPr>
              <a:xfrm>
                <a:off x="5605302" y="3644958"/>
                <a:ext cx="271934" cy="173124"/>
              </a:xfrm>
              <a:prstGeom prst="rect">
                <a:avLst/>
              </a:prstGeom>
              <a:blipFill rotWithShape="0">
                <a:blip r:embed="rId2"/>
                <a:stretch>
                  <a:fillRect l="-11364" r="-6818" b="-10714"/>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6213142" y="3239049"/>
                <a:ext cx="58028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1" i="1" smtClean="0">
                          <a:latin typeface="Cambria Math" panose="02040503050406030204" pitchFamily="18" charset="0"/>
                        </a:rPr>
                        <m:t>𝑭𝒖𝒆𝒓𝒛𝒂</m:t>
                      </m:r>
                    </m:oMath>
                  </m:oMathPara>
                </a14:m>
                <a:endParaRPr lang="es-PE" b="1" dirty="0"/>
              </a:p>
            </p:txBody>
          </p:sp>
        </mc:Choice>
        <mc:Fallback xmlns="">
          <p:sp>
            <p:nvSpPr>
              <p:cNvPr id="4" name="CuadroTexto 3"/>
              <p:cNvSpPr txBox="1">
                <a:spLocks noRot="1" noChangeAspect="1" noMove="1" noResize="1" noEditPoints="1" noAdjustHandles="1" noChangeArrowheads="1" noChangeShapeType="1" noTextEdit="1"/>
              </p:cNvSpPr>
              <p:nvPr/>
            </p:nvSpPr>
            <p:spPr>
              <a:xfrm>
                <a:off x="6213140" y="3239049"/>
                <a:ext cx="580287" cy="184666"/>
              </a:xfrm>
              <a:prstGeom prst="rect">
                <a:avLst/>
              </a:prstGeom>
              <a:blipFill rotWithShape="0">
                <a:blip r:embed="rId3"/>
                <a:stretch>
                  <a:fillRect l="-5263" r="-6316" b="-645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3015706" y="4143467"/>
                <a:ext cx="174086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1" i="1" smtClean="0">
                          <a:latin typeface="Cambria Math" panose="02040503050406030204" pitchFamily="18" charset="0"/>
                        </a:rPr>
                        <m:t>𝑭𝒖𝒆𝒓𝒛𝒂</m:t>
                      </m:r>
                      <m:r>
                        <a:rPr lang="es-PE" b="1" i="1" smtClean="0">
                          <a:latin typeface="Cambria Math" panose="02040503050406030204" pitchFamily="18" charset="0"/>
                        </a:rPr>
                        <m:t> </m:t>
                      </m:r>
                      <m:r>
                        <a:rPr lang="es-PE" b="1" i="1" smtClean="0">
                          <a:latin typeface="Cambria Math" panose="02040503050406030204" pitchFamily="18" charset="0"/>
                        </a:rPr>
                        <m:t>𝒅𝒆</m:t>
                      </m:r>
                      <m:r>
                        <a:rPr lang="es-PE" b="1" i="1" smtClean="0">
                          <a:latin typeface="Cambria Math" panose="02040503050406030204" pitchFamily="18" charset="0"/>
                        </a:rPr>
                        <m:t> </m:t>
                      </m:r>
                      <m:r>
                        <a:rPr lang="es-PE" b="1" i="1" smtClean="0">
                          <a:latin typeface="Cambria Math" panose="02040503050406030204" pitchFamily="18" charset="0"/>
                        </a:rPr>
                        <m:t>𝑹𝒐𝒛𝒂𝒎𝒊𝒆𝒏𝒕𝒐</m:t>
                      </m:r>
                    </m:oMath>
                  </m:oMathPara>
                </a14:m>
                <a:endParaRPr lang="es-PE" b="1"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3015704" y="4143467"/>
                <a:ext cx="1740861" cy="184666"/>
              </a:xfrm>
              <a:prstGeom prst="rect">
                <a:avLst/>
              </a:prstGeom>
              <a:blipFill rotWithShape="0">
                <a:blip r:embed="rId4"/>
                <a:stretch>
                  <a:fillRect l="-1754" r="-1404" b="-10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4562491" y="4571238"/>
                <a:ext cx="39433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1" i="1" smtClean="0">
                          <a:latin typeface="Cambria Math" panose="02040503050406030204" pitchFamily="18" charset="0"/>
                        </a:rPr>
                        <m:t>𝑷𝒆𝒔𝒐</m:t>
                      </m:r>
                    </m:oMath>
                  </m:oMathPara>
                </a14:m>
                <a:endParaRPr lang="es-PE" b="1"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4562489" y="4571238"/>
                <a:ext cx="394339" cy="184666"/>
              </a:xfrm>
              <a:prstGeom prst="rect">
                <a:avLst/>
              </a:prstGeom>
              <a:blipFill rotWithShape="0">
                <a:blip r:embed="rId5"/>
                <a:stretch>
                  <a:fillRect l="-9231" r="-7692" b="-10000"/>
                </a:stretch>
              </a:blipFill>
            </p:spPr>
            <p:txBody>
              <a:bodyPr/>
              <a:lstStyle/>
              <a:p>
                <a:r>
                  <a:rPr lang="es-PE">
                    <a:noFill/>
                  </a:rPr>
                  <a:t> </a:t>
                </a:r>
              </a:p>
            </p:txBody>
          </p:sp>
        </mc:Fallback>
      </mc:AlternateContent>
      <p:cxnSp>
        <p:nvCxnSpPr>
          <p:cNvPr id="16" name="Conector recto de flecha 15"/>
          <p:cNvCxnSpPr/>
          <p:nvPr/>
        </p:nvCxnSpPr>
        <p:spPr>
          <a:xfrm flipH="1" flipV="1">
            <a:off x="4759658" y="2836804"/>
            <a:ext cx="0" cy="5869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uadroTexto 16"/>
              <p:cNvSpPr txBox="1"/>
              <p:nvPr/>
            </p:nvSpPr>
            <p:spPr>
              <a:xfrm>
                <a:off x="4795578" y="2838516"/>
                <a:ext cx="62356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1" i="1" smtClean="0">
                          <a:latin typeface="Cambria Math" panose="02040503050406030204" pitchFamily="18" charset="0"/>
                        </a:rPr>
                        <m:t>𝑵𝒐𝒓𝒎𝒂𝒍</m:t>
                      </m:r>
                    </m:oMath>
                  </m:oMathPara>
                </a14:m>
                <a:endParaRPr lang="es-PE" b="1"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4795576" y="2838516"/>
                <a:ext cx="623568" cy="184666"/>
              </a:xfrm>
              <a:prstGeom prst="rect">
                <a:avLst/>
              </a:prstGeom>
              <a:blipFill rotWithShape="0">
                <a:blip r:embed="rId6"/>
                <a:stretch>
                  <a:fillRect l="-5882" r="-4902" b="-10000"/>
                </a:stretch>
              </a:blipFill>
            </p:spPr>
            <p:txBody>
              <a:bodyPr/>
              <a:lstStyle/>
              <a:p>
                <a:r>
                  <a:rPr lang="es-PE">
                    <a:noFill/>
                  </a:rPr>
                  <a:t> </a:t>
                </a:r>
              </a:p>
            </p:txBody>
          </p:sp>
        </mc:Fallback>
      </mc:AlternateContent>
      <p:pic>
        <p:nvPicPr>
          <p:cNvPr id="1026" name="Picture 2" descr="Resultado de imagen para imagenes jalando un bloqu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033" r="36608"/>
          <a:stretch/>
        </p:blipFill>
        <p:spPr bwMode="auto">
          <a:xfrm>
            <a:off x="7081647" y="2188767"/>
            <a:ext cx="2073132" cy="2285230"/>
          </a:xfrm>
          <a:prstGeom prst="rect">
            <a:avLst/>
          </a:prstGeom>
          <a:noFill/>
          <a:extLst>
            <a:ext uri="{909E8E84-426E-40DD-AFC4-6F175D3DCCD1}">
              <a14:hiddenFill xmlns:a14="http://schemas.microsoft.com/office/drawing/2010/main">
                <a:solidFill>
                  <a:srgbClr val="FFFFFF"/>
                </a:solidFill>
              </a14:hiddenFill>
            </a:ext>
          </a:extLst>
        </p:spPr>
      </p:pic>
      <p:pic>
        <p:nvPicPr>
          <p:cNvPr id="19" name="3 Imagen" descr="Descripción: UTP"/>
          <p:cNvPicPr/>
          <p:nvPr/>
        </p:nvPicPr>
        <p:blipFill>
          <a:blip r:embed="rId8" cstate="print"/>
          <a:srcRect/>
          <a:stretch>
            <a:fillRect/>
          </a:stretch>
        </p:blipFill>
        <p:spPr bwMode="auto">
          <a:xfrm>
            <a:off x="272480" y="260648"/>
            <a:ext cx="1808480" cy="692696"/>
          </a:xfrm>
          <a:prstGeom prst="rect">
            <a:avLst/>
          </a:prstGeom>
          <a:noFill/>
          <a:ln w="9525">
            <a:noFill/>
            <a:miter lim="800000"/>
            <a:headEnd/>
            <a:tailEnd/>
          </a:ln>
        </p:spPr>
      </p:pic>
      <p:sp>
        <p:nvSpPr>
          <p:cNvPr id="7" name="Rectángulo 6"/>
          <p:cNvSpPr/>
          <p:nvPr/>
        </p:nvSpPr>
        <p:spPr>
          <a:xfrm>
            <a:off x="282398" y="5051239"/>
            <a:ext cx="9354950" cy="1323439"/>
          </a:xfrm>
          <a:prstGeom prst="rect">
            <a:avLst/>
          </a:prstGeom>
        </p:spPr>
        <p:txBody>
          <a:bodyPr wrap="square">
            <a:spAutoFit/>
          </a:bodyPr>
          <a:lstStyle/>
          <a:p>
            <a:pPr algn="just"/>
            <a:r>
              <a:rPr lang="es-PE" sz="2000" dirty="0">
                <a:solidFill>
                  <a:srgbClr val="000000"/>
                </a:solidFill>
                <a:latin typeface="Verdana" panose="020B0604030504040204" pitchFamily="34" charset="0"/>
              </a:rPr>
              <a:t>En física, cuando se tiene un vector, hay que tener en cuenta dos cantidades: su dirección y su magnitud. Las cantidades que sólo tienen una magnitud se llaman escalares. Si se da a una magnitud escalar una dirección, se crea un vector.</a:t>
            </a:r>
            <a:endParaRPr lang="es-PE" sz="2000" dirty="0"/>
          </a:p>
        </p:txBody>
      </p:sp>
    </p:spTree>
    <p:extLst>
      <p:ext uri="{BB962C8B-B14F-4D97-AF65-F5344CB8AC3E}">
        <p14:creationId xmlns:p14="http://schemas.microsoft.com/office/powerpoint/2010/main" val="283727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80">
                                          <p:stCondLst>
                                            <p:cond delay="0"/>
                                          </p:stCondLst>
                                        </p:cTn>
                                        <p:tgtEl>
                                          <p:spTgt spid="18"/>
                                        </p:tgtEl>
                                      </p:cBhvr>
                                    </p:animEffect>
                                    <p:anim calcmode="lin" valueType="num">
                                      <p:cBhvr>
                                        <p:cTn id="3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42" dur="26">
                                          <p:stCondLst>
                                            <p:cond delay="650"/>
                                          </p:stCondLst>
                                        </p:cTn>
                                        <p:tgtEl>
                                          <p:spTgt spid="18"/>
                                        </p:tgtEl>
                                      </p:cBhvr>
                                      <p:to x="100000" y="60000"/>
                                    </p:animScale>
                                    <p:animScale>
                                      <p:cBhvr>
                                        <p:cTn id="43" dur="166" decel="50000">
                                          <p:stCondLst>
                                            <p:cond delay="676"/>
                                          </p:stCondLst>
                                        </p:cTn>
                                        <p:tgtEl>
                                          <p:spTgt spid="18"/>
                                        </p:tgtEl>
                                      </p:cBhvr>
                                      <p:to x="100000" y="100000"/>
                                    </p:animScale>
                                    <p:animScale>
                                      <p:cBhvr>
                                        <p:cTn id="44" dur="26">
                                          <p:stCondLst>
                                            <p:cond delay="1312"/>
                                          </p:stCondLst>
                                        </p:cTn>
                                        <p:tgtEl>
                                          <p:spTgt spid="18"/>
                                        </p:tgtEl>
                                      </p:cBhvr>
                                      <p:to x="100000" y="80000"/>
                                    </p:animScale>
                                    <p:animScale>
                                      <p:cBhvr>
                                        <p:cTn id="45" dur="166" decel="50000">
                                          <p:stCondLst>
                                            <p:cond delay="1338"/>
                                          </p:stCondLst>
                                        </p:cTn>
                                        <p:tgtEl>
                                          <p:spTgt spid="18"/>
                                        </p:tgtEl>
                                      </p:cBhvr>
                                      <p:to x="100000" y="100000"/>
                                    </p:animScale>
                                    <p:animScale>
                                      <p:cBhvr>
                                        <p:cTn id="46" dur="26">
                                          <p:stCondLst>
                                            <p:cond delay="1642"/>
                                          </p:stCondLst>
                                        </p:cTn>
                                        <p:tgtEl>
                                          <p:spTgt spid="18"/>
                                        </p:tgtEl>
                                      </p:cBhvr>
                                      <p:to x="100000" y="90000"/>
                                    </p:animScale>
                                    <p:animScale>
                                      <p:cBhvr>
                                        <p:cTn id="47" dur="166" decel="50000">
                                          <p:stCondLst>
                                            <p:cond delay="1668"/>
                                          </p:stCondLst>
                                        </p:cTn>
                                        <p:tgtEl>
                                          <p:spTgt spid="18"/>
                                        </p:tgtEl>
                                      </p:cBhvr>
                                      <p:to x="100000" y="100000"/>
                                    </p:animScale>
                                    <p:animScale>
                                      <p:cBhvr>
                                        <p:cTn id="48" dur="26">
                                          <p:stCondLst>
                                            <p:cond delay="1808"/>
                                          </p:stCondLst>
                                        </p:cTn>
                                        <p:tgtEl>
                                          <p:spTgt spid="18"/>
                                        </p:tgtEl>
                                      </p:cBhvr>
                                      <p:to x="100000" y="95000"/>
                                    </p:animScale>
                                    <p:animScale>
                                      <p:cBhvr>
                                        <p:cTn id="49" dur="166" decel="50000">
                                          <p:stCondLst>
                                            <p:cond delay="1834"/>
                                          </p:stCondLst>
                                        </p:cTn>
                                        <p:tgtEl>
                                          <p:spTgt spid="18"/>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down)">
                                      <p:cBhvr>
                                        <p:cTn id="54" dur="580">
                                          <p:stCondLst>
                                            <p:cond delay="0"/>
                                          </p:stCondLst>
                                        </p:cTn>
                                        <p:tgtEl>
                                          <p:spTgt spid="3"/>
                                        </p:tgtEl>
                                      </p:cBhvr>
                                    </p:animEffect>
                                    <p:anim calcmode="lin" valueType="num">
                                      <p:cBhvr>
                                        <p:cTn id="5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60" dur="26">
                                          <p:stCondLst>
                                            <p:cond delay="650"/>
                                          </p:stCondLst>
                                        </p:cTn>
                                        <p:tgtEl>
                                          <p:spTgt spid="3"/>
                                        </p:tgtEl>
                                      </p:cBhvr>
                                      <p:to x="100000" y="60000"/>
                                    </p:animScale>
                                    <p:animScale>
                                      <p:cBhvr>
                                        <p:cTn id="61" dur="166" decel="50000">
                                          <p:stCondLst>
                                            <p:cond delay="676"/>
                                          </p:stCondLst>
                                        </p:cTn>
                                        <p:tgtEl>
                                          <p:spTgt spid="3"/>
                                        </p:tgtEl>
                                      </p:cBhvr>
                                      <p:to x="100000" y="100000"/>
                                    </p:animScale>
                                    <p:animScale>
                                      <p:cBhvr>
                                        <p:cTn id="62" dur="26">
                                          <p:stCondLst>
                                            <p:cond delay="1312"/>
                                          </p:stCondLst>
                                        </p:cTn>
                                        <p:tgtEl>
                                          <p:spTgt spid="3"/>
                                        </p:tgtEl>
                                      </p:cBhvr>
                                      <p:to x="100000" y="80000"/>
                                    </p:animScale>
                                    <p:animScale>
                                      <p:cBhvr>
                                        <p:cTn id="63" dur="166" decel="50000">
                                          <p:stCondLst>
                                            <p:cond delay="1338"/>
                                          </p:stCondLst>
                                        </p:cTn>
                                        <p:tgtEl>
                                          <p:spTgt spid="3"/>
                                        </p:tgtEl>
                                      </p:cBhvr>
                                      <p:to x="100000" y="100000"/>
                                    </p:animScale>
                                    <p:animScale>
                                      <p:cBhvr>
                                        <p:cTn id="64" dur="26">
                                          <p:stCondLst>
                                            <p:cond delay="1642"/>
                                          </p:stCondLst>
                                        </p:cTn>
                                        <p:tgtEl>
                                          <p:spTgt spid="3"/>
                                        </p:tgtEl>
                                      </p:cBhvr>
                                      <p:to x="100000" y="90000"/>
                                    </p:animScale>
                                    <p:animScale>
                                      <p:cBhvr>
                                        <p:cTn id="65" dur="166" decel="50000">
                                          <p:stCondLst>
                                            <p:cond delay="1668"/>
                                          </p:stCondLst>
                                        </p:cTn>
                                        <p:tgtEl>
                                          <p:spTgt spid="3"/>
                                        </p:tgtEl>
                                      </p:cBhvr>
                                      <p:to x="100000" y="100000"/>
                                    </p:animScale>
                                    <p:animScale>
                                      <p:cBhvr>
                                        <p:cTn id="66" dur="26">
                                          <p:stCondLst>
                                            <p:cond delay="1808"/>
                                          </p:stCondLst>
                                        </p:cTn>
                                        <p:tgtEl>
                                          <p:spTgt spid="3"/>
                                        </p:tgtEl>
                                      </p:cBhvr>
                                      <p:to x="100000" y="95000"/>
                                    </p:animScale>
                                    <p:animScale>
                                      <p:cBhvr>
                                        <p:cTn id="67" dur="166" decel="50000">
                                          <p:stCondLst>
                                            <p:cond delay="1834"/>
                                          </p:stCondLst>
                                        </p:cTn>
                                        <p:tgtEl>
                                          <p:spTgt spid="3"/>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barn(inVertic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1000"/>
                                        <p:tgtEl>
                                          <p:spTgt spid="12"/>
                                        </p:tgtEl>
                                      </p:cBhvr>
                                    </p:animEffect>
                                    <p:anim calcmode="lin" valueType="num">
                                      <p:cBhvr>
                                        <p:cTn id="78" dur="1000" fill="hold"/>
                                        <p:tgtEl>
                                          <p:spTgt spid="12"/>
                                        </p:tgtEl>
                                        <p:attrNameLst>
                                          <p:attrName>ppt_x</p:attrName>
                                        </p:attrNameLst>
                                      </p:cBhvr>
                                      <p:tavLst>
                                        <p:tav tm="0">
                                          <p:val>
                                            <p:strVal val="#ppt_x"/>
                                          </p:val>
                                        </p:tav>
                                        <p:tav tm="100000">
                                          <p:val>
                                            <p:strVal val="#ppt_x"/>
                                          </p:val>
                                        </p:tav>
                                      </p:tavLst>
                                    </p:anim>
                                    <p:anim calcmode="lin" valueType="num">
                                      <p:cBhvr>
                                        <p:cTn id="7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barn(inVertical)">
                                      <p:cBhvr>
                                        <p:cTn id="84" dur="500"/>
                                        <p:tgtEl>
                                          <p:spTgt spid="15"/>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1000"/>
                                        <p:tgtEl>
                                          <p:spTgt spid="14"/>
                                        </p:tgtEl>
                                      </p:cBhvr>
                                    </p:animEffect>
                                    <p:anim calcmode="lin" valueType="num">
                                      <p:cBhvr>
                                        <p:cTn id="90" dur="1000" fill="hold"/>
                                        <p:tgtEl>
                                          <p:spTgt spid="14"/>
                                        </p:tgtEl>
                                        <p:attrNameLst>
                                          <p:attrName>ppt_x</p:attrName>
                                        </p:attrNameLst>
                                      </p:cBhvr>
                                      <p:tavLst>
                                        <p:tav tm="0">
                                          <p:val>
                                            <p:strVal val="#ppt_x"/>
                                          </p:val>
                                        </p:tav>
                                        <p:tav tm="100000">
                                          <p:val>
                                            <p:strVal val="#ppt_x"/>
                                          </p:val>
                                        </p:tav>
                                      </p:tavLst>
                                    </p:anim>
                                    <p:anim calcmode="lin" valueType="num">
                                      <p:cBhvr>
                                        <p:cTn id="9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barn(inVertical)">
                                      <p:cBhvr>
                                        <p:cTn id="96" dur="500"/>
                                        <p:tgtEl>
                                          <p:spTgt spid="16"/>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0"/>
                                        <p:tgtEl>
                                          <p:spTgt spid="17"/>
                                        </p:tgtEl>
                                      </p:cBhvr>
                                    </p:animEffect>
                                    <p:anim calcmode="lin" valueType="num">
                                      <p:cBhvr>
                                        <p:cTn id="102" dur="1000" fill="hold"/>
                                        <p:tgtEl>
                                          <p:spTgt spid="17"/>
                                        </p:tgtEl>
                                        <p:attrNameLst>
                                          <p:attrName>ppt_x</p:attrName>
                                        </p:attrNameLst>
                                      </p:cBhvr>
                                      <p:tavLst>
                                        <p:tav tm="0">
                                          <p:val>
                                            <p:strVal val="#ppt_x"/>
                                          </p:val>
                                        </p:tav>
                                        <p:tav tm="100000">
                                          <p:val>
                                            <p:strVal val="#ppt_x"/>
                                          </p:val>
                                        </p:tav>
                                      </p:tavLst>
                                    </p:anim>
                                    <p:anim calcmode="lin" valueType="num">
                                      <p:cBhvr>
                                        <p:cTn id="10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7"/>
                                        </p:tgtEl>
                                        <p:attrNameLst>
                                          <p:attrName>style.visibility</p:attrName>
                                        </p:attrNameLst>
                                      </p:cBhvr>
                                      <p:to>
                                        <p:strVal val="visible"/>
                                      </p:to>
                                    </p:set>
                                    <p:anim calcmode="lin" valueType="num">
                                      <p:cBhvr additive="base">
                                        <p:cTn id="108" dur="500" fill="hold"/>
                                        <p:tgtEl>
                                          <p:spTgt spid="7"/>
                                        </p:tgtEl>
                                        <p:attrNameLst>
                                          <p:attrName>ppt_x</p:attrName>
                                        </p:attrNameLst>
                                      </p:cBhvr>
                                      <p:tavLst>
                                        <p:tav tm="0">
                                          <p:val>
                                            <p:strVal val="#ppt_x"/>
                                          </p:val>
                                        </p:tav>
                                        <p:tav tm="100000">
                                          <p:val>
                                            <p:strVal val="#ppt_x"/>
                                          </p:val>
                                        </p:tav>
                                      </p:tavLst>
                                    </p:anim>
                                    <p:anim calcmode="lin" valueType="num">
                                      <p:cBhvr additive="base">
                                        <p:cTn id="10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8" grpId="0" animBg="1"/>
      <p:bldP spid="3" grpId="0"/>
      <p:bldP spid="4" grpId="0"/>
      <p:bldP spid="12" grpId="0"/>
      <p:bldP spid="14" grpId="0"/>
      <p:bldP spid="17"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220952" y="615394"/>
            <a:ext cx="5760000" cy="720725"/>
          </a:xfrm>
        </p:spPr>
        <p:txBody>
          <a:bodyPr>
            <a:normAutofit/>
          </a:bodyPr>
          <a:lstStyle/>
          <a:p>
            <a:r>
              <a:rPr lang="es-CO" sz="4000" kern="10" dirty="0">
                <a:ln w="9525">
                  <a:solidFill>
                    <a:srgbClr val="000000"/>
                  </a:solidFill>
                  <a:round/>
                  <a:headEnd/>
                  <a:tailEnd/>
                </a:ln>
                <a:solidFill>
                  <a:schemeClr val="tx1"/>
                </a:solidFill>
              </a:rPr>
              <a:t>ELEMENTOS DEL VECTOR</a:t>
            </a:r>
            <a:endParaRPr lang="es-PE" sz="4000" dirty="0">
              <a:solidFill>
                <a:schemeClr val="tx1"/>
              </a:solidFill>
            </a:endParaRPr>
          </a:p>
        </p:txBody>
      </p:sp>
      <p:sp>
        <p:nvSpPr>
          <p:cNvPr id="4" name="Rectángulo 3"/>
          <p:cNvSpPr/>
          <p:nvPr/>
        </p:nvSpPr>
        <p:spPr>
          <a:xfrm>
            <a:off x="2751908" y="3820544"/>
            <a:ext cx="1213739" cy="338554"/>
          </a:xfrm>
          <a:prstGeom prst="rect">
            <a:avLst/>
          </a:prstGeom>
        </p:spPr>
        <p:txBody>
          <a:bodyPr wrap="square">
            <a:spAutoFit/>
          </a:bodyPr>
          <a:lstStyle/>
          <a:p>
            <a:r>
              <a:rPr lang="es-ES" sz="1600" b="1" dirty="0"/>
              <a:t> A (origen)</a:t>
            </a:r>
            <a:endParaRPr lang="es-PE" sz="1600" b="1" dirty="0"/>
          </a:p>
        </p:txBody>
      </p:sp>
      <mc:AlternateContent xmlns:mc="http://schemas.openxmlformats.org/markup-compatibility/2006" xmlns:a14="http://schemas.microsoft.com/office/drawing/2010/main">
        <mc:Choice Requires="a14">
          <p:sp>
            <p:nvSpPr>
              <p:cNvPr id="5" name="Rectángulo 4"/>
              <p:cNvSpPr/>
              <p:nvPr/>
            </p:nvSpPr>
            <p:spPr>
              <a:xfrm>
                <a:off x="3656259" y="2165937"/>
                <a:ext cx="585866" cy="439479"/>
              </a:xfrm>
              <a:prstGeom prst="rect">
                <a:avLst/>
              </a:prstGeom>
            </p:spPr>
            <p:txBody>
              <a:bodyPr wrap="none">
                <a:spAutoFit/>
              </a:bodyPr>
              <a:lstStyle/>
              <a:p>
                <a14:m>
                  <m:oMath xmlns:m="http://schemas.openxmlformats.org/officeDocument/2006/math">
                    <m:acc>
                      <m:accPr>
                        <m:chr m:val="⃗"/>
                        <m:ctrlPr>
                          <a:rPr lang="es-ES" sz="2000" i="1">
                            <a:latin typeface="Cambria Math"/>
                          </a:rPr>
                        </m:ctrlPr>
                      </m:accPr>
                      <m:e>
                        <m:r>
                          <a:rPr lang="es-PE" sz="2000" i="1">
                            <a:latin typeface="Cambria Math" panose="02040503050406030204" pitchFamily="18" charset="0"/>
                          </a:rPr>
                          <m:t>𝐴𝐵</m:t>
                        </m:r>
                      </m:e>
                    </m:acc>
                  </m:oMath>
                </a14:m>
                <a:r>
                  <a:rPr lang="es-ES" sz="2000" dirty="0"/>
                  <a:t> </a:t>
                </a:r>
                <a:endParaRPr lang="es-PE" sz="2000" dirty="0"/>
              </a:p>
            </p:txBody>
          </p:sp>
        </mc:Choice>
        <mc:Fallback xmlns="">
          <p:sp>
            <p:nvSpPr>
              <p:cNvPr id="5" name="Rectángulo 4"/>
              <p:cNvSpPr>
                <a:spLocks noRot="1" noChangeAspect="1" noMove="1" noResize="1" noEditPoints="1" noAdjustHandles="1" noChangeArrowheads="1" noChangeShapeType="1" noTextEdit="1"/>
              </p:cNvSpPr>
              <p:nvPr/>
            </p:nvSpPr>
            <p:spPr>
              <a:xfrm>
                <a:off x="3656257" y="2165933"/>
                <a:ext cx="585866" cy="439479"/>
              </a:xfrm>
              <a:prstGeom prst="rect">
                <a:avLst/>
              </a:prstGeom>
              <a:blipFill rotWithShape="0">
                <a:blip r:embed="rId2"/>
                <a:stretch>
                  <a:fillRect/>
                </a:stretch>
              </a:blipFill>
            </p:spPr>
            <p:txBody>
              <a:bodyPr/>
              <a:lstStyle/>
              <a:p>
                <a:r>
                  <a:rPr lang="es-PE">
                    <a:noFill/>
                  </a:rPr>
                  <a:t> </a:t>
                </a:r>
              </a:p>
            </p:txBody>
          </p:sp>
        </mc:Fallback>
      </mc:AlternateContent>
      <p:sp>
        <p:nvSpPr>
          <p:cNvPr id="6" name="Text Box 9"/>
          <p:cNvSpPr txBox="1">
            <a:spLocks noChangeArrowheads="1"/>
          </p:cNvSpPr>
          <p:nvPr/>
        </p:nvSpPr>
        <p:spPr bwMode="auto">
          <a:xfrm>
            <a:off x="4465470" y="2265864"/>
            <a:ext cx="1319156" cy="338554"/>
          </a:xfrm>
          <a:prstGeom prst="rect">
            <a:avLst/>
          </a:prstGeom>
          <a:noFill/>
          <a:ln w="9525">
            <a:noFill/>
            <a:miter lim="800000"/>
            <a:headEnd/>
            <a:tailEnd/>
          </a:ln>
        </p:spPr>
        <p:txBody>
          <a:bodyPr wrap="square">
            <a:spAutoFit/>
          </a:bodyPr>
          <a:lstStyle/>
          <a:p>
            <a:pPr>
              <a:spcBef>
                <a:spcPct val="50000"/>
              </a:spcBef>
            </a:pPr>
            <a:r>
              <a:rPr lang="es-ES" sz="1600" b="1" dirty="0"/>
              <a:t>B  (extremo)</a:t>
            </a:r>
          </a:p>
        </p:txBody>
      </p:sp>
      <p:sp>
        <p:nvSpPr>
          <p:cNvPr id="7" name="Line 6"/>
          <p:cNvSpPr>
            <a:spLocks noChangeShapeType="1"/>
          </p:cNvSpPr>
          <p:nvPr/>
        </p:nvSpPr>
        <p:spPr bwMode="auto">
          <a:xfrm flipV="1">
            <a:off x="3049585" y="2533903"/>
            <a:ext cx="1566443" cy="1324693"/>
          </a:xfrm>
          <a:prstGeom prst="line">
            <a:avLst/>
          </a:prstGeom>
          <a:ln w="28575">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s-CO"/>
          </a:p>
        </p:txBody>
      </p:sp>
      <p:sp>
        <p:nvSpPr>
          <p:cNvPr id="9" name="CuadroTexto 8"/>
          <p:cNvSpPr txBox="1"/>
          <p:nvPr/>
        </p:nvSpPr>
        <p:spPr>
          <a:xfrm>
            <a:off x="141206" y="1383888"/>
            <a:ext cx="9649900" cy="1015663"/>
          </a:xfrm>
          <a:prstGeom prst="rect">
            <a:avLst/>
          </a:prstGeom>
          <a:noFill/>
        </p:spPr>
        <p:txBody>
          <a:bodyPr wrap="square" rtlCol="0">
            <a:spAutoFit/>
          </a:bodyPr>
          <a:lstStyle/>
          <a:p>
            <a:r>
              <a:rPr lang="es-ES" sz="2000" dirty="0">
                <a:cs typeface="Times New Roman" panose="02020603050405020304" pitchFamily="18" charset="0"/>
              </a:rPr>
              <a:t>Un </a:t>
            </a:r>
            <a:r>
              <a:rPr lang="es-ES" sz="2000" i="1" dirty="0">
                <a:cs typeface="Times New Roman" panose="02020603050405020304" pitchFamily="18" charset="0"/>
              </a:rPr>
              <a:t>vector, se representa</a:t>
            </a:r>
            <a:r>
              <a:rPr lang="es-ES" sz="2000" dirty="0">
                <a:cs typeface="Times New Roman" panose="02020603050405020304" pitchFamily="18" charset="0"/>
              </a:rPr>
              <a:t> como un segmento dirigido con origen o punto de aplicación en A y extremo o punto terminal en B.</a:t>
            </a:r>
          </a:p>
          <a:p>
            <a:endParaRPr lang="es-PE" sz="2000" dirty="0"/>
          </a:p>
        </p:txBody>
      </p:sp>
      <p:cxnSp>
        <p:nvCxnSpPr>
          <p:cNvPr id="11" name="Conector recto de flecha 10"/>
          <p:cNvCxnSpPr/>
          <p:nvPr/>
        </p:nvCxnSpPr>
        <p:spPr>
          <a:xfrm flipV="1">
            <a:off x="1950326" y="4613551"/>
            <a:ext cx="3744416"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V="1">
            <a:off x="2360712" y="2165934"/>
            <a:ext cx="0" cy="311565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023833" y="3857551"/>
            <a:ext cx="0" cy="756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4616026" y="2579551"/>
            <a:ext cx="0" cy="2016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H="1" flipV="1">
            <a:off x="2360712" y="3857551"/>
            <a:ext cx="648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H="1" flipV="1">
            <a:off x="2360714" y="2500384"/>
            <a:ext cx="2196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uadroTexto 23"/>
              <p:cNvSpPr txBox="1"/>
              <p:nvPr/>
            </p:nvSpPr>
            <p:spPr>
              <a:xfrm>
                <a:off x="2994330" y="4650323"/>
                <a:ext cx="1522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𝟐</m:t>
                      </m:r>
                    </m:oMath>
                  </m:oMathPara>
                </a14:m>
                <a:endParaRPr lang="es-PE" sz="1400" b="1" dirty="0"/>
              </a:p>
            </p:txBody>
          </p:sp>
        </mc:Choice>
        <mc:Fallback xmlns="">
          <p:sp>
            <p:nvSpPr>
              <p:cNvPr id="24" name="CuadroTexto 23"/>
              <p:cNvSpPr txBox="1">
                <a:spLocks noRot="1" noChangeAspect="1" noMove="1" noResize="1" noEditPoints="1" noAdjustHandles="1" noChangeArrowheads="1" noChangeShapeType="1" noTextEdit="1"/>
              </p:cNvSpPr>
              <p:nvPr/>
            </p:nvSpPr>
            <p:spPr>
              <a:xfrm>
                <a:off x="2994330" y="4650323"/>
                <a:ext cx="152285" cy="215444"/>
              </a:xfrm>
              <a:prstGeom prst="rect">
                <a:avLst/>
              </a:prstGeom>
              <a:blipFill rotWithShape="0">
                <a:blip r:embed="rId3"/>
                <a:stretch>
                  <a:fillRect l="-24000" r="-24000" b="-857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5" name="CuadroTexto 24"/>
              <p:cNvSpPr txBox="1"/>
              <p:nvPr/>
            </p:nvSpPr>
            <p:spPr>
              <a:xfrm>
                <a:off x="2115925" y="3759294"/>
                <a:ext cx="1522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𝟑</m:t>
                      </m:r>
                    </m:oMath>
                  </m:oMathPara>
                </a14:m>
                <a:endParaRPr lang="es-PE" sz="1400" b="1" dirty="0"/>
              </a:p>
            </p:txBody>
          </p:sp>
        </mc:Choice>
        <mc:Fallback xmlns="">
          <p:sp>
            <p:nvSpPr>
              <p:cNvPr id="25" name="CuadroTexto 24"/>
              <p:cNvSpPr txBox="1">
                <a:spLocks noRot="1" noChangeAspect="1" noMove="1" noResize="1" noEditPoints="1" noAdjustHandles="1" noChangeArrowheads="1" noChangeShapeType="1" noTextEdit="1"/>
              </p:cNvSpPr>
              <p:nvPr/>
            </p:nvSpPr>
            <p:spPr>
              <a:xfrm>
                <a:off x="2115926" y="3759294"/>
                <a:ext cx="152285" cy="215444"/>
              </a:xfrm>
              <a:prstGeom prst="rect">
                <a:avLst/>
              </a:prstGeom>
              <a:blipFill rotWithShape="0">
                <a:blip r:embed="rId4"/>
                <a:stretch>
                  <a:fillRect l="-24000" r="-24000" b="-8571"/>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6" name="CuadroTexto 25"/>
              <p:cNvSpPr txBox="1"/>
              <p:nvPr/>
            </p:nvSpPr>
            <p:spPr>
              <a:xfrm>
                <a:off x="4573944" y="4653151"/>
                <a:ext cx="1522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𝟕</m:t>
                      </m:r>
                    </m:oMath>
                  </m:oMathPara>
                </a14:m>
                <a:endParaRPr lang="es-PE" sz="1400" b="1" dirty="0"/>
              </a:p>
            </p:txBody>
          </p:sp>
        </mc:Choice>
        <mc:Fallback xmlns="">
          <p:sp>
            <p:nvSpPr>
              <p:cNvPr id="26" name="CuadroTexto 25"/>
              <p:cNvSpPr txBox="1">
                <a:spLocks noRot="1" noChangeAspect="1" noMove="1" noResize="1" noEditPoints="1" noAdjustHandles="1" noChangeArrowheads="1" noChangeShapeType="1" noTextEdit="1"/>
              </p:cNvSpPr>
              <p:nvPr/>
            </p:nvSpPr>
            <p:spPr>
              <a:xfrm>
                <a:off x="4573943" y="4653151"/>
                <a:ext cx="152285" cy="215444"/>
              </a:xfrm>
              <a:prstGeom prst="rect">
                <a:avLst/>
              </a:prstGeom>
              <a:blipFill rotWithShape="0">
                <a:blip r:embed="rId5"/>
                <a:stretch>
                  <a:fillRect l="-24000" r="-24000" b="-555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27" name="CuadroTexto 26"/>
              <p:cNvSpPr txBox="1"/>
              <p:nvPr/>
            </p:nvSpPr>
            <p:spPr>
              <a:xfrm>
                <a:off x="2144526" y="2392662"/>
                <a:ext cx="15228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1" i="1" smtClean="0">
                          <a:latin typeface="Cambria Math" panose="02040503050406030204" pitchFamily="18" charset="0"/>
                        </a:rPr>
                        <m:t>𝟔</m:t>
                      </m:r>
                    </m:oMath>
                  </m:oMathPara>
                </a14:m>
                <a:endParaRPr lang="es-PE" sz="1400" b="1" dirty="0"/>
              </a:p>
            </p:txBody>
          </p:sp>
        </mc:Choice>
        <mc:Fallback xmlns="">
          <p:sp>
            <p:nvSpPr>
              <p:cNvPr id="27" name="CuadroTexto 26"/>
              <p:cNvSpPr txBox="1">
                <a:spLocks noRot="1" noChangeAspect="1" noMove="1" noResize="1" noEditPoints="1" noAdjustHandles="1" noChangeArrowheads="1" noChangeShapeType="1" noTextEdit="1"/>
              </p:cNvSpPr>
              <p:nvPr/>
            </p:nvSpPr>
            <p:spPr>
              <a:xfrm>
                <a:off x="2144527" y="2392662"/>
                <a:ext cx="152285" cy="215444"/>
              </a:xfrm>
              <a:prstGeom prst="rect">
                <a:avLst/>
              </a:prstGeom>
              <a:blipFill rotWithShape="0">
                <a:blip r:embed="rId6"/>
                <a:stretch>
                  <a:fillRect l="-24000" r="-24000" b="-5556"/>
                </a:stretch>
              </a:blipFill>
            </p:spPr>
            <p:txBody>
              <a:bodyPr/>
              <a:lstStyle/>
              <a:p>
                <a:r>
                  <a:rPr lang="es-PE">
                    <a:noFill/>
                  </a:rPr>
                  <a:t> </a:t>
                </a:r>
              </a:p>
            </p:txBody>
          </p:sp>
        </mc:Fallback>
      </mc:AlternateContent>
      <p:sp>
        <p:nvSpPr>
          <p:cNvPr id="28" name="Llamada de nube 27"/>
          <p:cNvSpPr/>
          <p:nvPr/>
        </p:nvSpPr>
        <p:spPr>
          <a:xfrm>
            <a:off x="3740789" y="3882009"/>
            <a:ext cx="1800000" cy="540000"/>
          </a:xfrm>
          <a:prstGeom prst="cloudCallout">
            <a:avLst>
              <a:gd name="adj1" fmla="val -48197"/>
              <a:gd name="adj2" fmla="val -1214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rgbClr val="FFFF00"/>
                </a:solidFill>
              </a:rPr>
              <a:t>Dirección</a:t>
            </a:r>
            <a:endParaRPr lang="es-PE" sz="2000" dirty="0"/>
          </a:p>
        </p:txBody>
      </p:sp>
      <p:sp>
        <p:nvSpPr>
          <p:cNvPr id="29" name="Llamada de nube 28"/>
          <p:cNvSpPr/>
          <p:nvPr/>
        </p:nvSpPr>
        <p:spPr>
          <a:xfrm>
            <a:off x="4647184" y="2838010"/>
            <a:ext cx="1548000" cy="504000"/>
          </a:xfrm>
          <a:prstGeom prst="cloudCallout">
            <a:avLst>
              <a:gd name="adj1" fmla="val -48528"/>
              <a:gd name="adj2" fmla="val -83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rgbClr val="FFFF00"/>
                </a:solidFill>
              </a:rPr>
              <a:t>Sentido</a:t>
            </a:r>
            <a:endParaRPr lang="es-PE" sz="2000" dirty="0"/>
          </a:p>
        </p:txBody>
      </p:sp>
      <p:sp>
        <p:nvSpPr>
          <p:cNvPr id="30" name="Llamada de nube 29"/>
          <p:cNvSpPr/>
          <p:nvPr/>
        </p:nvSpPr>
        <p:spPr>
          <a:xfrm>
            <a:off x="426315" y="2605412"/>
            <a:ext cx="1692000" cy="504000"/>
          </a:xfrm>
          <a:prstGeom prst="cloudCallout">
            <a:avLst>
              <a:gd name="adj1" fmla="val 130085"/>
              <a:gd name="adj2" fmla="val 27988"/>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rgbClr val="FFFF00"/>
                </a:solidFill>
              </a:rPr>
              <a:t>Módulo</a:t>
            </a:r>
            <a:endParaRPr lang="es-PE" sz="2000" dirty="0"/>
          </a:p>
        </p:txBody>
      </p:sp>
      <mc:AlternateContent xmlns:mc="http://schemas.openxmlformats.org/markup-compatibility/2006" xmlns:a14="http://schemas.microsoft.com/office/drawing/2010/main">
        <mc:Choice Requires="a14">
          <p:sp>
            <p:nvSpPr>
              <p:cNvPr id="31" name="CuadroTexto 30"/>
              <p:cNvSpPr txBox="1"/>
              <p:nvPr/>
            </p:nvSpPr>
            <p:spPr>
              <a:xfrm>
                <a:off x="2655037" y="3423552"/>
                <a:ext cx="612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1" i="1" smtClean="0">
                          <a:latin typeface="Cambria Math" panose="02040503050406030204" pitchFamily="18" charset="0"/>
                        </a:rPr>
                        <m:t>(</m:t>
                      </m:r>
                      <m:r>
                        <a:rPr lang="es-PE" sz="1800" b="1" i="1" smtClean="0">
                          <a:latin typeface="Cambria Math" panose="02040503050406030204" pitchFamily="18" charset="0"/>
                        </a:rPr>
                        <m:t>𝟐</m:t>
                      </m:r>
                      <m:r>
                        <a:rPr lang="es-PE" sz="1800" b="1" i="1" smtClean="0">
                          <a:latin typeface="Cambria Math" panose="02040503050406030204" pitchFamily="18" charset="0"/>
                        </a:rPr>
                        <m:t>,</m:t>
                      </m:r>
                      <m:r>
                        <a:rPr lang="es-PE" sz="1800" b="1" i="1" smtClean="0">
                          <a:latin typeface="Cambria Math" panose="02040503050406030204" pitchFamily="18" charset="0"/>
                        </a:rPr>
                        <m:t>𝟑</m:t>
                      </m:r>
                      <m:r>
                        <a:rPr lang="es-PE" sz="1800" b="1" i="1" smtClean="0">
                          <a:latin typeface="Cambria Math" panose="02040503050406030204" pitchFamily="18" charset="0"/>
                        </a:rPr>
                        <m:t>)</m:t>
                      </m:r>
                    </m:oMath>
                  </m:oMathPara>
                </a14:m>
                <a:endParaRPr lang="es-PE" sz="1800" b="1" dirty="0"/>
              </a:p>
            </p:txBody>
          </p:sp>
        </mc:Choice>
        <mc:Fallback xmlns="">
          <p:sp>
            <p:nvSpPr>
              <p:cNvPr id="31" name="CuadroTexto 30"/>
              <p:cNvSpPr txBox="1">
                <a:spLocks noRot="1" noChangeAspect="1" noMove="1" noResize="1" noEditPoints="1" noAdjustHandles="1" noChangeArrowheads="1" noChangeShapeType="1" noTextEdit="1"/>
              </p:cNvSpPr>
              <p:nvPr/>
            </p:nvSpPr>
            <p:spPr>
              <a:xfrm>
                <a:off x="2655035" y="3423549"/>
                <a:ext cx="612347" cy="276999"/>
              </a:xfrm>
              <a:prstGeom prst="rect">
                <a:avLst/>
              </a:prstGeom>
              <a:blipFill rotWithShape="0">
                <a:blip r:embed="rId7"/>
                <a:stretch>
                  <a:fillRect l="-13000" t="-2222" r="-14000" b="-3777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3" name="CuadroTexto 32"/>
              <p:cNvSpPr txBox="1"/>
              <p:nvPr/>
            </p:nvSpPr>
            <p:spPr>
              <a:xfrm>
                <a:off x="4259102" y="2059972"/>
                <a:ext cx="6123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1" i="1" smtClean="0">
                          <a:latin typeface="Cambria Math" panose="02040503050406030204" pitchFamily="18" charset="0"/>
                        </a:rPr>
                        <m:t>(</m:t>
                      </m:r>
                      <m:r>
                        <a:rPr lang="es-PE" sz="1800" b="1" i="1" smtClean="0">
                          <a:latin typeface="Cambria Math" panose="02040503050406030204" pitchFamily="18" charset="0"/>
                        </a:rPr>
                        <m:t>𝟕</m:t>
                      </m:r>
                      <m:r>
                        <a:rPr lang="es-PE" sz="1800" b="1" i="1" smtClean="0">
                          <a:latin typeface="Cambria Math" panose="02040503050406030204" pitchFamily="18" charset="0"/>
                        </a:rPr>
                        <m:t>,</m:t>
                      </m:r>
                      <m:r>
                        <a:rPr lang="es-PE" sz="1800" b="1" i="1" smtClean="0">
                          <a:latin typeface="Cambria Math" panose="02040503050406030204" pitchFamily="18" charset="0"/>
                        </a:rPr>
                        <m:t>𝟔</m:t>
                      </m:r>
                      <m:r>
                        <a:rPr lang="es-PE" sz="1800" b="1" i="1" smtClean="0">
                          <a:latin typeface="Cambria Math" panose="02040503050406030204" pitchFamily="18" charset="0"/>
                        </a:rPr>
                        <m:t>)</m:t>
                      </m:r>
                    </m:oMath>
                  </m:oMathPara>
                </a14:m>
                <a:endParaRPr lang="es-PE" sz="1800" b="1" dirty="0"/>
              </a:p>
            </p:txBody>
          </p:sp>
        </mc:Choice>
        <mc:Fallback xmlns="">
          <p:sp>
            <p:nvSpPr>
              <p:cNvPr id="33" name="CuadroTexto 32"/>
              <p:cNvSpPr txBox="1">
                <a:spLocks noRot="1" noChangeAspect="1" noMove="1" noResize="1" noEditPoints="1" noAdjustHandles="1" noChangeArrowheads="1" noChangeShapeType="1" noTextEdit="1"/>
              </p:cNvSpPr>
              <p:nvPr/>
            </p:nvSpPr>
            <p:spPr>
              <a:xfrm>
                <a:off x="4259098" y="2059968"/>
                <a:ext cx="612347" cy="276999"/>
              </a:xfrm>
              <a:prstGeom prst="rect">
                <a:avLst/>
              </a:prstGeom>
              <a:blipFill rotWithShape="0">
                <a:blip r:embed="rId8"/>
                <a:stretch>
                  <a:fillRect l="-13000" r="-14000" b="-37778"/>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5" name="CuadroTexto 34"/>
              <p:cNvSpPr txBox="1"/>
              <p:nvPr/>
            </p:nvSpPr>
            <p:spPr>
              <a:xfrm>
                <a:off x="6769832" y="2132695"/>
                <a:ext cx="1628907" cy="416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i="1" smtClean="0">
                              <a:latin typeface="Cambria Math"/>
                            </a:rPr>
                          </m:ctrlPr>
                        </m:accPr>
                        <m:e>
                          <m:r>
                            <a:rPr lang="es-PE" sz="2400" b="0" i="1" smtClean="0">
                              <a:latin typeface="Cambria Math" panose="02040503050406030204" pitchFamily="18" charset="0"/>
                            </a:rPr>
                            <m:t>𝐴𝐵</m:t>
                          </m:r>
                        </m:e>
                      </m:acc>
                      <m:r>
                        <a:rPr lang="es-PE" sz="2400" b="0" i="0" smtClean="0">
                          <a:latin typeface="Cambria Math" panose="02040503050406030204" pitchFamily="18" charset="0"/>
                        </a:rPr>
                        <m:t>=</m:t>
                      </m:r>
                      <m:r>
                        <m:rPr>
                          <m:sty m:val="p"/>
                        </m:rPr>
                        <a:rPr lang="es-PE" sz="2400" b="0" i="0" smtClean="0">
                          <a:latin typeface="Cambria Math" panose="02040503050406030204" pitchFamily="18" charset="0"/>
                        </a:rPr>
                        <m:t>B</m:t>
                      </m:r>
                      <m:r>
                        <a:rPr lang="es-PE" sz="2400" b="0" i="0" smtClean="0">
                          <a:latin typeface="Cambria Math" panose="02040503050406030204" pitchFamily="18" charset="0"/>
                        </a:rPr>
                        <m:t>−</m:t>
                      </m:r>
                      <m:r>
                        <m:rPr>
                          <m:sty m:val="p"/>
                        </m:rPr>
                        <a:rPr lang="es-PE" sz="2400" b="0" i="0" smtClean="0">
                          <a:latin typeface="Cambria Math" panose="02040503050406030204" pitchFamily="18" charset="0"/>
                        </a:rPr>
                        <m:t>A</m:t>
                      </m:r>
                    </m:oMath>
                  </m:oMathPara>
                </a14:m>
                <a:endParaRPr lang="es-PE" sz="2400" dirty="0"/>
              </a:p>
            </p:txBody>
          </p:sp>
        </mc:Choice>
        <mc:Fallback xmlns="">
          <p:sp>
            <p:nvSpPr>
              <p:cNvPr id="35" name="CuadroTexto 34"/>
              <p:cNvSpPr txBox="1">
                <a:spLocks noRot="1" noChangeAspect="1" noMove="1" noResize="1" noEditPoints="1" noAdjustHandles="1" noChangeArrowheads="1" noChangeShapeType="1" noTextEdit="1"/>
              </p:cNvSpPr>
              <p:nvPr/>
            </p:nvSpPr>
            <p:spPr>
              <a:xfrm>
                <a:off x="6769829" y="2132695"/>
                <a:ext cx="1628907" cy="416524"/>
              </a:xfrm>
              <a:prstGeom prst="rect">
                <a:avLst/>
              </a:prstGeom>
              <a:blipFill rotWithShape="0">
                <a:blip r:embed="rId9"/>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6" name="CuadroTexto 35"/>
              <p:cNvSpPr txBox="1"/>
              <p:nvPr/>
            </p:nvSpPr>
            <p:spPr>
              <a:xfrm>
                <a:off x="6788248" y="2578026"/>
                <a:ext cx="2566664" cy="416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i="1" smtClean="0">
                              <a:latin typeface="Cambria Math"/>
                            </a:rPr>
                          </m:ctrlPr>
                        </m:accPr>
                        <m:e>
                          <m:r>
                            <a:rPr lang="es-PE" sz="2400" b="0" i="1" smtClean="0">
                              <a:latin typeface="Cambria Math" panose="02040503050406030204" pitchFamily="18" charset="0"/>
                            </a:rPr>
                            <m:t>𝐴𝐵</m:t>
                          </m:r>
                        </m:e>
                      </m:acc>
                      <m:r>
                        <a:rPr lang="es-PE" sz="2400" b="0" i="0" smtClean="0">
                          <a:latin typeface="Cambria Math" panose="02040503050406030204" pitchFamily="18" charset="0"/>
                        </a:rPr>
                        <m:t>=(7,6)−(2,3)</m:t>
                      </m:r>
                    </m:oMath>
                  </m:oMathPara>
                </a14:m>
                <a:endParaRPr lang="es-PE" sz="2400" dirty="0"/>
              </a:p>
            </p:txBody>
          </p:sp>
        </mc:Choice>
        <mc:Fallback xmlns="">
          <p:sp>
            <p:nvSpPr>
              <p:cNvPr id="36" name="CuadroTexto 35"/>
              <p:cNvSpPr txBox="1">
                <a:spLocks noRot="1" noChangeAspect="1" noMove="1" noResize="1" noEditPoints="1" noAdjustHandles="1" noChangeArrowheads="1" noChangeShapeType="1" noTextEdit="1"/>
              </p:cNvSpPr>
              <p:nvPr/>
            </p:nvSpPr>
            <p:spPr>
              <a:xfrm>
                <a:off x="6788247" y="2578026"/>
                <a:ext cx="2566665" cy="416524"/>
              </a:xfrm>
              <a:prstGeom prst="rect">
                <a:avLst/>
              </a:prstGeom>
              <a:blipFill rotWithShape="0">
                <a:blip r:embed="rId10"/>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7" name="CuadroTexto 36"/>
              <p:cNvSpPr txBox="1"/>
              <p:nvPr/>
            </p:nvSpPr>
            <p:spPr>
              <a:xfrm>
                <a:off x="6769831" y="3047157"/>
                <a:ext cx="1642501" cy="415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b="1" i="1" smtClean="0">
                              <a:latin typeface="Cambria Math"/>
                            </a:rPr>
                          </m:ctrlPr>
                        </m:accPr>
                        <m:e>
                          <m:r>
                            <a:rPr lang="es-PE" sz="2400" b="1" i="1" smtClean="0">
                              <a:latin typeface="Cambria Math" panose="02040503050406030204" pitchFamily="18" charset="0"/>
                            </a:rPr>
                            <m:t>𝑨𝑩</m:t>
                          </m:r>
                        </m:e>
                      </m:acc>
                      <m:r>
                        <a:rPr lang="es-PE" sz="2400" b="1" i="0" smtClean="0">
                          <a:latin typeface="Cambria Math" panose="02040503050406030204" pitchFamily="18" charset="0"/>
                        </a:rPr>
                        <m:t>=(</m:t>
                      </m:r>
                      <m:r>
                        <a:rPr lang="es-PE" sz="2400" b="1" i="0" smtClean="0">
                          <a:latin typeface="Cambria Math" panose="02040503050406030204" pitchFamily="18" charset="0"/>
                        </a:rPr>
                        <m:t>𝟓</m:t>
                      </m:r>
                      <m:r>
                        <a:rPr lang="es-PE" sz="2400" b="1" i="0" smtClean="0">
                          <a:latin typeface="Cambria Math" panose="02040503050406030204" pitchFamily="18" charset="0"/>
                        </a:rPr>
                        <m:t>,</m:t>
                      </m:r>
                      <m:r>
                        <a:rPr lang="es-PE" sz="2400" b="1" i="0" smtClean="0">
                          <a:latin typeface="Cambria Math" panose="02040503050406030204" pitchFamily="18" charset="0"/>
                        </a:rPr>
                        <m:t>𝟑</m:t>
                      </m:r>
                      <m:r>
                        <a:rPr lang="es-PE" sz="2400" b="1" i="0" smtClean="0">
                          <a:latin typeface="Cambria Math" panose="02040503050406030204" pitchFamily="18" charset="0"/>
                        </a:rPr>
                        <m:t>)</m:t>
                      </m:r>
                    </m:oMath>
                  </m:oMathPara>
                </a14:m>
                <a:endParaRPr lang="es-PE" sz="2400" b="1" dirty="0"/>
              </a:p>
            </p:txBody>
          </p:sp>
        </mc:Choice>
        <mc:Fallback xmlns="">
          <p:sp>
            <p:nvSpPr>
              <p:cNvPr id="37" name="CuadroTexto 36"/>
              <p:cNvSpPr txBox="1">
                <a:spLocks noRot="1" noChangeAspect="1" noMove="1" noResize="1" noEditPoints="1" noAdjustHandles="1" noChangeArrowheads="1" noChangeShapeType="1" noTextEdit="1"/>
              </p:cNvSpPr>
              <p:nvPr/>
            </p:nvSpPr>
            <p:spPr>
              <a:xfrm>
                <a:off x="6769829" y="3047157"/>
                <a:ext cx="1642501" cy="415178"/>
              </a:xfrm>
              <a:prstGeom prst="rect">
                <a:avLst/>
              </a:prstGeom>
              <a:blipFill rotWithShape="0">
                <a:blip r:embed="rId11"/>
                <a:stretch>
                  <a:fillRect/>
                </a:stretch>
              </a:blipFill>
            </p:spPr>
            <p:txBody>
              <a:bodyPr/>
              <a:lstStyle/>
              <a:p>
                <a:r>
                  <a:rPr lang="es-PE">
                    <a:noFill/>
                  </a:rPr>
                  <a:t> </a:t>
                </a:r>
              </a:p>
            </p:txBody>
          </p:sp>
        </mc:Fallback>
      </mc:AlternateContent>
      <p:sp>
        <p:nvSpPr>
          <p:cNvPr id="38" name="CuadroTexto 37"/>
          <p:cNvSpPr txBox="1"/>
          <p:nvPr/>
        </p:nvSpPr>
        <p:spPr>
          <a:xfrm>
            <a:off x="4497574" y="2971800"/>
            <a:ext cx="65" cy="184666"/>
          </a:xfrm>
          <a:prstGeom prst="rect">
            <a:avLst/>
          </a:prstGeom>
          <a:noFill/>
        </p:spPr>
        <p:txBody>
          <a:bodyPr wrap="none" lIns="0" tIns="0" rIns="0" bIns="0" rtlCol="0">
            <a:spAutoFit/>
          </a:bodyPr>
          <a:lstStyle/>
          <a:p>
            <a:endParaRPr lang="es-PE" dirty="0"/>
          </a:p>
        </p:txBody>
      </p:sp>
      <mc:AlternateContent xmlns:mc="http://schemas.openxmlformats.org/markup-compatibility/2006" xmlns:a14="http://schemas.microsoft.com/office/drawing/2010/main">
        <mc:Choice Requires="a14">
          <p:sp>
            <p:nvSpPr>
              <p:cNvPr id="39" name="CuadroTexto 38"/>
              <p:cNvSpPr txBox="1"/>
              <p:nvPr/>
            </p:nvSpPr>
            <p:spPr>
              <a:xfrm>
                <a:off x="7032487" y="4962141"/>
                <a:ext cx="1406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PE" sz="2400" b="1" i="1" smtClean="0">
                              <a:latin typeface="Cambria Math"/>
                            </a:rPr>
                          </m:ctrlPr>
                        </m:accPr>
                        <m:e>
                          <m:r>
                            <a:rPr lang="es-PE" sz="2400" b="1" i="1" smtClean="0">
                              <a:latin typeface="Cambria Math" panose="02040503050406030204" pitchFamily="18" charset="0"/>
                            </a:rPr>
                            <m:t>𝒂</m:t>
                          </m:r>
                        </m:e>
                      </m:acc>
                      <m:r>
                        <a:rPr lang="es-PE" sz="2400" b="1" i="0" smtClean="0">
                          <a:latin typeface="Cambria Math" panose="02040503050406030204" pitchFamily="18" charset="0"/>
                        </a:rPr>
                        <m:t>=(</m:t>
                      </m:r>
                      <m:r>
                        <a:rPr lang="es-PE" sz="2400" b="1" i="0" smtClean="0">
                          <a:latin typeface="Cambria Math" panose="02040503050406030204" pitchFamily="18" charset="0"/>
                        </a:rPr>
                        <m:t>𝟓</m:t>
                      </m:r>
                      <m:r>
                        <a:rPr lang="es-PE" sz="2400" b="1" i="0" smtClean="0">
                          <a:latin typeface="Cambria Math" panose="02040503050406030204" pitchFamily="18" charset="0"/>
                        </a:rPr>
                        <m:t>,</m:t>
                      </m:r>
                      <m:r>
                        <a:rPr lang="es-PE" sz="2400" b="1" i="0" smtClean="0">
                          <a:latin typeface="Cambria Math" panose="02040503050406030204" pitchFamily="18" charset="0"/>
                        </a:rPr>
                        <m:t>𝟑</m:t>
                      </m:r>
                      <m:r>
                        <a:rPr lang="es-PE" sz="2400" b="1" i="0" smtClean="0">
                          <a:latin typeface="Cambria Math" panose="02040503050406030204" pitchFamily="18" charset="0"/>
                        </a:rPr>
                        <m:t>)</m:t>
                      </m:r>
                    </m:oMath>
                  </m:oMathPara>
                </a14:m>
                <a:endParaRPr lang="es-PE" sz="2400" b="1" dirty="0"/>
              </a:p>
            </p:txBody>
          </p:sp>
        </mc:Choice>
        <mc:Fallback xmlns="">
          <p:sp>
            <p:nvSpPr>
              <p:cNvPr id="39" name="CuadroTexto 38"/>
              <p:cNvSpPr txBox="1">
                <a:spLocks noRot="1" noChangeAspect="1" noMove="1" noResize="1" noEditPoints="1" noAdjustHandles="1" noChangeArrowheads="1" noChangeShapeType="1" noTextEdit="1"/>
              </p:cNvSpPr>
              <p:nvPr/>
            </p:nvSpPr>
            <p:spPr>
              <a:xfrm>
                <a:off x="7032485" y="4962141"/>
                <a:ext cx="1406860" cy="369332"/>
              </a:xfrm>
              <a:prstGeom prst="rect">
                <a:avLst/>
              </a:prstGeom>
              <a:blipFill rotWithShape="0">
                <a:blip r:embed="rId12"/>
                <a:stretch>
                  <a:fillRect l="-2609" r="-7391" b="-34426"/>
                </a:stretch>
              </a:blipFill>
            </p:spPr>
            <p:txBody>
              <a:bodyPr/>
              <a:lstStyle/>
              <a:p>
                <a:r>
                  <a:rPr lang="es-PE">
                    <a:noFill/>
                  </a:rPr>
                  <a:t> </a:t>
                </a:r>
              </a:p>
            </p:txBody>
          </p:sp>
        </mc:Fallback>
      </mc:AlternateContent>
      <p:sp>
        <p:nvSpPr>
          <p:cNvPr id="40" name="Llamada de nube 39"/>
          <p:cNvSpPr/>
          <p:nvPr/>
        </p:nvSpPr>
        <p:spPr>
          <a:xfrm>
            <a:off x="5863915" y="3674419"/>
            <a:ext cx="3744000" cy="1188000"/>
          </a:xfrm>
          <a:prstGeom prst="cloudCallout">
            <a:avLst>
              <a:gd name="adj1" fmla="val -16437"/>
              <a:gd name="adj2" fmla="val -68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800" dirty="0"/>
              <a:t>El vector indica el punto de inicio y el punto </a:t>
            </a:r>
            <a:r>
              <a:rPr lang="es-PE" sz="1800" dirty="0" smtClean="0"/>
              <a:t>final. </a:t>
            </a:r>
            <a:r>
              <a:rPr lang="es-PE" sz="1800" dirty="0"/>
              <a:t>P</a:t>
            </a:r>
            <a:r>
              <a:rPr lang="es-PE" sz="1800" dirty="0" smtClean="0"/>
              <a:t>odemos </a:t>
            </a:r>
            <a:r>
              <a:rPr lang="es-PE" sz="1800" dirty="0"/>
              <a:t>ubicarlo.</a:t>
            </a:r>
          </a:p>
        </p:txBody>
      </p:sp>
      <p:cxnSp>
        <p:nvCxnSpPr>
          <p:cNvPr id="43" name="Conector recto 42"/>
          <p:cNvCxnSpPr/>
          <p:nvPr/>
        </p:nvCxnSpPr>
        <p:spPr>
          <a:xfrm flipV="1">
            <a:off x="2986198" y="3266572"/>
            <a:ext cx="605138" cy="504707"/>
          </a:xfrm>
          <a:prstGeom prst="line">
            <a:avLst/>
          </a:prstGeom>
          <a:ln>
            <a:solidFill>
              <a:srgbClr val="FF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V="1">
            <a:off x="3891709" y="2507297"/>
            <a:ext cx="555147" cy="470595"/>
          </a:xfrm>
          <a:prstGeom prst="line">
            <a:avLst/>
          </a:prstGeom>
          <a:ln>
            <a:solidFill>
              <a:srgbClr val="FF000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uadroTexto 47"/>
              <p:cNvSpPr txBox="1"/>
              <p:nvPr/>
            </p:nvSpPr>
            <p:spPr>
              <a:xfrm>
                <a:off x="3622183" y="2924315"/>
                <a:ext cx="2725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800" b="1" i="1" smtClean="0">
                          <a:solidFill>
                            <a:srgbClr val="FF0000"/>
                          </a:solidFill>
                          <a:latin typeface="Cambria Math" panose="02040503050406030204" pitchFamily="18" charset="0"/>
                        </a:rPr>
                        <m:t>𝒎</m:t>
                      </m:r>
                    </m:oMath>
                  </m:oMathPara>
                </a14:m>
                <a:endParaRPr lang="es-PE" sz="1800" b="1" dirty="0">
                  <a:solidFill>
                    <a:srgbClr val="FF0000"/>
                  </a:solidFill>
                </a:endParaRPr>
              </a:p>
            </p:txBody>
          </p:sp>
        </mc:Choice>
        <mc:Fallback xmlns="">
          <p:sp>
            <p:nvSpPr>
              <p:cNvPr id="48" name="CuadroTexto 47"/>
              <p:cNvSpPr txBox="1">
                <a:spLocks noRot="1" noChangeAspect="1" noMove="1" noResize="1" noEditPoints="1" noAdjustHandles="1" noChangeArrowheads="1" noChangeShapeType="1" noTextEdit="1"/>
              </p:cNvSpPr>
              <p:nvPr/>
            </p:nvSpPr>
            <p:spPr>
              <a:xfrm>
                <a:off x="3622183" y="2924311"/>
                <a:ext cx="272510" cy="276999"/>
              </a:xfrm>
              <a:prstGeom prst="rect">
                <a:avLst/>
              </a:prstGeom>
              <a:blipFill rotWithShape="0">
                <a:blip r:embed="rId13"/>
                <a:stretch>
                  <a:fillRect l="-11111" r="-11111" b="-2222"/>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4" name="CuadroTexto 33"/>
              <p:cNvSpPr txBox="1"/>
              <p:nvPr/>
            </p:nvSpPr>
            <p:spPr>
              <a:xfrm>
                <a:off x="3380924" y="1629703"/>
                <a:ext cx="2448000" cy="747256"/>
              </a:xfrm>
              <a:prstGeom prst="rect">
                <a:avLst/>
              </a:prstGeom>
              <a:noFill/>
            </p:spPr>
            <p:txBody>
              <a:bodyPr wrap="square" rtlCol="0">
                <a:spAutoFit/>
              </a:bodyPr>
              <a:lstStyle/>
              <a:p>
                <a:r>
                  <a:rPr lang="es-ES" sz="2000" dirty="0">
                    <a:solidFill>
                      <a:srgbClr val="0070C0"/>
                    </a:solidFill>
                    <a:cs typeface="Times New Roman" panose="02020603050405020304" pitchFamily="18" charset="0"/>
                  </a:rPr>
                  <a:t>Se representa por </a:t>
                </a:r>
                <a14:m>
                  <m:oMath xmlns:m="http://schemas.openxmlformats.org/officeDocument/2006/math">
                    <m:acc>
                      <m:accPr>
                        <m:chr m:val="⃗"/>
                        <m:ctrlPr>
                          <a:rPr lang="es-ES" sz="2000" i="1">
                            <a:solidFill>
                              <a:srgbClr val="0070C0"/>
                            </a:solidFill>
                            <a:latin typeface="Cambria Math"/>
                          </a:rPr>
                        </m:ctrlPr>
                      </m:accPr>
                      <m:e>
                        <m:r>
                          <a:rPr lang="es-PE" sz="2000" i="1">
                            <a:solidFill>
                              <a:srgbClr val="0070C0"/>
                            </a:solidFill>
                            <a:latin typeface="Cambria Math" panose="02040503050406030204" pitchFamily="18" charset="0"/>
                          </a:rPr>
                          <m:t>𝐴𝐵</m:t>
                        </m:r>
                      </m:e>
                    </m:acc>
                  </m:oMath>
                </a14:m>
                <a:r>
                  <a:rPr lang="es-ES" sz="2000" dirty="0">
                    <a:solidFill>
                      <a:srgbClr val="0070C0"/>
                    </a:solidFill>
                    <a:cs typeface="Times New Roman" panose="02020603050405020304" pitchFamily="18" charset="0"/>
                  </a:rPr>
                  <a:t>.</a:t>
                </a:r>
              </a:p>
              <a:p>
                <a:endParaRPr lang="es-PE" sz="2000" dirty="0">
                  <a:solidFill>
                    <a:srgbClr val="0070C0"/>
                  </a:solidFill>
                </a:endParaRPr>
              </a:p>
            </p:txBody>
          </p:sp>
        </mc:Choice>
        <mc:Fallback xmlns="">
          <p:sp>
            <p:nvSpPr>
              <p:cNvPr id="34" name="CuadroTexto 33"/>
              <p:cNvSpPr txBox="1">
                <a:spLocks noRot="1" noChangeAspect="1" noMove="1" noResize="1" noEditPoints="1" noAdjustHandles="1" noChangeArrowheads="1" noChangeShapeType="1" noTextEdit="1"/>
              </p:cNvSpPr>
              <p:nvPr/>
            </p:nvSpPr>
            <p:spPr>
              <a:xfrm>
                <a:off x="3380924" y="1629703"/>
                <a:ext cx="2448000" cy="468000"/>
              </a:xfrm>
              <a:prstGeom prst="rect">
                <a:avLst/>
              </a:prstGeom>
              <a:blipFill rotWithShape="0">
                <a:blip r:embed="rId14"/>
                <a:stretch>
                  <a:fillRect l="-2743" r="-998" b="-16883"/>
                </a:stretch>
              </a:blipFill>
            </p:spPr>
            <p:txBody>
              <a:bodyPr/>
              <a:lstStyle/>
              <a:p>
                <a:r>
                  <a:rPr lang="es-PE">
                    <a:noFill/>
                  </a:rPr>
                  <a:t> </a:t>
                </a:r>
              </a:p>
            </p:txBody>
          </p:sp>
        </mc:Fallback>
      </mc:AlternateContent>
      <p:pic>
        <p:nvPicPr>
          <p:cNvPr id="42" name="3 Imagen" descr="Descripción: UTP"/>
          <p:cNvPicPr/>
          <p:nvPr/>
        </p:nvPicPr>
        <p:blipFill>
          <a:blip r:embed="rId15" cstate="print"/>
          <a:srcRect/>
          <a:stretch>
            <a:fillRect/>
          </a:stretch>
        </p:blipFill>
        <p:spPr bwMode="auto">
          <a:xfrm>
            <a:off x="272480" y="260648"/>
            <a:ext cx="1808480" cy="692696"/>
          </a:xfrm>
          <a:prstGeom prst="rect">
            <a:avLst/>
          </a:prstGeom>
          <a:noFill/>
          <a:ln w="9525">
            <a:noFill/>
            <a:miter lim="800000"/>
            <a:headEnd/>
            <a:tailEnd/>
          </a:ln>
        </p:spPr>
      </p:pic>
      <p:sp>
        <p:nvSpPr>
          <p:cNvPr id="3" name="Llamada rectangular redondeada 2"/>
          <p:cNvSpPr/>
          <p:nvPr/>
        </p:nvSpPr>
        <p:spPr>
          <a:xfrm>
            <a:off x="1695107" y="5431961"/>
            <a:ext cx="4680000" cy="1296000"/>
          </a:xfrm>
          <a:prstGeom prst="wedgeRoundRectCallout">
            <a:avLst>
              <a:gd name="adj1" fmla="val 63539"/>
              <a:gd name="adj2" fmla="val -656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800" dirty="0"/>
              <a:t>El vector no indica el punto de inicio y el final; pero siendo el mismo vector podemos ubicarlo en cualquier otra posición; esta propiedad hace que le denominemos vector líbre.</a:t>
            </a:r>
          </a:p>
        </p:txBody>
      </p:sp>
      <mc:AlternateContent xmlns:mc="http://schemas.openxmlformats.org/markup-compatibility/2006" xmlns:a14="http://schemas.microsoft.com/office/drawing/2010/main">
        <mc:Choice Requires="a14">
          <p:sp>
            <p:nvSpPr>
              <p:cNvPr id="17" name="CuadroTexto 16"/>
              <p:cNvSpPr txBox="1"/>
              <p:nvPr/>
            </p:nvSpPr>
            <p:spPr>
              <a:xfrm rot="408609">
                <a:off x="2986449" y="3567619"/>
                <a:ext cx="32540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2800" i="1" smtClean="0">
                          <a:solidFill>
                            <a:srgbClr val="FF0000"/>
                          </a:solidFill>
                          <a:latin typeface="Cambria Math" panose="02040503050406030204" pitchFamily="18" charset="0"/>
                          <a:ea typeface="Cambria Math" panose="02040503050406030204" pitchFamily="18" charset="0"/>
                        </a:rPr>
                        <m:t>∡</m:t>
                      </m:r>
                    </m:oMath>
                  </m:oMathPara>
                </a14:m>
                <a:endParaRPr lang="es-PE" sz="2800" dirty="0">
                  <a:solidFill>
                    <a:srgbClr val="FF0000"/>
                  </a:solidFill>
                </a:endParaRPr>
              </a:p>
            </p:txBody>
          </p:sp>
        </mc:Choice>
        <mc:Fallback xmlns="">
          <p:sp>
            <p:nvSpPr>
              <p:cNvPr id="17" name="CuadroTexto 16"/>
              <p:cNvSpPr txBox="1">
                <a:spLocks noRot="1" noChangeAspect="1" noMove="1" noResize="1" noEditPoints="1" noAdjustHandles="1" noChangeArrowheads="1" noChangeShapeType="1" noTextEdit="1"/>
              </p:cNvSpPr>
              <p:nvPr/>
            </p:nvSpPr>
            <p:spPr>
              <a:xfrm rot="408609">
                <a:off x="2986446" y="3567615"/>
                <a:ext cx="325410" cy="430887"/>
              </a:xfrm>
              <a:prstGeom prst="rect">
                <a:avLst/>
              </a:prstGeom>
              <a:blipFill rotWithShape="0">
                <a:blip r:embed="rId16"/>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9" name="CuadroTexto 18"/>
              <p:cNvSpPr txBox="1"/>
              <p:nvPr/>
            </p:nvSpPr>
            <p:spPr>
              <a:xfrm>
                <a:off x="3228721" y="3687609"/>
                <a:ext cx="345672" cy="2202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PE" sz="1400" b="1" i="1" smtClean="0">
                              <a:latin typeface="Cambria Math"/>
                            </a:rPr>
                          </m:ctrlPr>
                        </m:sSupPr>
                        <m:e>
                          <m:r>
                            <a:rPr lang="es-PE" sz="1400" b="1" i="1" smtClean="0">
                              <a:latin typeface="Cambria Math" panose="02040503050406030204" pitchFamily="18" charset="0"/>
                            </a:rPr>
                            <m:t>𝟑𝟎</m:t>
                          </m:r>
                        </m:e>
                        <m:sup>
                          <m:r>
                            <a:rPr lang="es-PE" sz="1400" b="1" i="1" smtClean="0">
                              <a:latin typeface="Cambria Math" panose="02040503050406030204" pitchFamily="18" charset="0"/>
                            </a:rPr>
                            <m:t>𝟎</m:t>
                          </m:r>
                        </m:sup>
                      </m:sSup>
                    </m:oMath>
                  </m:oMathPara>
                </a14:m>
                <a:endParaRPr lang="es-PE" sz="1400" b="1" dirty="0"/>
              </a:p>
            </p:txBody>
          </p:sp>
        </mc:Choice>
        <mc:Fallback xmlns="">
          <p:sp>
            <p:nvSpPr>
              <p:cNvPr id="19" name="CuadroTexto 18"/>
              <p:cNvSpPr txBox="1">
                <a:spLocks noRot="1" noChangeAspect="1" noMove="1" noResize="1" noEditPoints="1" noAdjustHandles="1" noChangeArrowheads="1" noChangeShapeType="1" noTextEdit="1"/>
              </p:cNvSpPr>
              <p:nvPr/>
            </p:nvSpPr>
            <p:spPr>
              <a:xfrm>
                <a:off x="3228721" y="3687607"/>
                <a:ext cx="345672" cy="220253"/>
              </a:xfrm>
              <a:prstGeom prst="rect">
                <a:avLst/>
              </a:prstGeom>
              <a:blipFill rotWithShape="0">
                <a:blip r:embed="rId17"/>
                <a:stretch>
                  <a:fillRect l="-10714" r="-3571" b="-8333"/>
                </a:stretch>
              </a:blipFill>
            </p:spPr>
            <p:txBody>
              <a:bodyPr/>
              <a:lstStyle/>
              <a:p>
                <a:r>
                  <a:rPr lang="es-PE">
                    <a:noFill/>
                  </a:rPr>
                  <a:t> </a:t>
                </a:r>
              </a:p>
            </p:txBody>
          </p:sp>
        </mc:Fallback>
      </mc:AlternateContent>
    </p:spTree>
    <p:extLst>
      <p:ext uri="{BB962C8B-B14F-4D97-AF65-F5344CB8AC3E}">
        <p14:creationId xmlns:p14="http://schemas.microsoft.com/office/powerpoint/2010/main" val="127148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arn(inVertic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80">
                                          <p:stCondLst>
                                            <p:cond delay="0"/>
                                          </p:stCondLst>
                                        </p:cTn>
                                        <p:tgtEl>
                                          <p:spTgt spid="24"/>
                                        </p:tgtEl>
                                      </p:cBhvr>
                                    </p:animEffect>
                                    <p:anim calcmode="lin" valueType="num">
                                      <p:cBhvr>
                                        <p:cTn id="53"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58" dur="26">
                                          <p:stCondLst>
                                            <p:cond delay="650"/>
                                          </p:stCondLst>
                                        </p:cTn>
                                        <p:tgtEl>
                                          <p:spTgt spid="24"/>
                                        </p:tgtEl>
                                      </p:cBhvr>
                                      <p:to x="100000" y="60000"/>
                                    </p:animScale>
                                    <p:animScale>
                                      <p:cBhvr>
                                        <p:cTn id="59" dur="166" decel="50000">
                                          <p:stCondLst>
                                            <p:cond delay="676"/>
                                          </p:stCondLst>
                                        </p:cTn>
                                        <p:tgtEl>
                                          <p:spTgt spid="24"/>
                                        </p:tgtEl>
                                      </p:cBhvr>
                                      <p:to x="100000" y="100000"/>
                                    </p:animScale>
                                    <p:animScale>
                                      <p:cBhvr>
                                        <p:cTn id="60" dur="26">
                                          <p:stCondLst>
                                            <p:cond delay="1312"/>
                                          </p:stCondLst>
                                        </p:cTn>
                                        <p:tgtEl>
                                          <p:spTgt spid="24"/>
                                        </p:tgtEl>
                                      </p:cBhvr>
                                      <p:to x="100000" y="80000"/>
                                    </p:animScale>
                                    <p:animScale>
                                      <p:cBhvr>
                                        <p:cTn id="61" dur="166" decel="50000">
                                          <p:stCondLst>
                                            <p:cond delay="1338"/>
                                          </p:stCondLst>
                                        </p:cTn>
                                        <p:tgtEl>
                                          <p:spTgt spid="24"/>
                                        </p:tgtEl>
                                      </p:cBhvr>
                                      <p:to x="100000" y="100000"/>
                                    </p:animScale>
                                    <p:animScale>
                                      <p:cBhvr>
                                        <p:cTn id="62" dur="26">
                                          <p:stCondLst>
                                            <p:cond delay="1642"/>
                                          </p:stCondLst>
                                        </p:cTn>
                                        <p:tgtEl>
                                          <p:spTgt spid="24"/>
                                        </p:tgtEl>
                                      </p:cBhvr>
                                      <p:to x="100000" y="90000"/>
                                    </p:animScale>
                                    <p:animScale>
                                      <p:cBhvr>
                                        <p:cTn id="63" dur="166" decel="50000">
                                          <p:stCondLst>
                                            <p:cond delay="1668"/>
                                          </p:stCondLst>
                                        </p:cTn>
                                        <p:tgtEl>
                                          <p:spTgt spid="24"/>
                                        </p:tgtEl>
                                      </p:cBhvr>
                                      <p:to x="100000" y="100000"/>
                                    </p:animScale>
                                    <p:animScale>
                                      <p:cBhvr>
                                        <p:cTn id="64" dur="26">
                                          <p:stCondLst>
                                            <p:cond delay="1808"/>
                                          </p:stCondLst>
                                        </p:cTn>
                                        <p:tgtEl>
                                          <p:spTgt spid="24"/>
                                        </p:tgtEl>
                                      </p:cBhvr>
                                      <p:to x="100000" y="95000"/>
                                    </p:animScale>
                                    <p:animScale>
                                      <p:cBhvr>
                                        <p:cTn id="65" dur="166" decel="50000">
                                          <p:stCondLst>
                                            <p:cond delay="1834"/>
                                          </p:stCondLst>
                                        </p:cTn>
                                        <p:tgtEl>
                                          <p:spTgt spid="24"/>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down)">
                                      <p:cBhvr>
                                        <p:cTn id="70" dur="580">
                                          <p:stCondLst>
                                            <p:cond delay="0"/>
                                          </p:stCondLst>
                                        </p:cTn>
                                        <p:tgtEl>
                                          <p:spTgt spid="25"/>
                                        </p:tgtEl>
                                      </p:cBhvr>
                                    </p:animEffect>
                                    <p:anim calcmode="lin" valueType="num">
                                      <p:cBhvr>
                                        <p:cTn id="71"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76" dur="26">
                                          <p:stCondLst>
                                            <p:cond delay="650"/>
                                          </p:stCondLst>
                                        </p:cTn>
                                        <p:tgtEl>
                                          <p:spTgt spid="25"/>
                                        </p:tgtEl>
                                      </p:cBhvr>
                                      <p:to x="100000" y="60000"/>
                                    </p:animScale>
                                    <p:animScale>
                                      <p:cBhvr>
                                        <p:cTn id="77" dur="166" decel="50000">
                                          <p:stCondLst>
                                            <p:cond delay="676"/>
                                          </p:stCondLst>
                                        </p:cTn>
                                        <p:tgtEl>
                                          <p:spTgt spid="25"/>
                                        </p:tgtEl>
                                      </p:cBhvr>
                                      <p:to x="100000" y="100000"/>
                                    </p:animScale>
                                    <p:animScale>
                                      <p:cBhvr>
                                        <p:cTn id="78" dur="26">
                                          <p:stCondLst>
                                            <p:cond delay="1312"/>
                                          </p:stCondLst>
                                        </p:cTn>
                                        <p:tgtEl>
                                          <p:spTgt spid="25"/>
                                        </p:tgtEl>
                                      </p:cBhvr>
                                      <p:to x="100000" y="80000"/>
                                    </p:animScale>
                                    <p:animScale>
                                      <p:cBhvr>
                                        <p:cTn id="79" dur="166" decel="50000">
                                          <p:stCondLst>
                                            <p:cond delay="1338"/>
                                          </p:stCondLst>
                                        </p:cTn>
                                        <p:tgtEl>
                                          <p:spTgt spid="25"/>
                                        </p:tgtEl>
                                      </p:cBhvr>
                                      <p:to x="100000" y="100000"/>
                                    </p:animScale>
                                    <p:animScale>
                                      <p:cBhvr>
                                        <p:cTn id="80" dur="26">
                                          <p:stCondLst>
                                            <p:cond delay="1642"/>
                                          </p:stCondLst>
                                        </p:cTn>
                                        <p:tgtEl>
                                          <p:spTgt spid="25"/>
                                        </p:tgtEl>
                                      </p:cBhvr>
                                      <p:to x="100000" y="90000"/>
                                    </p:animScale>
                                    <p:animScale>
                                      <p:cBhvr>
                                        <p:cTn id="81" dur="166" decel="50000">
                                          <p:stCondLst>
                                            <p:cond delay="1668"/>
                                          </p:stCondLst>
                                        </p:cTn>
                                        <p:tgtEl>
                                          <p:spTgt spid="25"/>
                                        </p:tgtEl>
                                      </p:cBhvr>
                                      <p:to x="100000" y="100000"/>
                                    </p:animScale>
                                    <p:animScale>
                                      <p:cBhvr>
                                        <p:cTn id="82" dur="26">
                                          <p:stCondLst>
                                            <p:cond delay="1808"/>
                                          </p:stCondLst>
                                        </p:cTn>
                                        <p:tgtEl>
                                          <p:spTgt spid="25"/>
                                        </p:tgtEl>
                                      </p:cBhvr>
                                      <p:to x="100000" y="95000"/>
                                    </p:animScale>
                                    <p:animScale>
                                      <p:cBhvr>
                                        <p:cTn id="83" dur="166" decel="50000">
                                          <p:stCondLst>
                                            <p:cond delay="1834"/>
                                          </p:stCondLst>
                                        </p:cTn>
                                        <p:tgtEl>
                                          <p:spTgt spid="25"/>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heel(1)">
                                      <p:cBhvr>
                                        <p:cTn id="88" dur="2000"/>
                                        <p:tgtEl>
                                          <p:spTgt spid="31"/>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grpId="0" nodeType="click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80">
                                          <p:stCondLst>
                                            <p:cond delay="0"/>
                                          </p:stCondLst>
                                        </p:cTn>
                                        <p:tgtEl>
                                          <p:spTgt spid="26"/>
                                        </p:tgtEl>
                                      </p:cBhvr>
                                    </p:animEffect>
                                    <p:anim calcmode="lin" valueType="num">
                                      <p:cBhvr>
                                        <p:cTn id="9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99" dur="26">
                                          <p:stCondLst>
                                            <p:cond delay="650"/>
                                          </p:stCondLst>
                                        </p:cTn>
                                        <p:tgtEl>
                                          <p:spTgt spid="26"/>
                                        </p:tgtEl>
                                      </p:cBhvr>
                                      <p:to x="100000" y="60000"/>
                                    </p:animScale>
                                    <p:animScale>
                                      <p:cBhvr>
                                        <p:cTn id="100" dur="166" decel="50000">
                                          <p:stCondLst>
                                            <p:cond delay="676"/>
                                          </p:stCondLst>
                                        </p:cTn>
                                        <p:tgtEl>
                                          <p:spTgt spid="26"/>
                                        </p:tgtEl>
                                      </p:cBhvr>
                                      <p:to x="100000" y="100000"/>
                                    </p:animScale>
                                    <p:animScale>
                                      <p:cBhvr>
                                        <p:cTn id="101" dur="26">
                                          <p:stCondLst>
                                            <p:cond delay="1312"/>
                                          </p:stCondLst>
                                        </p:cTn>
                                        <p:tgtEl>
                                          <p:spTgt spid="26"/>
                                        </p:tgtEl>
                                      </p:cBhvr>
                                      <p:to x="100000" y="80000"/>
                                    </p:animScale>
                                    <p:animScale>
                                      <p:cBhvr>
                                        <p:cTn id="102" dur="166" decel="50000">
                                          <p:stCondLst>
                                            <p:cond delay="1338"/>
                                          </p:stCondLst>
                                        </p:cTn>
                                        <p:tgtEl>
                                          <p:spTgt spid="26"/>
                                        </p:tgtEl>
                                      </p:cBhvr>
                                      <p:to x="100000" y="100000"/>
                                    </p:animScale>
                                    <p:animScale>
                                      <p:cBhvr>
                                        <p:cTn id="103" dur="26">
                                          <p:stCondLst>
                                            <p:cond delay="1642"/>
                                          </p:stCondLst>
                                        </p:cTn>
                                        <p:tgtEl>
                                          <p:spTgt spid="26"/>
                                        </p:tgtEl>
                                      </p:cBhvr>
                                      <p:to x="100000" y="90000"/>
                                    </p:animScale>
                                    <p:animScale>
                                      <p:cBhvr>
                                        <p:cTn id="104" dur="166" decel="50000">
                                          <p:stCondLst>
                                            <p:cond delay="1668"/>
                                          </p:stCondLst>
                                        </p:cTn>
                                        <p:tgtEl>
                                          <p:spTgt spid="26"/>
                                        </p:tgtEl>
                                      </p:cBhvr>
                                      <p:to x="100000" y="100000"/>
                                    </p:animScale>
                                    <p:animScale>
                                      <p:cBhvr>
                                        <p:cTn id="105" dur="26">
                                          <p:stCondLst>
                                            <p:cond delay="1808"/>
                                          </p:stCondLst>
                                        </p:cTn>
                                        <p:tgtEl>
                                          <p:spTgt spid="26"/>
                                        </p:tgtEl>
                                      </p:cBhvr>
                                      <p:to x="100000" y="95000"/>
                                    </p:animScale>
                                    <p:animScale>
                                      <p:cBhvr>
                                        <p:cTn id="106" dur="166" decel="50000">
                                          <p:stCondLst>
                                            <p:cond delay="1834"/>
                                          </p:stCondLst>
                                        </p:cTn>
                                        <p:tgtEl>
                                          <p:spTgt spid="26"/>
                                        </p:tgtEl>
                                      </p:cBhvr>
                                      <p:to x="100000" y="100000"/>
                                    </p:animScale>
                                  </p:childTnLst>
                                </p:cTn>
                              </p:par>
                            </p:childTnLst>
                          </p:cTn>
                        </p:par>
                      </p:childTnLst>
                    </p:cTn>
                  </p:par>
                  <p:par>
                    <p:cTn id="107" fill="hold">
                      <p:stCondLst>
                        <p:cond delay="indefinite"/>
                      </p:stCondLst>
                      <p:childTnLst>
                        <p:par>
                          <p:cTn id="108" fill="hold">
                            <p:stCondLst>
                              <p:cond delay="0"/>
                            </p:stCondLst>
                            <p:childTnLst>
                              <p:par>
                                <p:cTn id="109" presetID="26" presetClass="entr" presetSubtype="0"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down)">
                                      <p:cBhvr>
                                        <p:cTn id="111" dur="580">
                                          <p:stCondLst>
                                            <p:cond delay="0"/>
                                          </p:stCondLst>
                                        </p:cTn>
                                        <p:tgtEl>
                                          <p:spTgt spid="27"/>
                                        </p:tgtEl>
                                      </p:cBhvr>
                                    </p:animEffect>
                                    <p:anim calcmode="lin" valueType="num">
                                      <p:cBhvr>
                                        <p:cTn id="11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17" dur="26">
                                          <p:stCondLst>
                                            <p:cond delay="650"/>
                                          </p:stCondLst>
                                        </p:cTn>
                                        <p:tgtEl>
                                          <p:spTgt spid="27"/>
                                        </p:tgtEl>
                                      </p:cBhvr>
                                      <p:to x="100000" y="60000"/>
                                    </p:animScale>
                                    <p:animScale>
                                      <p:cBhvr>
                                        <p:cTn id="118" dur="166" decel="50000">
                                          <p:stCondLst>
                                            <p:cond delay="676"/>
                                          </p:stCondLst>
                                        </p:cTn>
                                        <p:tgtEl>
                                          <p:spTgt spid="27"/>
                                        </p:tgtEl>
                                      </p:cBhvr>
                                      <p:to x="100000" y="100000"/>
                                    </p:animScale>
                                    <p:animScale>
                                      <p:cBhvr>
                                        <p:cTn id="119" dur="26">
                                          <p:stCondLst>
                                            <p:cond delay="1312"/>
                                          </p:stCondLst>
                                        </p:cTn>
                                        <p:tgtEl>
                                          <p:spTgt spid="27"/>
                                        </p:tgtEl>
                                      </p:cBhvr>
                                      <p:to x="100000" y="80000"/>
                                    </p:animScale>
                                    <p:animScale>
                                      <p:cBhvr>
                                        <p:cTn id="120" dur="166" decel="50000">
                                          <p:stCondLst>
                                            <p:cond delay="1338"/>
                                          </p:stCondLst>
                                        </p:cTn>
                                        <p:tgtEl>
                                          <p:spTgt spid="27"/>
                                        </p:tgtEl>
                                      </p:cBhvr>
                                      <p:to x="100000" y="100000"/>
                                    </p:animScale>
                                    <p:animScale>
                                      <p:cBhvr>
                                        <p:cTn id="121" dur="26">
                                          <p:stCondLst>
                                            <p:cond delay="1642"/>
                                          </p:stCondLst>
                                        </p:cTn>
                                        <p:tgtEl>
                                          <p:spTgt spid="27"/>
                                        </p:tgtEl>
                                      </p:cBhvr>
                                      <p:to x="100000" y="90000"/>
                                    </p:animScale>
                                    <p:animScale>
                                      <p:cBhvr>
                                        <p:cTn id="122" dur="166" decel="50000">
                                          <p:stCondLst>
                                            <p:cond delay="1668"/>
                                          </p:stCondLst>
                                        </p:cTn>
                                        <p:tgtEl>
                                          <p:spTgt spid="27"/>
                                        </p:tgtEl>
                                      </p:cBhvr>
                                      <p:to x="100000" y="100000"/>
                                    </p:animScale>
                                    <p:animScale>
                                      <p:cBhvr>
                                        <p:cTn id="123" dur="26">
                                          <p:stCondLst>
                                            <p:cond delay="1808"/>
                                          </p:stCondLst>
                                        </p:cTn>
                                        <p:tgtEl>
                                          <p:spTgt spid="27"/>
                                        </p:tgtEl>
                                      </p:cBhvr>
                                      <p:to x="100000" y="95000"/>
                                    </p:animScale>
                                    <p:animScale>
                                      <p:cBhvr>
                                        <p:cTn id="124" dur="166" decel="50000">
                                          <p:stCondLst>
                                            <p:cond delay="1834"/>
                                          </p:stCondLst>
                                        </p:cTn>
                                        <p:tgtEl>
                                          <p:spTgt spid="27"/>
                                        </p:tgtEl>
                                      </p:cBhvr>
                                      <p:to x="100000" y="100000"/>
                                    </p:animScale>
                                  </p:childTnLst>
                                </p:cTn>
                              </p:par>
                            </p:childTnLst>
                          </p:cTn>
                        </p:par>
                      </p:childTnLst>
                    </p:cTn>
                  </p:par>
                  <p:par>
                    <p:cTn id="125" fill="hold">
                      <p:stCondLst>
                        <p:cond delay="indefinite"/>
                      </p:stCondLst>
                      <p:childTnLst>
                        <p:par>
                          <p:cTn id="126" fill="hold">
                            <p:stCondLst>
                              <p:cond delay="0"/>
                            </p:stCondLst>
                            <p:childTnLst>
                              <p:par>
                                <p:cTn id="127" presetID="21" presetClass="entr" presetSubtype="1"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wheel(1)">
                                      <p:cBhvr>
                                        <p:cTn id="129" dur="2000"/>
                                        <p:tgtEl>
                                          <p:spTgt spid="33"/>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fade">
                                      <p:cBhvr>
                                        <p:cTn id="134" dur="1000"/>
                                        <p:tgtEl>
                                          <p:spTgt spid="34"/>
                                        </p:tgtEl>
                                      </p:cBhvr>
                                    </p:animEffect>
                                    <p:anim calcmode="lin" valueType="num">
                                      <p:cBhvr>
                                        <p:cTn id="135" dur="1000" fill="hold"/>
                                        <p:tgtEl>
                                          <p:spTgt spid="34"/>
                                        </p:tgtEl>
                                        <p:attrNameLst>
                                          <p:attrName>ppt_x</p:attrName>
                                        </p:attrNameLst>
                                      </p:cBhvr>
                                      <p:tavLst>
                                        <p:tav tm="0">
                                          <p:val>
                                            <p:strVal val="#ppt_x"/>
                                          </p:val>
                                        </p:tav>
                                        <p:tav tm="100000">
                                          <p:val>
                                            <p:strVal val="#ppt_x"/>
                                          </p:val>
                                        </p:tav>
                                      </p:tavLst>
                                    </p:anim>
                                    <p:anim calcmode="lin" valueType="num">
                                      <p:cBhvr>
                                        <p:cTn id="13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5"/>
                                        </p:tgtEl>
                                        <p:attrNameLst>
                                          <p:attrName>style.visibility</p:attrName>
                                        </p:attrNameLst>
                                      </p:cBhvr>
                                      <p:to>
                                        <p:strVal val="visible"/>
                                      </p:to>
                                    </p:set>
                                    <p:animEffect transition="in" filter="fade">
                                      <p:cBhvr>
                                        <p:cTn id="141" dur="1000"/>
                                        <p:tgtEl>
                                          <p:spTgt spid="5"/>
                                        </p:tgtEl>
                                      </p:cBhvr>
                                    </p:animEffect>
                                    <p:anim calcmode="lin" valueType="num">
                                      <p:cBhvr>
                                        <p:cTn id="142" dur="1000" fill="hold"/>
                                        <p:tgtEl>
                                          <p:spTgt spid="5"/>
                                        </p:tgtEl>
                                        <p:attrNameLst>
                                          <p:attrName>ppt_x</p:attrName>
                                        </p:attrNameLst>
                                      </p:cBhvr>
                                      <p:tavLst>
                                        <p:tav tm="0">
                                          <p:val>
                                            <p:strVal val="#ppt_x"/>
                                          </p:val>
                                        </p:tav>
                                        <p:tav tm="100000">
                                          <p:val>
                                            <p:strVal val="#ppt_x"/>
                                          </p:val>
                                        </p:tav>
                                      </p:tavLst>
                                    </p:anim>
                                    <p:anim calcmode="lin" valueType="num">
                                      <p:cBhvr>
                                        <p:cTn id="1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fade">
                                      <p:cBhvr>
                                        <p:cTn id="148" dur="1000"/>
                                        <p:tgtEl>
                                          <p:spTgt spid="35"/>
                                        </p:tgtEl>
                                      </p:cBhvr>
                                    </p:animEffect>
                                    <p:anim calcmode="lin" valueType="num">
                                      <p:cBhvr>
                                        <p:cTn id="149" dur="1000" fill="hold"/>
                                        <p:tgtEl>
                                          <p:spTgt spid="35"/>
                                        </p:tgtEl>
                                        <p:attrNameLst>
                                          <p:attrName>ppt_x</p:attrName>
                                        </p:attrNameLst>
                                      </p:cBhvr>
                                      <p:tavLst>
                                        <p:tav tm="0">
                                          <p:val>
                                            <p:strVal val="#ppt_x"/>
                                          </p:val>
                                        </p:tav>
                                        <p:tav tm="100000">
                                          <p:val>
                                            <p:strVal val="#ppt_x"/>
                                          </p:val>
                                        </p:tav>
                                      </p:tavLst>
                                    </p:anim>
                                    <p:anim calcmode="lin" valueType="num">
                                      <p:cBhvr>
                                        <p:cTn id="15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fade">
                                      <p:cBhvr>
                                        <p:cTn id="155" dur="1000"/>
                                        <p:tgtEl>
                                          <p:spTgt spid="36"/>
                                        </p:tgtEl>
                                      </p:cBhvr>
                                    </p:animEffect>
                                    <p:anim calcmode="lin" valueType="num">
                                      <p:cBhvr>
                                        <p:cTn id="156" dur="1000" fill="hold"/>
                                        <p:tgtEl>
                                          <p:spTgt spid="36"/>
                                        </p:tgtEl>
                                        <p:attrNameLst>
                                          <p:attrName>ppt_x</p:attrName>
                                        </p:attrNameLst>
                                      </p:cBhvr>
                                      <p:tavLst>
                                        <p:tav tm="0">
                                          <p:val>
                                            <p:strVal val="#ppt_x"/>
                                          </p:val>
                                        </p:tav>
                                        <p:tav tm="100000">
                                          <p:val>
                                            <p:strVal val="#ppt_x"/>
                                          </p:val>
                                        </p:tav>
                                      </p:tavLst>
                                    </p:anim>
                                    <p:anim calcmode="lin" valueType="num">
                                      <p:cBhvr>
                                        <p:cTn id="15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37"/>
                                        </p:tgtEl>
                                        <p:attrNameLst>
                                          <p:attrName>style.visibility</p:attrName>
                                        </p:attrNameLst>
                                      </p:cBhvr>
                                      <p:to>
                                        <p:strVal val="visible"/>
                                      </p:to>
                                    </p:set>
                                    <p:animEffect transition="in" filter="fade">
                                      <p:cBhvr>
                                        <p:cTn id="162" dur="1000"/>
                                        <p:tgtEl>
                                          <p:spTgt spid="37"/>
                                        </p:tgtEl>
                                      </p:cBhvr>
                                    </p:animEffect>
                                    <p:anim calcmode="lin" valueType="num">
                                      <p:cBhvr>
                                        <p:cTn id="163" dur="1000" fill="hold"/>
                                        <p:tgtEl>
                                          <p:spTgt spid="37"/>
                                        </p:tgtEl>
                                        <p:attrNameLst>
                                          <p:attrName>ppt_x</p:attrName>
                                        </p:attrNameLst>
                                      </p:cBhvr>
                                      <p:tavLst>
                                        <p:tav tm="0">
                                          <p:val>
                                            <p:strVal val="#ppt_x"/>
                                          </p:val>
                                        </p:tav>
                                        <p:tav tm="100000">
                                          <p:val>
                                            <p:strVal val="#ppt_x"/>
                                          </p:val>
                                        </p:tav>
                                      </p:tavLst>
                                    </p:anim>
                                    <p:anim calcmode="lin" valueType="num">
                                      <p:cBhvr>
                                        <p:cTn id="16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9"/>
                                        </p:tgtEl>
                                        <p:attrNameLst>
                                          <p:attrName>style.visibility</p:attrName>
                                        </p:attrNameLst>
                                      </p:cBhvr>
                                      <p:to>
                                        <p:strVal val="visible"/>
                                      </p:to>
                                    </p:set>
                                    <p:animEffect transition="in" filter="fade">
                                      <p:cBhvr>
                                        <p:cTn id="169" dur="1000"/>
                                        <p:tgtEl>
                                          <p:spTgt spid="39"/>
                                        </p:tgtEl>
                                      </p:cBhvr>
                                    </p:animEffect>
                                    <p:anim calcmode="lin" valueType="num">
                                      <p:cBhvr>
                                        <p:cTn id="170" dur="1000" fill="hold"/>
                                        <p:tgtEl>
                                          <p:spTgt spid="39"/>
                                        </p:tgtEl>
                                        <p:attrNameLst>
                                          <p:attrName>ppt_x</p:attrName>
                                        </p:attrNameLst>
                                      </p:cBhvr>
                                      <p:tavLst>
                                        <p:tav tm="0">
                                          <p:val>
                                            <p:strVal val="#ppt_x"/>
                                          </p:val>
                                        </p:tav>
                                        <p:tav tm="100000">
                                          <p:val>
                                            <p:strVal val="#ppt_x"/>
                                          </p:val>
                                        </p:tav>
                                      </p:tavLst>
                                    </p:anim>
                                    <p:anim calcmode="lin" valueType="num">
                                      <p:cBhvr>
                                        <p:cTn id="17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1" presetClass="entr" presetSubtype="1" fill="hold" grpId="0" nodeType="clickEffect">
                                  <p:stCondLst>
                                    <p:cond delay="0"/>
                                  </p:stCondLst>
                                  <p:childTnLst>
                                    <p:set>
                                      <p:cBhvr>
                                        <p:cTn id="175" dur="1" fill="hold">
                                          <p:stCondLst>
                                            <p:cond delay="0"/>
                                          </p:stCondLst>
                                        </p:cTn>
                                        <p:tgtEl>
                                          <p:spTgt spid="40"/>
                                        </p:tgtEl>
                                        <p:attrNameLst>
                                          <p:attrName>style.visibility</p:attrName>
                                        </p:attrNameLst>
                                      </p:cBhvr>
                                      <p:to>
                                        <p:strVal val="visible"/>
                                      </p:to>
                                    </p:set>
                                    <p:animEffect transition="in" filter="wheel(1)">
                                      <p:cBhvr>
                                        <p:cTn id="176" dur="2000"/>
                                        <p:tgtEl>
                                          <p:spTgt spid="40"/>
                                        </p:tgtEl>
                                      </p:cBhvr>
                                    </p:animEffect>
                                  </p:childTnLst>
                                </p:cTn>
                              </p:par>
                            </p:childTnLst>
                          </p:cTn>
                        </p:par>
                      </p:childTnLst>
                    </p:cTn>
                  </p:par>
                  <p:par>
                    <p:cTn id="177" fill="hold">
                      <p:stCondLst>
                        <p:cond delay="indefinite"/>
                      </p:stCondLst>
                      <p:childTnLst>
                        <p:par>
                          <p:cTn id="178" fill="hold">
                            <p:stCondLst>
                              <p:cond delay="0"/>
                            </p:stCondLst>
                            <p:childTnLst>
                              <p:par>
                                <p:cTn id="179" presetID="21" presetClass="entr" presetSubtype="1" fill="hold" grpId="0" nodeType="clickEffect">
                                  <p:stCondLst>
                                    <p:cond delay="0"/>
                                  </p:stCondLst>
                                  <p:childTnLst>
                                    <p:set>
                                      <p:cBhvr>
                                        <p:cTn id="180" dur="1" fill="hold">
                                          <p:stCondLst>
                                            <p:cond delay="0"/>
                                          </p:stCondLst>
                                        </p:cTn>
                                        <p:tgtEl>
                                          <p:spTgt spid="3"/>
                                        </p:tgtEl>
                                        <p:attrNameLst>
                                          <p:attrName>style.visibility</p:attrName>
                                        </p:attrNameLst>
                                      </p:cBhvr>
                                      <p:to>
                                        <p:strVal val="visible"/>
                                      </p:to>
                                    </p:set>
                                    <p:animEffect transition="in" filter="wheel(1)">
                                      <p:cBhvr>
                                        <p:cTn id="181" dur="2000"/>
                                        <p:tgtEl>
                                          <p:spTgt spid="3"/>
                                        </p:tgtEl>
                                      </p:cBhvr>
                                    </p:animEffect>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2"/>
                                        </p:tgtEl>
                                        <p:attrNameLst>
                                          <p:attrName>style.visibility</p:attrName>
                                        </p:attrNameLst>
                                      </p:cBhvr>
                                      <p:to>
                                        <p:strVal val="visible"/>
                                      </p:to>
                                    </p:set>
                                    <p:animEffect transition="in" filter="fade">
                                      <p:cBhvr>
                                        <p:cTn id="186" dur="1000"/>
                                        <p:tgtEl>
                                          <p:spTgt spid="2"/>
                                        </p:tgtEl>
                                      </p:cBhvr>
                                    </p:animEffect>
                                    <p:anim calcmode="lin" valueType="num">
                                      <p:cBhvr>
                                        <p:cTn id="187" dur="1000" fill="hold"/>
                                        <p:tgtEl>
                                          <p:spTgt spid="2"/>
                                        </p:tgtEl>
                                        <p:attrNameLst>
                                          <p:attrName>ppt_x</p:attrName>
                                        </p:attrNameLst>
                                      </p:cBhvr>
                                      <p:tavLst>
                                        <p:tav tm="0">
                                          <p:val>
                                            <p:strVal val="#ppt_x"/>
                                          </p:val>
                                        </p:tav>
                                        <p:tav tm="100000">
                                          <p:val>
                                            <p:strVal val="#ppt_x"/>
                                          </p:val>
                                        </p:tav>
                                      </p:tavLst>
                                    </p:anim>
                                    <p:anim calcmode="lin" valueType="num">
                                      <p:cBhvr>
                                        <p:cTn id="18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1" presetClass="entr" presetSubtype="1" fill="hold" grpId="0" nodeType="click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wheel(1)">
                                      <p:cBhvr>
                                        <p:cTn id="193" dur="2000"/>
                                        <p:tgtEl>
                                          <p:spTgt spid="28"/>
                                        </p:tgtEl>
                                      </p:cBhvr>
                                    </p:animEffect>
                                  </p:childTnLst>
                                </p:cTn>
                              </p:par>
                            </p:childTnLst>
                          </p:cTn>
                        </p:par>
                      </p:childTnLst>
                    </p:cTn>
                  </p:par>
                  <p:par>
                    <p:cTn id="194" fill="hold">
                      <p:stCondLst>
                        <p:cond delay="indefinite"/>
                      </p:stCondLst>
                      <p:childTnLst>
                        <p:par>
                          <p:cTn id="195" fill="hold">
                            <p:stCondLst>
                              <p:cond delay="0"/>
                            </p:stCondLst>
                            <p:childTnLst>
                              <p:par>
                                <p:cTn id="196" presetID="16" presetClass="entr" presetSubtype="21" fill="hold" grpId="0" nodeType="clickEffect">
                                  <p:stCondLst>
                                    <p:cond delay="0"/>
                                  </p:stCondLst>
                                  <p:childTnLst>
                                    <p:set>
                                      <p:cBhvr>
                                        <p:cTn id="197" dur="1" fill="hold">
                                          <p:stCondLst>
                                            <p:cond delay="0"/>
                                          </p:stCondLst>
                                        </p:cTn>
                                        <p:tgtEl>
                                          <p:spTgt spid="17"/>
                                        </p:tgtEl>
                                        <p:attrNameLst>
                                          <p:attrName>style.visibility</p:attrName>
                                        </p:attrNameLst>
                                      </p:cBhvr>
                                      <p:to>
                                        <p:strVal val="visible"/>
                                      </p:to>
                                    </p:set>
                                    <p:animEffect transition="in" filter="barn(inVertical)">
                                      <p:cBhvr>
                                        <p:cTn id="198" dur="500"/>
                                        <p:tgtEl>
                                          <p:spTgt spid="17"/>
                                        </p:tgtEl>
                                      </p:cBhvr>
                                    </p:animEffect>
                                  </p:childTnLst>
                                </p:cTn>
                              </p:par>
                            </p:childTnLst>
                          </p:cTn>
                        </p:par>
                      </p:childTnLst>
                    </p:cTn>
                  </p:par>
                  <p:par>
                    <p:cTn id="199" fill="hold">
                      <p:stCondLst>
                        <p:cond delay="indefinite"/>
                      </p:stCondLst>
                      <p:childTnLst>
                        <p:par>
                          <p:cTn id="200" fill="hold">
                            <p:stCondLst>
                              <p:cond delay="0"/>
                            </p:stCondLst>
                            <p:childTnLst>
                              <p:par>
                                <p:cTn id="201" presetID="26" presetClass="entr" presetSubtype="0" fill="hold" grpId="0" nodeType="clickEffect">
                                  <p:stCondLst>
                                    <p:cond delay="0"/>
                                  </p:stCondLst>
                                  <p:childTnLst>
                                    <p:set>
                                      <p:cBhvr>
                                        <p:cTn id="202" dur="1" fill="hold">
                                          <p:stCondLst>
                                            <p:cond delay="0"/>
                                          </p:stCondLst>
                                        </p:cTn>
                                        <p:tgtEl>
                                          <p:spTgt spid="19"/>
                                        </p:tgtEl>
                                        <p:attrNameLst>
                                          <p:attrName>style.visibility</p:attrName>
                                        </p:attrNameLst>
                                      </p:cBhvr>
                                      <p:to>
                                        <p:strVal val="visible"/>
                                      </p:to>
                                    </p:set>
                                    <p:animEffect transition="in" filter="wipe(down)">
                                      <p:cBhvr>
                                        <p:cTn id="203" dur="580">
                                          <p:stCondLst>
                                            <p:cond delay="0"/>
                                          </p:stCondLst>
                                        </p:cTn>
                                        <p:tgtEl>
                                          <p:spTgt spid="19"/>
                                        </p:tgtEl>
                                      </p:cBhvr>
                                    </p:animEffect>
                                    <p:anim calcmode="lin" valueType="num">
                                      <p:cBhvr>
                                        <p:cTn id="20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0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0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0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0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09" dur="26">
                                          <p:stCondLst>
                                            <p:cond delay="650"/>
                                          </p:stCondLst>
                                        </p:cTn>
                                        <p:tgtEl>
                                          <p:spTgt spid="19"/>
                                        </p:tgtEl>
                                      </p:cBhvr>
                                      <p:to x="100000" y="60000"/>
                                    </p:animScale>
                                    <p:animScale>
                                      <p:cBhvr>
                                        <p:cTn id="210" dur="166" decel="50000">
                                          <p:stCondLst>
                                            <p:cond delay="676"/>
                                          </p:stCondLst>
                                        </p:cTn>
                                        <p:tgtEl>
                                          <p:spTgt spid="19"/>
                                        </p:tgtEl>
                                      </p:cBhvr>
                                      <p:to x="100000" y="100000"/>
                                    </p:animScale>
                                    <p:animScale>
                                      <p:cBhvr>
                                        <p:cTn id="211" dur="26">
                                          <p:stCondLst>
                                            <p:cond delay="1312"/>
                                          </p:stCondLst>
                                        </p:cTn>
                                        <p:tgtEl>
                                          <p:spTgt spid="19"/>
                                        </p:tgtEl>
                                      </p:cBhvr>
                                      <p:to x="100000" y="80000"/>
                                    </p:animScale>
                                    <p:animScale>
                                      <p:cBhvr>
                                        <p:cTn id="212" dur="166" decel="50000">
                                          <p:stCondLst>
                                            <p:cond delay="1338"/>
                                          </p:stCondLst>
                                        </p:cTn>
                                        <p:tgtEl>
                                          <p:spTgt spid="19"/>
                                        </p:tgtEl>
                                      </p:cBhvr>
                                      <p:to x="100000" y="100000"/>
                                    </p:animScale>
                                    <p:animScale>
                                      <p:cBhvr>
                                        <p:cTn id="213" dur="26">
                                          <p:stCondLst>
                                            <p:cond delay="1642"/>
                                          </p:stCondLst>
                                        </p:cTn>
                                        <p:tgtEl>
                                          <p:spTgt spid="19"/>
                                        </p:tgtEl>
                                      </p:cBhvr>
                                      <p:to x="100000" y="90000"/>
                                    </p:animScale>
                                    <p:animScale>
                                      <p:cBhvr>
                                        <p:cTn id="214" dur="166" decel="50000">
                                          <p:stCondLst>
                                            <p:cond delay="1668"/>
                                          </p:stCondLst>
                                        </p:cTn>
                                        <p:tgtEl>
                                          <p:spTgt spid="19"/>
                                        </p:tgtEl>
                                      </p:cBhvr>
                                      <p:to x="100000" y="100000"/>
                                    </p:animScale>
                                    <p:animScale>
                                      <p:cBhvr>
                                        <p:cTn id="215" dur="26">
                                          <p:stCondLst>
                                            <p:cond delay="1808"/>
                                          </p:stCondLst>
                                        </p:cTn>
                                        <p:tgtEl>
                                          <p:spTgt spid="19"/>
                                        </p:tgtEl>
                                      </p:cBhvr>
                                      <p:to x="100000" y="95000"/>
                                    </p:animScale>
                                    <p:animScale>
                                      <p:cBhvr>
                                        <p:cTn id="216" dur="166" decel="50000">
                                          <p:stCondLst>
                                            <p:cond delay="1834"/>
                                          </p:stCondLst>
                                        </p:cTn>
                                        <p:tgtEl>
                                          <p:spTgt spid="19"/>
                                        </p:tgtEl>
                                      </p:cBhvr>
                                      <p:to x="100000" y="100000"/>
                                    </p:animScale>
                                  </p:childTnLst>
                                </p:cTn>
                              </p:par>
                            </p:childTnLst>
                          </p:cTn>
                        </p:par>
                      </p:childTnLst>
                    </p:cTn>
                  </p:par>
                  <p:par>
                    <p:cTn id="217" fill="hold">
                      <p:stCondLst>
                        <p:cond delay="indefinite"/>
                      </p:stCondLst>
                      <p:childTnLst>
                        <p:par>
                          <p:cTn id="218" fill="hold">
                            <p:stCondLst>
                              <p:cond delay="0"/>
                            </p:stCondLst>
                            <p:childTnLst>
                              <p:par>
                                <p:cTn id="219" presetID="21" presetClass="entr" presetSubtype="1" fill="hold" grpId="0" nodeType="clickEffect">
                                  <p:stCondLst>
                                    <p:cond delay="0"/>
                                  </p:stCondLst>
                                  <p:childTnLst>
                                    <p:set>
                                      <p:cBhvr>
                                        <p:cTn id="220" dur="1" fill="hold">
                                          <p:stCondLst>
                                            <p:cond delay="0"/>
                                          </p:stCondLst>
                                        </p:cTn>
                                        <p:tgtEl>
                                          <p:spTgt spid="29"/>
                                        </p:tgtEl>
                                        <p:attrNameLst>
                                          <p:attrName>style.visibility</p:attrName>
                                        </p:attrNameLst>
                                      </p:cBhvr>
                                      <p:to>
                                        <p:strVal val="visible"/>
                                      </p:to>
                                    </p:set>
                                    <p:animEffect transition="in" filter="wheel(1)">
                                      <p:cBhvr>
                                        <p:cTn id="221" dur="2000"/>
                                        <p:tgtEl>
                                          <p:spTgt spid="29"/>
                                        </p:tgtEl>
                                      </p:cBhvr>
                                    </p:animEffect>
                                  </p:childTnLst>
                                </p:cTn>
                              </p:par>
                            </p:childTnLst>
                          </p:cTn>
                        </p:par>
                      </p:childTnLst>
                    </p:cTn>
                  </p:par>
                  <p:par>
                    <p:cTn id="222" fill="hold">
                      <p:stCondLst>
                        <p:cond delay="indefinite"/>
                      </p:stCondLst>
                      <p:childTnLst>
                        <p:par>
                          <p:cTn id="223" fill="hold">
                            <p:stCondLst>
                              <p:cond delay="0"/>
                            </p:stCondLst>
                            <p:childTnLst>
                              <p:par>
                                <p:cTn id="224" presetID="16" presetClass="entr" presetSubtype="21" fill="hold" nodeType="clickEffect">
                                  <p:stCondLst>
                                    <p:cond delay="0"/>
                                  </p:stCondLst>
                                  <p:childTnLst>
                                    <p:set>
                                      <p:cBhvr>
                                        <p:cTn id="225" dur="1" fill="hold">
                                          <p:stCondLst>
                                            <p:cond delay="0"/>
                                          </p:stCondLst>
                                        </p:cTn>
                                        <p:tgtEl>
                                          <p:spTgt spid="43"/>
                                        </p:tgtEl>
                                        <p:attrNameLst>
                                          <p:attrName>style.visibility</p:attrName>
                                        </p:attrNameLst>
                                      </p:cBhvr>
                                      <p:to>
                                        <p:strVal val="visible"/>
                                      </p:to>
                                    </p:set>
                                    <p:animEffect transition="in" filter="barn(inVertical)">
                                      <p:cBhvr>
                                        <p:cTn id="226" dur="500"/>
                                        <p:tgtEl>
                                          <p:spTgt spid="43"/>
                                        </p:tgtEl>
                                      </p:cBhvr>
                                    </p:animEffect>
                                  </p:childTnLst>
                                </p:cTn>
                              </p:par>
                            </p:childTnLst>
                          </p:cTn>
                        </p:par>
                      </p:childTnLst>
                    </p:cTn>
                  </p:par>
                  <p:par>
                    <p:cTn id="227" fill="hold">
                      <p:stCondLst>
                        <p:cond delay="indefinite"/>
                      </p:stCondLst>
                      <p:childTnLst>
                        <p:par>
                          <p:cTn id="228" fill="hold">
                            <p:stCondLst>
                              <p:cond delay="0"/>
                            </p:stCondLst>
                            <p:childTnLst>
                              <p:par>
                                <p:cTn id="229" presetID="16" presetClass="entr" presetSubtype="21" fill="hold" nodeType="clickEffect">
                                  <p:stCondLst>
                                    <p:cond delay="0"/>
                                  </p:stCondLst>
                                  <p:childTnLst>
                                    <p:set>
                                      <p:cBhvr>
                                        <p:cTn id="230" dur="1" fill="hold">
                                          <p:stCondLst>
                                            <p:cond delay="0"/>
                                          </p:stCondLst>
                                        </p:cTn>
                                        <p:tgtEl>
                                          <p:spTgt spid="45"/>
                                        </p:tgtEl>
                                        <p:attrNameLst>
                                          <p:attrName>style.visibility</p:attrName>
                                        </p:attrNameLst>
                                      </p:cBhvr>
                                      <p:to>
                                        <p:strVal val="visible"/>
                                      </p:to>
                                    </p:set>
                                    <p:animEffect transition="in" filter="barn(inVertical)">
                                      <p:cBhvr>
                                        <p:cTn id="231" dur="500"/>
                                        <p:tgtEl>
                                          <p:spTgt spid="45"/>
                                        </p:tgtEl>
                                      </p:cBhvr>
                                    </p:animEffect>
                                  </p:childTnLst>
                                </p:cTn>
                              </p:par>
                            </p:childTnLst>
                          </p:cTn>
                        </p:par>
                      </p:childTnLst>
                    </p:cTn>
                  </p:par>
                  <p:par>
                    <p:cTn id="232" fill="hold">
                      <p:stCondLst>
                        <p:cond delay="indefinite"/>
                      </p:stCondLst>
                      <p:childTnLst>
                        <p:par>
                          <p:cTn id="233" fill="hold">
                            <p:stCondLst>
                              <p:cond delay="0"/>
                            </p:stCondLst>
                            <p:childTnLst>
                              <p:par>
                                <p:cTn id="234" presetID="26" presetClass="entr" presetSubtype="0" fill="hold" grpId="0" nodeType="clickEffect">
                                  <p:stCondLst>
                                    <p:cond delay="0"/>
                                  </p:stCondLst>
                                  <p:childTnLst>
                                    <p:set>
                                      <p:cBhvr>
                                        <p:cTn id="235" dur="1" fill="hold">
                                          <p:stCondLst>
                                            <p:cond delay="0"/>
                                          </p:stCondLst>
                                        </p:cTn>
                                        <p:tgtEl>
                                          <p:spTgt spid="48"/>
                                        </p:tgtEl>
                                        <p:attrNameLst>
                                          <p:attrName>style.visibility</p:attrName>
                                        </p:attrNameLst>
                                      </p:cBhvr>
                                      <p:to>
                                        <p:strVal val="visible"/>
                                      </p:to>
                                    </p:set>
                                    <p:animEffect transition="in" filter="wipe(down)">
                                      <p:cBhvr>
                                        <p:cTn id="236" dur="580">
                                          <p:stCondLst>
                                            <p:cond delay="0"/>
                                          </p:stCondLst>
                                        </p:cTn>
                                        <p:tgtEl>
                                          <p:spTgt spid="48"/>
                                        </p:tgtEl>
                                      </p:cBhvr>
                                    </p:animEffect>
                                    <p:anim calcmode="lin" valueType="num">
                                      <p:cBhvr>
                                        <p:cTn id="237"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238"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239"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240"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241"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242" dur="26">
                                          <p:stCondLst>
                                            <p:cond delay="650"/>
                                          </p:stCondLst>
                                        </p:cTn>
                                        <p:tgtEl>
                                          <p:spTgt spid="48"/>
                                        </p:tgtEl>
                                      </p:cBhvr>
                                      <p:to x="100000" y="60000"/>
                                    </p:animScale>
                                    <p:animScale>
                                      <p:cBhvr>
                                        <p:cTn id="243" dur="166" decel="50000">
                                          <p:stCondLst>
                                            <p:cond delay="676"/>
                                          </p:stCondLst>
                                        </p:cTn>
                                        <p:tgtEl>
                                          <p:spTgt spid="48"/>
                                        </p:tgtEl>
                                      </p:cBhvr>
                                      <p:to x="100000" y="100000"/>
                                    </p:animScale>
                                    <p:animScale>
                                      <p:cBhvr>
                                        <p:cTn id="244" dur="26">
                                          <p:stCondLst>
                                            <p:cond delay="1312"/>
                                          </p:stCondLst>
                                        </p:cTn>
                                        <p:tgtEl>
                                          <p:spTgt spid="48"/>
                                        </p:tgtEl>
                                      </p:cBhvr>
                                      <p:to x="100000" y="80000"/>
                                    </p:animScale>
                                    <p:animScale>
                                      <p:cBhvr>
                                        <p:cTn id="245" dur="166" decel="50000">
                                          <p:stCondLst>
                                            <p:cond delay="1338"/>
                                          </p:stCondLst>
                                        </p:cTn>
                                        <p:tgtEl>
                                          <p:spTgt spid="48"/>
                                        </p:tgtEl>
                                      </p:cBhvr>
                                      <p:to x="100000" y="100000"/>
                                    </p:animScale>
                                    <p:animScale>
                                      <p:cBhvr>
                                        <p:cTn id="246" dur="26">
                                          <p:stCondLst>
                                            <p:cond delay="1642"/>
                                          </p:stCondLst>
                                        </p:cTn>
                                        <p:tgtEl>
                                          <p:spTgt spid="48"/>
                                        </p:tgtEl>
                                      </p:cBhvr>
                                      <p:to x="100000" y="90000"/>
                                    </p:animScale>
                                    <p:animScale>
                                      <p:cBhvr>
                                        <p:cTn id="247" dur="166" decel="50000">
                                          <p:stCondLst>
                                            <p:cond delay="1668"/>
                                          </p:stCondLst>
                                        </p:cTn>
                                        <p:tgtEl>
                                          <p:spTgt spid="48"/>
                                        </p:tgtEl>
                                      </p:cBhvr>
                                      <p:to x="100000" y="100000"/>
                                    </p:animScale>
                                    <p:animScale>
                                      <p:cBhvr>
                                        <p:cTn id="248" dur="26">
                                          <p:stCondLst>
                                            <p:cond delay="1808"/>
                                          </p:stCondLst>
                                        </p:cTn>
                                        <p:tgtEl>
                                          <p:spTgt spid="48"/>
                                        </p:tgtEl>
                                      </p:cBhvr>
                                      <p:to x="100000" y="95000"/>
                                    </p:animScale>
                                    <p:animScale>
                                      <p:cBhvr>
                                        <p:cTn id="249" dur="166" decel="50000">
                                          <p:stCondLst>
                                            <p:cond delay="1834"/>
                                          </p:stCondLst>
                                        </p:cTn>
                                        <p:tgtEl>
                                          <p:spTgt spid="48"/>
                                        </p:tgtEl>
                                      </p:cBhvr>
                                      <p:to x="100000" y="100000"/>
                                    </p:animScale>
                                  </p:childTnLst>
                                </p:cTn>
                              </p:par>
                            </p:childTnLst>
                          </p:cTn>
                        </p:par>
                      </p:childTnLst>
                    </p:cTn>
                  </p:par>
                  <p:par>
                    <p:cTn id="250" fill="hold">
                      <p:stCondLst>
                        <p:cond delay="indefinite"/>
                      </p:stCondLst>
                      <p:childTnLst>
                        <p:par>
                          <p:cTn id="251" fill="hold">
                            <p:stCondLst>
                              <p:cond delay="0"/>
                            </p:stCondLst>
                            <p:childTnLst>
                              <p:par>
                                <p:cTn id="252" presetID="21" presetClass="entr" presetSubtype="1" fill="hold" grpId="0" nodeType="clickEffect">
                                  <p:stCondLst>
                                    <p:cond delay="0"/>
                                  </p:stCondLst>
                                  <p:childTnLst>
                                    <p:set>
                                      <p:cBhvr>
                                        <p:cTn id="253" dur="1" fill="hold">
                                          <p:stCondLst>
                                            <p:cond delay="0"/>
                                          </p:stCondLst>
                                        </p:cTn>
                                        <p:tgtEl>
                                          <p:spTgt spid="30"/>
                                        </p:tgtEl>
                                        <p:attrNameLst>
                                          <p:attrName>style.visibility</p:attrName>
                                        </p:attrNameLst>
                                      </p:cBhvr>
                                      <p:to>
                                        <p:strVal val="visible"/>
                                      </p:to>
                                    </p:set>
                                    <p:animEffect transition="in" filter="wheel(1)">
                                      <p:cBhvr>
                                        <p:cTn id="254"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animBg="1"/>
      <p:bldP spid="24" grpId="0"/>
      <p:bldP spid="25" grpId="0"/>
      <p:bldP spid="26" grpId="0"/>
      <p:bldP spid="27" grpId="0"/>
      <p:bldP spid="28" grpId="0" animBg="1"/>
      <p:bldP spid="29" grpId="0" animBg="1"/>
      <p:bldP spid="30" grpId="0" animBg="1"/>
      <p:bldP spid="31" grpId="0"/>
      <p:bldP spid="33" grpId="0"/>
      <p:bldP spid="35" grpId="0"/>
      <p:bldP spid="36" grpId="0"/>
      <p:bldP spid="37" grpId="0"/>
      <p:bldP spid="39" grpId="0"/>
      <p:bldP spid="40" grpId="0" animBg="1"/>
      <p:bldP spid="48" grpId="0"/>
      <p:bldP spid="34" grpId="0"/>
      <p:bldP spid="3" grpId="0" animBg="1"/>
      <p:bldP spid="17"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419e6ff21bca8e68e387d48dbab5f2b86a2c5d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Matematica">
      <a:dk1>
        <a:sysClr val="windowText" lastClr="000000"/>
      </a:dk1>
      <a:lt1>
        <a:srgbClr val="FFFFFF"/>
      </a:lt1>
      <a:dk2>
        <a:srgbClr val="0F243E"/>
      </a:dk2>
      <a:lt2>
        <a:srgbClr val="E7EDF5"/>
      </a:lt2>
      <a:accent1>
        <a:srgbClr val="28466A"/>
      </a:accent1>
      <a:accent2>
        <a:srgbClr val="C0504D"/>
      </a:accent2>
      <a:accent3>
        <a:srgbClr val="3D6AA1"/>
      </a:accent3>
      <a:accent4>
        <a:srgbClr val="B2A2C7"/>
      </a:accent4>
      <a:accent5>
        <a:srgbClr val="92CDDC"/>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10.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orma de onda">
  <a:themeElements>
    <a:clrScheme name="Matematica">
      <a:dk1>
        <a:sysClr val="windowText" lastClr="000000"/>
      </a:dk1>
      <a:lt1>
        <a:srgbClr val="FFFFFF"/>
      </a:lt1>
      <a:dk2>
        <a:srgbClr val="0F243E"/>
      </a:dk2>
      <a:lt2>
        <a:srgbClr val="E7EDF5"/>
      </a:lt2>
      <a:accent1>
        <a:srgbClr val="28466A"/>
      </a:accent1>
      <a:accent2>
        <a:srgbClr val="C0504D"/>
      </a:accent2>
      <a:accent3>
        <a:srgbClr val="3D6AA1"/>
      </a:accent3>
      <a:accent4>
        <a:srgbClr val="B2A2C7"/>
      </a:accent4>
      <a:accent5>
        <a:srgbClr val="92CDDC"/>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2_Forma de onda">
  <a:themeElements>
    <a:clrScheme name="Matematica">
      <a:dk1>
        <a:sysClr val="windowText" lastClr="000000"/>
      </a:dk1>
      <a:lt1>
        <a:srgbClr val="FFFFFF"/>
      </a:lt1>
      <a:dk2>
        <a:srgbClr val="0F243E"/>
      </a:dk2>
      <a:lt2>
        <a:srgbClr val="E7EDF5"/>
      </a:lt2>
      <a:accent1>
        <a:srgbClr val="28466A"/>
      </a:accent1>
      <a:accent2>
        <a:srgbClr val="C0504D"/>
      </a:accent2>
      <a:accent3>
        <a:srgbClr val="3D6AA1"/>
      </a:accent3>
      <a:accent4>
        <a:srgbClr val="B2A2C7"/>
      </a:accent4>
      <a:accent5>
        <a:srgbClr val="92CDDC"/>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3_Forma de onda">
  <a:themeElements>
    <a:clrScheme name="Matematica">
      <a:dk1>
        <a:sysClr val="windowText" lastClr="000000"/>
      </a:dk1>
      <a:lt1>
        <a:srgbClr val="FFFFFF"/>
      </a:lt1>
      <a:dk2>
        <a:srgbClr val="0F243E"/>
      </a:dk2>
      <a:lt2>
        <a:srgbClr val="E7EDF5"/>
      </a:lt2>
      <a:accent1>
        <a:srgbClr val="28466A"/>
      </a:accent1>
      <a:accent2>
        <a:srgbClr val="C0504D"/>
      </a:accent2>
      <a:accent3>
        <a:srgbClr val="3D6AA1"/>
      </a:accent3>
      <a:accent4>
        <a:srgbClr val="B2A2C7"/>
      </a:accent4>
      <a:accent5>
        <a:srgbClr val="92CDDC"/>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5.xml><?xml version="1.0" encoding="utf-8"?>
<a:theme xmlns:a="http://schemas.openxmlformats.org/drawingml/2006/main" name="4_Forma de onda">
  <a:themeElements>
    <a:clrScheme name="Matematica">
      <a:dk1>
        <a:sysClr val="windowText" lastClr="000000"/>
      </a:dk1>
      <a:lt1>
        <a:srgbClr val="FFFFFF"/>
      </a:lt1>
      <a:dk2>
        <a:srgbClr val="0F243E"/>
      </a:dk2>
      <a:lt2>
        <a:srgbClr val="E7EDF5"/>
      </a:lt2>
      <a:accent1>
        <a:srgbClr val="28466A"/>
      </a:accent1>
      <a:accent2>
        <a:srgbClr val="C0504D"/>
      </a:accent2>
      <a:accent3>
        <a:srgbClr val="3D6AA1"/>
      </a:accent3>
      <a:accent4>
        <a:srgbClr val="B2A2C7"/>
      </a:accent4>
      <a:accent5>
        <a:srgbClr val="92CDDC"/>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6.xml><?xml version="1.0" encoding="utf-8"?>
<a:theme xmlns:a="http://schemas.openxmlformats.org/drawingml/2006/main" name="5_Forma de onda">
  <a:themeElements>
    <a:clrScheme name="Matematica">
      <a:dk1>
        <a:sysClr val="windowText" lastClr="000000"/>
      </a:dk1>
      <a:lt1>
        <a:srgbClr val="FFFFFF"/>
      </a:lt1>
      <a:dk2>
        <a:srgbClr val="0F243E"/>
      </a:dk2>
      <a:lt2>
        <a:srgbClr val="E7EDF5"/>
      </a:lt2>
      <a:accent1>
        <a:srgbClr val="28466A"/>
      </a:accent1>
      <a:accent2>
        <a:srgbClr val="C0504D"/>
      </a:accent2>
      <a:accent3>
        <a:srgbClr val="3D6AA1"/>
      </a:accent3>
      <a:accent4>
        <a:srgbClr val="B2A2C7"/>
      </a:accent4>
      <a:accent5>
        <a:srgbClr val="92CDDC"/>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7.xml><?xml version="1.0" encoding="utf-8"?>
<a:theme xmlns:a="http://schemas.openxmlformats.org/drawingml/2006/main" name="6_Forma de onda">
  <a:themeElements>
    <a:clrScheme name="Matematica">
      <a:dk1>
        <a:sysClr val="windowText" lastClr="000000"/>
      </a:dk1>
      <a:lt1>
        <a:srgbClr val="FFFFFF"/>
      </a:lt1>
      <a:dk2>
        <a:srgbClr val="0F243E"/>
      </a:dk2>
      <a:lt2>
        <a:srgbClr val="E7EDF5"/>
      </a:lt2>
      <a:accent1>
        <a:srgbClr val="28466A"/>
      </a:accent1>
      <a:accent2>
        <a:srgbClr val="C0504D"/>
      </a:accent2>
      <a:accent3>
        <a:srgbClr val="3D6AA1"/>
      </a:accent3>
      <a:accent4>
        <a:srgbClr val="B2A2C7"/>
      </a:accent4>
      <a:accent5>
        <a:srgbClr val="92CDDC"/>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8.xml><?xml version="1.0" encoding="utf-8"?>
<a:theme xmlns:a="http://schemas.openxmlformats.org/drawingml/2006/main" name="7_Forma de onda">
  <a:themeElements>
    <a:clrScheme name="Matematica">
      <a:dk1>
        <a:sysClr val="windowText" lastClr="000000"/>
      </a:dk1>
      <a:lt1>
        <a:srgbClr val="FFFFFF"/>
      </a:lt1>
      <a:dk2>
        <a:srgbClr val="0F243E"/>
      </a:dk2>
      <a:lt2>
        <a:srgbClr val="E7EDF5"/>
      </a:lt2>
      <a:accent1>
        <a:srgbClr val="28466A"/>
      </a:accent1>
      <a:accent2>
        <a:srgbClr val="C0504D"/>
      </a:accent2>
      <a:accent3>
        <a:srgbClr val="3D6AA1"/>
      </a:accent3>
      <a:accent4>
        <a:srgbClr val="B2A2C7"/>
      </a:accent4>
      <a:accent5>
        <a:srgbClr val="92CDDC"/>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9.xml><?xml version="1.0" encoding="utf-8"?>
<a:theme xmlns:a="http://schemas.openxmlformats.org/drawingml/2006/main" name="8_Forma de onda">
  <a:themeElements>
    <a:clrScheme name="Matematica">
      <a:dk1>
        <a:sysClr val="windowText" lastClr="000000"/>
      </a:dk1>
      <a:lt1>
        <a:srgbClr val="FFFFFF"/>
      </a:lt1>
      <a:dk2>
        <a:srgbClr val="0F243E"/>
      </a:dk2>
      <a:lt2>
        <a:srgbClr val="E7EDF5"/>
      </a:lt2>
      <a:accent1>
        <a:srgbClr val="28466A"/>
      </a:accent1>
      <a:accent2>
        <a:srgbClr val="C0504D"/>
      </a:accent2>
      <a:accent3>
        <a:srgbClr val="3D6AA1"/>
      </a:accent3>
      <a:accent4>
        <a:srgbClr val="B2A2C7"/>
      </a:accent4>
      <a:accent5>
        <a:srgbClr val="92CDDC"/>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5847</TotalTime>
  <Words>1793</Words>
  <Application>Microsoft Office PowerPoint</Application>
  <PresentationFormat>A4 (210 x 297 mm)</PresentationFormat>
  <Paragraphs>285</Paragraphs>
  <Slides>23</Slides>
  <Notes>0</Notes>
  <HiddenSlides>0</HiddenSlides>
  <MMClips>0</MMClips>
  <ScaleCrop>false</ScaleCrop>
  <HeadingPairs>
    <vt:vector size="4" baseType="variant">
      <vt:variant>
        <vt:lpstr>Tema</vt:lpstr>
      </vt:variant>
      <vt:variant>
        <vt:i4>9</vt:i4>
      </vt:variant>
      <vt:variant>
        <vt:lpstr>Títulos de diapositiva</vt:lpstr>
      </vt:variant>
      <vt:variant>
        <vt:i4>23</vt:i4>
      </vt:variant>
    </vt:vector>
  </HeadingPairs>
  <TitlesOfParts>
    <vt:vector size="32" baseType="lpstr">
      <vt:lpstr>Forma de onda</vt:lpstr>
      <vt:lpstr>1_Forma de onda</vt:lpstr>
      <vt:lpstr>2_Forma de onda</vt:lpstr>
      <vt:lpstr>3_Forma de onda</vt:lpstr>
      <vt:lpstr>4_Forma de onda</vt:lpstr>
      <vt:lpstr>5_Forma de onda</vt:lpstr>
      <vt:lpstr>6_Forma de onda</vt:lpstr>
      <vt:lpstr>7_Forma de onda</vt:lpstr>
      <vt:lpstr>8_Forma de onda</vt:lpstr>
      <vt:lpstr>Presentación de PowerPoint</vt:lpstr>
      <vt:lpstr>Presentación de PowerPoint</vt:lpstr>
      <vt:lpstr>Presentación de PowerPoint</vt:lpstr>
      <vt:lpstr>Plano Cartesiano</vt:lpstr>
      <vt:lpstr>Presentación de PowerPoint</vt:lpstr>
      <vt:lpstr>Presentación de PowerPoint</vt:lpstr>
      <vt:lpstr>Presentación de PowerPoint</vt:lpstr>
      <vt:lpstr>DEFINICIÓN DE VECTOR</vt:lpstr>
      <vt:lpstr>ELEMENTOS DEL VECTOR</vt:lpstr>
      <vt:lpstr>RADIO VECTOR</vt:lpstr>
      <vt:lpstr>Presentación de PowerPoint</vt:lpstr>
      <vt:lpstr>Plano Cartesiano</vt:lpstr>
      <vt:lpstr>Presentación de PowerPoint</vt:lpstr>
      <vt:lpstr>Ejercicios Explicativos</vt:lpstr>
      <vt:lpstr>Presentación de PowerPoint</vt:lpstr>
      <vt:lpstr>Presentación de PowerPoint</vt:lpstr>
      <vt:lpstr>Presentación de PowerPoint</vt:lpstr>
      <vt:lpstr>Presentación de PowerPoint</vt:lpstr>
      <vt:lpstr>Presentación de PowerPoint</vt:lpstr>
      <vt:lpstr>Presentación de PowerPoint</vt:lpstr>
      <vt:lpstr> MULTIPLICACIÓN DE UN VECTOR POR UN ESCALAR </vt:lpstr>
      <vt:lpstr>EJERCICIOS EXPLICATIVOS</vt:lpstr>
      <vt:lpstr>¡Ahora todos a practicar!</vt:lpstr>
    </vt:vector>
  </TitlesOfParts>
  <Company>Casa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dc:title>
  <dc:creator>UNIVERSIDAD TECNOLOGICA DEL PERU</dc:creator>
  <cp:lastModifiedBy>Luffi</cp:lastModifiedBy>
  <cp:revision>402</cp:revision>
  <dcterms:created xsi:type="dcterms:W3CDTF">2005-04-11T11:51:12Z</dcterms:created>
  <dcterms:modified xsi:type="dcterms:W3CDTF">2019-07-09T22:13:33Z</dcterms:modified>
</cp:coreProperties>
</file>