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7" r:id="rId2"/>
    <p:sldId id="259" r:id="rId3"/>
    <p:sldId id="276" r:id="rId4"/>
    <p:sldId id="277" r:id="rId5"/>
    <p:sldId id="279" r:id="rId6"/>
    <p:sldId id="278" r:id="rId7"/>
    <p:sldId id="280" r:id="rId8"/>
    <p:sldId id="281" r:id="rId9"/>
    <p:sldId id="283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474" r:id="rId18"/>
    <p:sldId id="350" r:id="rId19"/>
    <p:sldId id="290" r:id="rId20"/>
    <p:sldId id="359" r:id="rId21"/>
    <p:sldId id="291" r:id="rId22"/>
    <p:sldId id="292" r:id="rId23"/>
    <p:sldId id="293" r:id="rId24"/>
    <p:sldId id="294" r:id="rId25"/>
    <p:sldId id="295" r:id="rId26"/>
    <p:sldId id="343" r:id="rId27"/>
    <p:sldId id="344" r:id="rId28"/>
    <p:sldId id="345" r:id="rId29"/>
    <p:sldId id="349" r:id="rId30"/>
    <p:sldId id="354" r:id="rId31"/>
    <p:sldId id="355" r:id="rId32"/>
    <p:sldId id="356" r:id="rId33"/>
    <p:sldId id="348" r:id="rId34"/>
    <p:sldId id="351" r:id="rId35"/>
    <p:sldId id="473" r:id="rId36"/>
    <p:sldId id="352" r:id="rId37"/>
    <p:sldId id="4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7" autoAdjust="0"/>
    <p:restoredTop sz="94660"/>
  </p:normalViewPr>
  <p:slideViewPr>
    <p:cSldViewPr>
      <p:cViewPr varScale="1">
        <p:scale>
          <a:sx n="120" d="100"/>
          <a:sy n="120" d="100"/>
        </p:scale>
        <p:origin x="12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CF215-757D-448D-AEAA-F4348FA1978D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E951D-57D1-422E-8A36-49203CB5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59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fld id="{8636A91B-CAE2-45DA-BDE7-F4C86425515C}" type="slidenum">
              <a:rPr lang="zh-CN" altLang="en-US" sz="1200">
                <a:latin typeface="Arial" charset="0"/>
              </a:rPr>
              <a:pPr/>
              <a:t>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193F5895-0D2B-48A6-B575-08F5BA207E3F}" type="slidenum">
              <a:rPr lang="zh-CN" altLang="en-US" sz="1200">
                <a:latin typeface="Arial" charset="0"/>
              </a:rPr>
              <a:pPr/>
              <a:t>14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9D9DBB2-DA8D-49ED-88FE-2B20F4808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3DF97B5-492B-4F2B-BAC5-24CAD9587C17}" type="slidenum">
              <a:rPr lang="zh-CN" altLang="en-US" sz="1200" smtClean="0">
                <a:latin typeface="Arial" panose="020B0604020202020204" pitchFamily="34" charset="0"/>
              </a:rPr>
              <a:pPr/>
              <a:t>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12085A5-4248-4031-81EB-5CAACB1A7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42A8D59-3104-42D2-849C-95AC9E6F5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0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  <a:ea typeface="Noto Sans CJK SC Regular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84CF-179D-4BA1-AAAC-1059AF2041D0}" type="datetime1">
              <a:rPr lang="en-US" altLang="zh-CN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EABA-AE75-454B-9D26-4A36EF2C7D99}" type="datetime1">
              <a:rPr lang="en-US" altLang="zh-CN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BAA7-1B31-4381-A13D-5CA2C2C4DE05}" type="datetime1">
              <a:rPr lang="en-US" altLang="zh-CN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6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CD4D10-2DE7-4170-BD17-3E1291D086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89AEC-E90D-4969-83AF-10E15B1951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9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806-83C8-4C29-A154-A04CB7C649F8}" type="datetime1">
              <a:rPr lang="en-US" altLang="zh-CN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Noto Sans CJK SC Regular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EE75-CE15-4D64-BB2E-B23AB0C8719B}" type="datetime1">
              <a:rPr lang="en-US" altLang="zh-CN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CD8D-0152-405B-8D07-B125FE5C0D39}" type="datetime1">
              <a:rPr lang="en-US" altLang="zh-CN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6380-BDC1-4CBC-99BB-B61AD96CCBD6}" type="datetime1">
              <a:rPr lang="en-US" altLang="zh-CN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2DC0-5EAF-4678-9533-2B1352F95B84}" type="datetime1">
              <a:rPr lang="en-US" altLang="zh-CN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0ABD-82A1-400A-B119-445BE5B78D70}" type="datetime1">
              <a:rPr lang="en-US" altLang="zh-CN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D873A-EEA6-4E42-8DF9-79233AB87768}" type="datetime1">
              <a:rPr lang="en-US" altLang="zh-CN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771C8-6FB9-4F0B-98B3-F758BAAE1389}" type="datetime1">
              <a:rPr lang="en-US" altLang="zh-CN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SC Regular" pitchFamily="34" charset="-122"/>
              </a:defRPr>
            </a:lvl1pPr>
          </a:lstStyle>
          <a:p>
            <a:fld id="{4BF06C10-A07C-492F-8FA3-C8862857FEBB}" type="datetime1">
              <a:rPr lang="en-US" altLang="zh-CN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SC Regular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SC Regular" pitchFamily="34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Noto Sans CJK SC Regular" pitchFamily="34" charset="-122"/>
          <a:ea typeface="Noto Sans CJK SC Regular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Noto Sans CJK SC Regular" pitchFamily="34" charset="-122"/>
          <a:ea typeface="Noto Sans CJK SC Regular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Noto Sans CJK SC Regular" pitchFamily="34" charset="-122"/>
          <a:ea typeface="Noto Sans CJK SC Regular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Noto Sans CJK SC Regular" pitchFamily="34" charset="-122"/>
          <a:ea typeface="Noto Sans CJK SC Regular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Noto Sans CJK SC Regular" pitchFamily="34" charset="-122"/>
          <a:ea typeface="Noto Sans CJK SC Regular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447801"/>
            <a:ext cx="9144000" cy="838200"/>
          </a:xfrm>
          <a:noFill/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Data Structures and Algorithms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4495800"/>
            <a:ext cx="9144000" cy="1371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Department of Computer Science &amp; Technology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United International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3200" y="3200400"/>
            <a:ext cx="541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5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AVL Trees II</a:t>
            </a:r>
            <a:endParaRPr lang="en-US" sz="54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3576935"/>
            <a:ext cx="2151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10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02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Continue our example</a:t>
            </a:r>
          </a:p>
          <a:p>
            <a:pPr lvl="1"/>
            <a:r>
              <a:rPr lang="en-US" altLang="zh-CN" dirty="0"/>
              <a:t>We</a:t>
            </a:r>
            <a:r>
              <a:rPr lang="en-US" altLang="zh-CN" dirty="0">
                <a:latin typeface="Arial" charset="0"/>
              </a:rPr>
              <a:t>’</a:t>
            </a:r>
            <a:r>
              <a:rPr lang="en-US" altLang="zh-CN" dirty="0"/>
              <a:t>ve inserted 3, 2, 1, 4, 5, 6, 7, 16 </a:t>
            </a:r>
          </a:p>
          <a:p>
            <a:pPr lvl="1"/>
            <a:r>
              <a:rPr lang="en-US" altLang="zh-CN" dirty="0"/>
              <a:t>We</a:t>
            </a:r>
            <a:r>
              <a:rPr lang="en-US" altLang="zh-CN" dirty="0">
                <a:latin typeface="Arial" charset="0"/>
              </a:rPr>
              <a:t>’</a:t>
            </a:r>
            <a:r>
              <a:rPr lang="en-US" altLang="zh-CN" dirty="0"/>
              <a:t>ll insert 15, 14, 13, 12, 11, 10, 8, 9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1363927" y="4189413"/>
            <a:ext cx="1893358" cy="457200"/>
            <a:chOff x="1363927" y="4189413"/>
            <a:chExt cx="1893358" cy="457200"/>
          </a:xfrm>
        </p:grpSpPr>
        <p:sp>
          <p:nvSpPr>
            <p:cNvPr id="4" name="Oval 48"/>
            <p:cNvSpPr>
              <a:spLocks noChangeArrowheads="1"/>
            </p:cNvSpPr>
            <p:nvPr/>
          </p:nvSpPr>
          <p:spPr bwMode="auto">
            <a:xfrm>
              <a:off x="1363927" y="4189413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Oval 49"/>
            <p:cNvSpPr>
              <a:spLocks noChangeArrowheads="1"/>
            </p:cNvSpPr>
            <p:nvPr/>
          </p:nvSpPr>
          <p:spPr bwMode="auto">
            <a:xfrm>
              <a:off x="2800085" y="4189413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8" name="Oval 52"/>
          <p:cNvSpPr>
            <a:spLocks noChangeArrowheads="1"/>
          </p:cNvSpPr>
          <p:nvPr/>
        </p:nvSpPr>
        <p:spPr bwMode="auto">
          <a:xfrm>
            <a:off x="2082006" y="36576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004888" y="4876800"/>
            <a:ext cx="1175279" cy="457200"/>
            <a:chOff x="1004888" y="4876800"/>
            <a:chExt cx="1175279" cy="457200"/>
          </a:xfrm>
        </p:grpSpPr>
        <p:sp>
          <p:nvSpPr>
            <p:cNvPr id="15" name="Oval 59"/>
            <p:cNvSpPr>
              <a:spLocks noChangeArrowheads="1"/>
            </p:cNvSpPr>
            <p:nvPr/>
          </p:nvSpPr>
          <p:spPr bwMode="auto">
            <a:xfrm>
              <a:off x="1722967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Oval 62"/>
            <p:cNvSpPr>
              <a:spLocks noChangeArrowheads="1"/>
            </p:cNvSpPr>
            <p:nvPr/>
          </p:nvSpPr>
          <p:spPr bwMode="auto">
            <a:xfrm>
              <a:off x="1004888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12" name="Oval 56"/>
          <p:cNvSpPr>
            <a:spLocks noChangeArrowheads="1"/>
          </p:cNvSpPr>
          <p:nvPr/>
        </p:nvSpPr>
        <p:spPr bwMode="auto">
          <a:xfrm>
            <a:off x="3159125" y="48768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Oval 65"/>
          <p:cNvSpPr>
            <a:spLocks noChangeArrowheads="1"/>
          </p:cNvSpPr>
          <p:nvPr/>
        </p:nvSpPr>
        <p:spPr bwMode="auto">
          <a:xfrm>
            <a:off x="2441046" y="487521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" name="Oval 68"/>
          <p:cNvSpPr>
            <a:spLocks noChangeArrowheads="1"/>
          </p:cNvSpPr>
          <p:nvPr/>
        </p:nvSpPr>
        <p:spPr bwMode="auto">
          <a:xfrm>
            <a:off x="3463925" y="54864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Oval 71"/>
          <p:cNvSpPr>
            <a:spLocks noChangeArrowheads="1"/>
          </p:cNvSpPr>
          <p:nvPr/>
        </p:nvSpPr>
        <p:spPr bwMode="auto">
          <a:xfrm>
            <a:off x="3159125" y="60960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15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Text Box 74"/>
          <p:cNvSpPr txBox="1">
            <a:spLocks noChangeArrowheads="1"/>
          </p:cNvSpPr>
          <p:nvPr/>
        </p:nvSpPr>
        <p:spPr bwMode="auto">
          <a:xfrm>
            <a:off x="720725" y="5486400"/>
            <a:ext cx="23374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Insert 15</a:t>
            </a:r>
            <a:br>
              <a:rPr lang="en-US" altLang="zh-CN" sz="2000" dirty="0">
                <a:solidFill>
                  <a:schemeClr val="accent4"/>
                </a:solidFill>
                <a:latin typeface="+mn-lt"/>
              </a:rPr>
            </a:b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violation at node 7</a:t>
            </a:r>
          </a:p>
        </p:txBody>
      </p:sp>
      <p:sp>
        <p:nvSpPr>
          <p:cNvPr id="31" name="Line 76"/>
          <p:cNvSpPr>
            <a:spLocks noChangeShapeType="1"/>
          </p:cNvSpPr>
          <p:nvPr/>
        </p:nvSpPr>
        <p:spPr bwMode="auto">
          <a:xfrm>
            <a:off x="4225925" y="4953000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3" name="Straight Connector 32"/>
          <p:cNvCxnSpPr>
            <a:stCxn id="4" idx="0"/>
            <a:endCxn id="8" idx="3"/>
          </p:cNvCxnSpPr>
          <p:nvPr/>
        </p:nvCxnSpPr>
        <p:spPr>
          <a:xfrm flipV="1">
            <a:off x="1592527" y="4047845"/>
            <a:ext cx="556434" cy="14156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0"/>
            <a:endCxn id="8" idx="5"/>
          </p:cNvCxnSpPr>
          <p:nvPr/>
        </p:nvCxnSpPr>
        <p:spPr>
          <a:xfrm flipH="1" flipV="1">
            <a:off x="2472251" y="4047845"/>
            <a:ext cx="556434" cy="14156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0"/>
            <a:endCxn id="4" idx="3"/>
          </p:cNvCxnSpPr>
          <p:nvPr/>
        </p:nvCxnSpPr>
        <p:spPr>
          <a:xfrm flipV="1">
            <a:off x="1233488" y="4579658"/>
            <a:ext cx="197394" cy="2971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0"/>
            <a:endCxn id="4" idx="5"/>
          </p:cNvCxnSpPr>
          <p:nvPr/>
        </p:nvCxnSpPr>
        <p:spPr>
          <a:xfrm flipH="1" flipV="1">
            <a:off x="1754172" y="4579658"/>
            <a:ext cx="197395" cy="2971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1" idx="0"/>
            <a:endCxn id="5" idx="3"/>
          </p:cNvCxnSpPr>
          <p:nvPr/>
        </p:nvCxnSpPr>
        <p:spPr>
          <a:xfrm flipV="1">
            <a:off x="2669646" y="4579658"/>
            <a:ext cx="197394" cy="2955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2" idx="0"/>
            <a:endCxn id="5" idx="5"/>
          </p:cNvCxnSpPr>
          <p:nvPr/>
        </p:nvCxnSpPr>
        <p:spPr>
          <a:xfrm flipH="1" flipV="1">
            <a:off x="3190330" y="4579658"/>
            <a:ext cx="197395" cy="2971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4" idx="0"/>
            <a:endCxn id="12" idx="5"/>
          </p:cNvCxnSpPr>
          <p:nvPr/>
        </p:nvCxnSpPr>
        <p:spPr>
          <a:xfrm flipH="1" flipV="1">
            <a:off x="3549370" y="5267045"/>
            <a:ext cx="143155" cy="219355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0"/>
            <a:endCxn id="24" idx="3"/>
          </p:cNvCxnSpPr>
          <p:nvPr/>
        </p:nvCxnSpPr>
        <p:spPr>
          <a:xfrm flipV="1">
            <a:off x="3387725" y="5876645"/>
            <a:ext cx="143155" cy="219355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81400" y="495300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883762" y="557426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581400" y="613993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k2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5443802" y="4189413"/>
            <a:ext cx="1893358" cy="457200"/>
            <a:chOff x="1363927" y="4189413"/>
            <a:chExt cx="1893358" cy="457200"/>
          </a:xfrm>
        </p:grpSpPr>
        <p:sp>
          <p:nvSpPr>
            <p:cNvPr id="62" name="Oval 48"/>
            <p:cNvSpPr>
              <a:spLocks noChangeArrowheads="1"/>
            </p:cNvSpPr>
            <p:nvPr/>
          </p:nvSpPr>
          <p:spPr bwMode="auto">
            <a:xfrm>
              <a:off x="1363927" y="4189413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Oval 49"/>
            <p:cNvSpPr>
              <a:spLocks noChangeArrowheads="1"/>
            </p:cNvSpPr>
            <p:nvPr/>
          </p:nvSpPr>
          <p:spPr bwMode="auto">
            <a:xfrm>
              <a:off x="2800085" y="4189413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64" name="Oval 52"/>
          <p:cNvSpPr>
            <a:spLocks noChangeArrowheads="1"/>
          </p:cNvSpPr>
          <p:nvPr/>
        </p:nvSpPr>
        <p:spPr bwMode="auto">
          <a:xfrm>
            <a:off x="6161881" y="36576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084763" y="4876800"/>
            <a:ext cx="1175279" cy="457200"/>
            <a:chOff x="1004888" y="4876800"/>
            <a:chExt cx="1175279" cy="457200"/>
          </a:xfrm>
        </p:grpSpPr>
        <p:sp>
          <p:nvSpPr>
            <p:cNvPr id="66" name="Oval 59"/>
            <p:cNvSpPr>
              <a:spLocks noChangeArrowheads="1"/>
            </p:cNvSpPr>
            <p:nvPr/>
          </p:nvSpPr>
          <p:spPr bwMode="auto">
            <a:xfrm>
              <a:off x="1722967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004888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68" name="Oval 56"/>
          <p:cNvSpPr>
            <a:spLocks noChangeArrowheads="1"/>
          </p:cNvSpPr>
          <p:nvPr/>
        </p:nvSpPr>
        <p:spPr bwMode="auto">
          <a:xfrm>
            <a:off x="7239000" y="48768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15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6520921" y="487521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Oval 68"/>
          <p:cNvSpPr>
            <a:spLocks noChangeArrowheads="1"/>
          </p:cNvSpPr>
          <p:nvPr/>
        </p:nvSpPr>
        <p:spPr bwMode="auto">
          <a:xfrm>
            <a:off x="7543800" y="54864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>
            <a:off x="6934200" y="54864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2" name="Text Box 74"/>
          <p:cNvSpPr txBox="1">
            <a:spLocks noChangeArrowheads="1"/>
          </p:cNvSpPr>
          <p:nvPr/>
        </p:nvSpPr>
        <p:spPr bwMode="auto">
          <a:xfrm>
            <a:off x="4930831" y="5543490"/>
            <a:ext cx="20033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Double rotation</a:t>
            </a:r>
          </a:p>
        </p:txBody>
      </p:sp>
      <p:cxnSp>
        <p:nvCxnSpPr>
          <p:cNvPr id="73" name="Straight Connector 72"/>
          <p:cNvCxnSpPr>
            <a:stCxn id="62" idx="0"/>
            <a:endCxn id="64" idx="3"/>
          </p:cNvCxnSpPr>
          <p:nvPr/>
        </p:nvCxnSpPr>
        <p:spPr>
          <a:xfrm flipV="1">
            <a:off x="5672402" y="4047845"/>
            <a:ext cx="556434" cy="14156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0"/>
            <a:endCxn id="64" idx="5"/>
          </p:cNvCxnSpPr>
          <p:nvPr/>
        </p:nvCxnSpPr>
        <p:spPr>
          <a:xfrm flipH="1" flipV="1">
            <a:off x="6552126" y="4047845"/>
            <a:ext cx="556434" cy="14156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7" idx="0"/>
            <a:endCxn id="62" idx="3"/>
          </p:cNvCxnSpPr>
          <p:nvPr/>
        </p:nvCxnSpPr>
        <p:spPr>
          <a:xfrm flipV="1">
            <a:off x="5313363" y="4579658"/>
            <a:ext cx="197394" cy="2971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6" idx="0"/>
            <a:endCxn id="62" idx="5"/>
          </p:cNvCxnSpPr>
          <p:nvPr/>
        </p:nvCxnSpPr>
        <p:spPr>
          <a:xfrm flipH="1" flipV="1">
            <a:off x="5834047" y="4579658"/>
            <a:ext cx="197395" cy="2971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0"/>
            <a:endCxn id="63" idx="3"/>
          </p:cNvCxnSpPr>
          <p:nvPr/>
        </p:nvCxnSpPr>
        <p:spPr>
          <a:xfrm flipV="1">
            <a:off x="6749521" y="4579658"/>
            <a:ext cx="197394" cy="2955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0"/>
            <a:endCxn id="63" idx="5"/>
          </p:cNvCxnSpPr>
          <p:nvPr/>
        </p:nvCxnSpPr>
        <p:spPr>
          <a:xfrm flipH="1" flipV="1">
            <a:off x="7270205" y="4579658"/>
            <a:ext cx="197395" cy="2971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0" idx="0"/>
            <a:endCxn id="68" idx="5"/>
          </p:cNvCxnSpPr>
          <p:nvPr/>
        </p:nvCxnSpPr>
        <p:spPr>
          <a:xfrm flipH="1" flipV="1">
            <a:off x="7629245" y="5267045"/>
            <a:ext cx="143155" cy="219355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0"/>
            <a:endCxn id="68" idx="3"/>
          </p:cNvCxnSpPr>
          <p:nvPr/>
        </p:nvCxnSpPr>
        <p:spPr>
          <a:xfrm flipV="1">
            <a:off x="7162800" y="5267045"/>
            <a:ext cx="143155" cy="219355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007962" y="594360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676138" y="491972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k2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577486" y="594360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AE14-75D6-4624-BED1-E2DF5580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5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4" grpId="0" animBg="1"/>
      <p:bldP spid="68" grpId="0" animBg="1"/>
      <p:bldP spid="69" grpId="0" animBg="1"/>
      <p:bldP spid="70" grpId="0" animBg="1"/>
      <p:bldP spid="71" grpId="0" animBg="1"/>
      <p:bldP spid="72" grpId="0"/>
      <p:bldP spid="81" grpId="0"/>
      <p:bldP spid="82" grpId="0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Isosceles Triangle 167"/>
          <p:cNvSpPr/>
          <p:nvPr/>
        </p:nvSpPr>
        <p:spPr>
          <a:xfrm>
            <a:off x="4572000" y="4267200"/>
            <a:ext cx="1656401" cy="18288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Isosceles Triangle 165"/>
          <p:cNvSpPr/>
          <p:nvPr/>
        </p:nvSpPr>
        <p:spPr>
          <a:xfrm>
            <a:off x="5790600" y="4267200"/>
            <a:ext cx="1656401" cy="18288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Isosceles Triangle 166"/>
          <p:cNvSpPr/>
          <p:nvPr/>
        </p:nvSpPr>
        <p:spPr>
          <a:xfrm>
            <a:off x="7009200" y="4038600"/>
            <a:ext cx="2114801" cy="20574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2509085" y="2404213"/>
            <a:ext cx="538915" cy="60729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Isosceles Triangle 161"/>
          <p:cNvSpPr/>
          <p:nvPr/>
        </p:nvSpPr>
        <p:spPr>
          <a:xfrm>
            <a:off x="1629572" y="4238562"/>
            <a:ext cx="1656401" cy="18288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2286000" y="4572000"/>
            <a:ext cx="2114801" cy="20574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Isosceles Triangle 159"/>
          <p:cNvSpPr/>
          <p:nvPr/>
        </p:nvSpPr>
        <p:spPr>
          <a:xfrm>
            <a:off x="400999" y="3657600"/>
            <a:ext cx="1656401" cy="1828800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Isosceles Triangle 122"/>
          <p:cNvSpPr/>
          <p:nvPr/>
        </p:nvSpPr>
        <p:spPr>
          <a:xfrm>
            <a:off x="6689378" y="1806466"/>
            <a:ext cx="538915" cy="607291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790988" y="2029590"/>
            <a:ext cx="221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1" name="Isosceles Triangle 120"/>
          <p:cNvSpPr/>
          <p:nvPr/>
        </p:nvSpPr>
        <p:spPr>
          <a:xfrm>
            <a:off x="7620000" y="1550502"/>
            <a:ext cx="831800" cy="121458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014687" y="2460285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Isosceles Triangle 118"/>
          <p:cNvSpPr/>
          <p:nvPr/>
        </p:nvSpPr>
        <p:spPr>
          <a:xfrm>
            <a:off x="6959253" y="1550503"/>
            <a:ext cx="831800" cy="121458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353940" y="2460286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Isosceles Triangle 116"/>
          <p:cNvSpPr/>
          <p:nvPr/>
        </p:nvSpPr>
        <p:spPr>
          <a:xfrm>
            <a:off x="6127036" y="1536390"/>
            <a:ext cx="831800" cy="121458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188401" y="2446173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5" name="Isosceles Triangle 114"/>
          <p:cNvSpPr/>
          <p:nvPr/>
        </p:nvSpPr>
        <p:spPr>
          <a:xfrm>
            <a:off x="3124200" y="1447800"/>
            <a:ext cx="831800" cy="121458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645084" y="2381641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2" name="Isosceles Triangle 111"/>
          <p:cNvSpPr/>
          <p:nvPr/>
        </p:nvSpPr>
        <p:spPr>
          <a:xfrm>
            <a:off x="2805713" y="2209800"/>
            <a:ext cx="831800" cy="121458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Isosceles Triangle 108"/>
          <p:cNvSpPr/>
          <p:nvPr/>
        </p:nvSpPr>
        <p:spPr>
          <a:xfrm>
            <a:off x="2111475" y="930685"/>
            <a:ext cx="831800" cy="121458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ine 76"/>
          <p:cNvSpPr>
            <a:spLocks noChangeShapeType="1"/>
          </p:cNvSpPr>
          <p:nvPr/>
        </p:nvSpPr>
        <p:spPr bwMode="auto">
          <a:xfrm>
            <a:off x="4114800" y="1446213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1217877" y="760413"/>
            <a:ext cx="1893358" cy="457200"/>
            <a:chOff x="1363927" y="4189413"/>
            <a:chExt cx="1893358" cy="457200"/>
          </a:xfrm>
        </p:grpSpPr>
        <p:sp>
          <p:nvSpPr>
            <p:cNvPr id="62" name="Oval 48"/>
            <p:cNvSpPr>
              <a:spLocks noChangeArrowheads="1"/>
            </p:cNvSpPr>
            <p:nvPr/>
          </p:nvSpPr>
          <p:spPr bwMode="auto">
            <a:xfrm>
              <a:off x="1363927" y="4189413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3" name="Oval 49"/>
            <p:cNvSpPr>
              <a:spLocks noChangeArrowheads="1"/>
            </p:cNvSpPr>
            <p:nvPr/>
          </p:nvSpPr>
          <p:spPr bwMode="auto">
            <a:xfrm>
              <a:off x="2800085" y="4189413"/>
              <a:ext cx="457200" cy="4572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lIns="0" tIns="0" rIns="0" bIns="0" anchor="ctr" anchorCtr="1"/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Oval 52"/>
          <p:cNvSpPr>
            <a:spLocks noChangeArrowheads="1"/>
          </p:cNvSpPr>
          <p:nvPr/>
        </p:nvSpPr>
        <p:spPr bwMode="auto">
          <a:xfrm>
            <a:off x="1935956" y="2286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858838" y="1447800"/>
            <a:ext cx="1175279" cy="457200"/>
            <a:chOff x="1004888" y="4876800"/>
            <a:chExt cx="1175279" cy="457200"/>
          </a:xfrm>
        </p:grpSpPr>
        <p:sp>
          <p:nvSpPr>
            <p:cNvPr id="66" name="Oval 59"/>
            <p:cNvSpPr>
              <a:spLocks noChangeArrowheads="1"/>
            </p:cNvSpPr>
            <p:nvPr/>
          </p:nvSpPr>
          <p:spPr bwMode="auto">
            <a:xfrm>
              <a:off x="1722967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1004888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68" name="Oval 56"/>
          <p:cNvSpPr>
            <a:spLocks noChangeArrowheads="1"/>
          </p:cNvSpPr>
          <p:nvPr/>
        </p:nvSpPr>
        <p:spPr bwMode="auto">
          <a:xfrm>
            <a:off x="3013075" y="14478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2294996" y="144621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0" name="Oval 68"/>
          <p:cNvSpPr>
            <a:spLocks noChangeArrowheads="1"/>
          </p:cNvSpPr>
          <p:nvPr/>
        </p:nvSpPr>
        <p:spPr bwMode="auto">
          <a:xfrm>
            <a:off x="3317875" y="20574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>
            <a:off x="2708275" y="20574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2" name="Text Box 74"/>
          <p:cNvSpPr txBox="1">
            <a:spLocks noChangeArrowheads="1"/>
          </p:cNvSpPr>
          <p:nvPr/>
        </p:nvSpPr>
        <p:spPr bwMode="auto">
          <a:xfrm>
            <a:off x="1059229" y="2343090"/>
            <a:ext cx="11505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Insert 14</a:t>
            </a:r>
          </a:p>
        </p:txBody>
      </p:sp>
      <p:cxnSp>
        <p:nvCxnSpPr>
          <p:cNvPr id="73" name="Straight Connector 72"/>
          <p:cNvCxnSpPr>
            <a:stCxn id="62" idx="0"/>
            <a:endCxn id="64" idx="3"/>
          </p:cNvCxnSpPr>
          <p:nvPr/>
        </p:nvCxnSpPr>
        <p:spPr>
          <a:xfrm flipV="1">
            <a:off x="1446477" y="618845"/>
            <a:ext cx="556434" cy="14156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0"/>
            <a:endCxn id="64" idx="5"/>
          </p:cNvCxnSpPr>
          <p:nvPr/>
        </p:nvCxnSpPr>
        <p:spPr>
          <a:xfrm flipH="1" flipV="1">
            <a:off x="2326201" y="618845"/>
            <a:ext cx="556434" cy="14156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7" idx="0"/>
            <a:endCxn id="62" idx="3"/>
          </p:cNvCxnSpPr>
          <p:nvPr/>
        </p:nvCxnSpPr>
        <p:spPr>
          <a:xfrm flipV="1">
            <a:off x="1087438" y="1150658"/>
            <a:ext cx="197394" cy="2971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6" idx="0"/>
            <a:endCxn id="62" idx="5"/>
          </p:cNvCxnSpPr>
          <p:nvPr/>
        </p:nvCxnSpPr>
        <p:spPr>
          <a:xfrm flipH="1" flipV="1">
            <a:off x="1608122" y="1150658"/>
            <a:ext cx="197395" cy="2971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0"/>
            <a:endCxn id="63" idx="3"/>
          </p:cNvCxnSpPr>
          <p:nvPr/>
        </p:nvCxnSpPr>
        <p:spPr>
          <a:xfrm flipV="1">
            <a:off x="2523596" y="1150658"/>
            <a:ext cx="197394" cy="2955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0"/>
            <a:endCxn id="63" idx="5"/>
          </p:cNvCxnSpPr>
          <p:nvPr/>
        </p:nvCxnSpPr>
        <p:spPr>
          <a:xfrm flipH="1" flipV="1">
            <a:off x="3044280" y="1150658"/>
            <a:ext cx="197395" cy="297142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0" idx="0"/>
            <a:endCxn id="68" idx="5"/>
          </p:cNvCxnSpPr>
          <p:nvPr/>
        </p:nvCxnSpPr>
        <p:spPr>
          <a:xfrm flipH="1" flipV="1">
            <a:off x="3403320" y="1838045"/>
            <a:ext cx="143155" cy="2193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1" idx="0"/>
            <a:endCxn id="68" idx="3"/>
          </p:cNvCxnSpPr>
          <p:nvPr/>
        </p:nvCxnSpPr>
        <p:spPr>
          <a:xfrm flipV="1">
            <a:off x="2936875" y="1838045"/>
            <a:ext cx="143155" cy="219355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066775" y="78132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2284761" y="214526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k2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425161" y="149173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k3</a:t>
            </a:r>
            <a:endParaRPr lang="en-US" dirty="0"/>
          </a:p>
        </p:txBody>
      </p:sp>
      <p:sp>
        <p:nvSpPr>
          <p:cNvPr id="53" name="Oval 68"/>
          <p:cNvSpPr>
            <a:spLocks noChangeArrowheads="1"/>
          </p:cNvSpPr>
          <p:nvPr/>
        </p:nvSpPr>
        <p:spPr bwMode="auto">
          <a:xfrm>
            <a:off x="2993013" y="2707859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71" idx="5"/>
          </p:cNvCxnSpPr>
          <p:nvPr/>
        </p:nvCxnSpPr>
        <p:spPr>
          <a:xfrm flipH="1" flipV="1">
            <a:off x="3098520" y="2447645"/>
            <a:ext cx="123093" cy="260214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5370202" y="760413"/>
            <a:ext cx="2097398" cy="457200"/>
            <a:chOff x="1363927" y="4189413"/>
            <a:chExt cx="2097398" cy="457200"/>
          </a:xfrm>
        </p:grpSpPr>
        <p:sp>
          <p:nvSpPr>
            <p:cNvPr id="85" name="Oval 48"/>
            <p:cNvSpPr>
              <a:spLocks noChangeArrowheads="1"/>
            </p:cNvSpPr>
            <p:nvPr/>
          </p:nvSpPr>
          <p:spPr bwMode="auto">
            <a:xfrm>
              <a:off x="1363927" y="4189413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6" name="Oval 49"/>
            <p:cNvSpPr>
              <a:spLocks noChangeArrowheads="1"/>
            </p:cNvSpPr>
            <p:nvPr/>
          </p:nvSpPr>
          <p:spPr bwMode="auto">
            <a:xfrm>
              <a:off x="3004125" y="4189413"/>
              <a:ext cx="457200" cy="4572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lIns="0" tIns="0" rIns="0" bIns="0" anchor="ctr" anchorCtr="1"/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7" name="Oval 52"/>
          <p:cNvSpPr>
            <a:spLocks noChangeArrowheads="1"/>
          </p:cNvSpPr>
          <p:nvPr/>
        </p:nvSpPr>
        <p:spPr bwMode="auto">
          <a:xfrm>
            <a:off x="6190301" y="2286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4</a:t>
            </a:r>
            <a:endParaRPr lang="zh-CN" alt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5011163" y="1447800"/>
            <a:ext cx="1175279" cy="457200"/>
            <a:chOff x="1004888" y="4876800"/>
            <a:chExt cx="1175279" cy="457200"/>
          </a:xfrm>
        </p:grpSpPr>
        <p:sp>
          <p:nvSpPr>
            <p:cNvPr id="89" name="Oval 59"/>
            <p:cNvSpPr>
              <a:spLocks noChangeArrowheads="1"/>
            </p:cNvSpPr>
            <p:nvPr/>
          </p:nvSpPr>
          <p:spPr bwMode="auto">
            <a:xfrm>
              <a:off x="1722967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0" name="Oval 62"/>
            <p:cNvSpPr>
              <a:spLocks noChangeArrowheads="1"/>
            </p:cNvSpPr>
            <p:nvPr/>
          </p:nvSpPr>
          <p:spPr bwMode="auto">
            <a:xfrm>
              <a:off x="1004888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91" name="Oval 56"/>
          <p:cNvSpPr>
            <a:spLocks noChangeArrowheads="1"/>
          </p:cNvSpPr>
          <p:nvPr/>
        </p:nvSpPr>
        <p:spPr bwMode="auto">
          <a:xfrm>
            <a:off x="7470200" y="14478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2" name="Oval 65"/>
          <p:cNvSpPr>
            <a:spLocks noChangeArrowheads="1"/>
          </p:cNvSpPr>
          <p:nvPr/>
        </p:nvSpPr>
        <p:spPr bwMode="auto">
          <a:xfrm>
            <a:off x="6324600" y="20574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3" name="Oval 68"/>
          <p:cNvSpPr>
            <a:spLocks noChangeArrowheads="1"/>
          </p:cNvSpPr>
          <p:nvPr/>
        </p:nvSpPr>
        <p:spPr bwMode="auto">
          <a:xfrm>
            <a:off x="7775000" y="20574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Oval 71"/>
          <p:cNvSpPr>
            <a:spLocks noChangeArrowheads="1"/>
          </p:cNvSpPr>
          <p:nvPr/>
        </p:nvSpPr>
        <p:spPr bwMode="auto">
          <a:xfrm>
            <a:off x="6629400" y="1438555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5" name="Text Box 74"/>
          <p:cNvSpPr txBox="1">
            <a:spLocks noChangeArrowheads="1"/>
          </p:cNvSpPr>
          <p:nvPr/>
        </p:nvSpPr>
        <p:spPr bwMode="auto">
          <a:xfrm>
            <a:off x="5616631" y="2876490"/>
            <a:ext cx="20033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Double rotation</a:t>
            </a:r>
          </a:p>
        </p:txBody>
      </p:sp>
      <p:cxnSp>
        <p:nvCxnSpPr>
          <p:cNvPr id="96" name="Straight Connector 95"/>
          <p:cNvCxnSpPr>
            <a:stCxn id="85" idx="0"/>
            <a:endCxn id="87" idx="3"/>
          </p:cNvCxnSpPr>
          <p:nvPr/>
        </p:nvCxnSpPr>
        <p:spPr>
          <a:xfrm flipV="1">
            <a:off x="5598802" y="618845"/>
            <a:ext cx="658454" cy="14156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6" idx="0"/>
            <a:endCxn id="87" idx="5"/>
          </p:cNvCxnSpPr>
          <p:nvPr/>
        </p:nvCxnSpPr>
        <p:spPr>
          <a:xfrm flipH="1" flipV="1">
            <a:off x="6580546" y="618845"/>
            <a:ext cx="658454" cy="14156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0" idx="0"/>
            <a:endCxn id="85" idx="3"/>
          </p:cNvCxnSpPr>
          <p:nvPr/>
        </p:nvCxnSpPr>
        <p:spPr>
          <a:xfrm flipV="1">
            <a:off x="5239763" y="1150658"/>
            <a:ext cx="197394" cy="2971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9" idx="0"/>
            <a:endCxn id="85" idx="5"/>
          </p:cNvCxnSpPr>
          <p:nvPr/>
        </p:nvCxnSpPr>
        <p:spPr>
          <a:xfrm flipH="1" flipV="1">
            <a:off x="5760447" y="1150658"/>
            <a:ext cx="197395" cy="2971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2" idx="0"/>
            <a:endCxn id="94" idx="3"/>
          </p:cNvCxnSpPr>
          <p:nvPr/>
        </p:nvCxnSpPr>
        <p:spPr>
          <a:xfrm flipV="1">
            <a:off x="6553200" y="1828800"/>
            <a:ext cx="143155" cy="228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1" idx="0"/>
            <a:endCxn id="86" idx="5"/>
          </p:cNvCxnSpPr>
          <p:nvPr/>
        </p:nvCxnSpPr>
        <p:spPr>
          <a:xfrm flipH="1" flipV="1">
            <a:off x="7400645" y="1150658"/>
            <a:ext cx="298155" cy="297142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3" idx="0"/>
            <a:endCxn id="91" idx="5"/>
          </p:cNvCxnSpPr>
          <p:nvPr/>
        </p:nvCxnSpPr>
        <p:spPr>
          <a:xfrm flipH="1" flipV="1">
            <a:off x="7860445" y="1838045"/>
            <a:ext cx="143155" cy="2193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4" idx="0"/>
            <a:endCxn id="86" idx="3"/>
          </p:cNvCxnSpPr>
          <p:nvPr/>
        </p:nvCxnSpPr>
        <p:spPr>
          <a:xfrm flipV="1">
            <a:off x="6858000" y="1150658"/>
            <a:ext cx="219355" cy="287897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388302" y="120576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k1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7467764" y="74322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k2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7882286" y="1219200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k3</a:t>
            </a:r>
            <a:endParaRPr lang="en-US" dirty="0"/>
          </a:p>
        </p:txBody>
      </p:sp>
      <p:sp>
        <p:nvSpPr>
          <p:cNvPr id="107" name="Oval 68"/>
          <p:cNvSpPr>
            <a:spLocks noChangeArrowheads="1"/>
          </p:cNvSpPr>
          <p:nvPr/>
        </p:nvSpPr>
        <p:spPr bwMode="auto">
          <a:xfrm>
            <a:off x="7162800" y="2057400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>
            <a:stCxn id="107" idx="0"/>
            <a:endCxn id="91" idx="3"/>
          </p:cNvCxnSpPr>
          <p:nvPr/>
        </p:nvCxnSpPr>
        <p:spPr>
          <a:xfrm flipV="1">
            <a:off x="7391400" y="1838045"/>
            <a:ext cx="145755" cy="21935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172840" y="1840468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610695" y="2627337"/>
            <a:ext cx="221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200400" y="3119583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1006803" y="4221679"/>
            <a:ext cx="2097398" cy="457200"/>
            <a:chOff x="1363927" y="4189413"/>
            <a:chExt cx="2097398" cy="457200"/>
          </a:xfrm>
        </p:grpSpPr>
        <p:sp>
          <p:nvSpPr>
            <p:cNvPr id="134" name="Oval 48"/>
            <p:cNvSpPr>
              <a:spLocks noChangeArrowheads="1"/>
            </p:cNvSpPr>
            <p:nvPr/>
          </p:nvSpPr>
          <p:spPr bwMode="auto">
            <a:xfrm>
              <a:off x="1363927" y="4189413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5" name="Oval 49"/>
            <p:cNvSpPr>
              <a:spLocks noChangeArrowheads="1"/>
            </p:cNvSpPr>
            <p:nvPr/>
          </p:nvSpPr>
          <p:spPr bwMode="auto">
            <a:xfrm>
              <a:off x="3004125" y="4189413"/>
              <a:ext cx="457200" cy="4572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lIns="0" tIns="0" rIns="0" bIns="0" anchor="ctr" anchorCtr="1"/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6" name="Oval 52"/>
          <p:cNvSpPr>
            <a:spLocks noChangeArrowheads="1"/>
          </p:cNvSpPr>
          <p:nvPr/>
        </p:nvSpPr>
        <p:spPr bwMode="auto">
          <a:xfrm>
            <a:off x="1826902" y="3689866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647764" y="4909066"/>
            <a:ext cx="1175279" cy="457200"/>
            <a:chOff x="1004888" y="4876800"/>
            <a:chExt cx="1175279" cy="457200"/>
          </a:xfrm>
        </p:grpSpPr>
        <p:sp>
          <p:nvSpPr>
            <p:cNvPr id="138" name="Oval 59"/>
            <p:cNvSpPr>
              <a:spLocks noChangeArrowheads="1"/>
            </p:cNvSpPr>
            <p:nvPr/>
          </p:nvSpPr>
          <p:spPr bwMode="auto">
            <a:xfrm>
              <a:off x="1722967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39" name="Oval 62"/>
            <p:cNvSpPr>
              <a:spLocks noChangeArrowheads="1"/>
            </p:cNvSpPr>
            <p:nvPr/>
          </p:nvSpPr>
          <p:spPr bwMode="auto">
            <a:xfrm>
              <a:off x="1004888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140" name="Oval 56"/>
          <p:cNvSpPr>
            <a:spLocks noChangeArrowheads="1"/>
          </p:cNvSpPr>
          <p:nvPr/>
        </p:nvSpPr>
        <p:spPr bwMode="auto">
          <a:xfrm>
            <a:off x="3106801" y="490906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Oval 65"/>
          <p:cNvSpPr>
            <a:spLocks noChangeArrowheads="1"/>
          </p:cNvSpPr>
          <p:nvPr/>
        </p:nvSpPr>
        <p:spPr bwMode="auto">
          <a:xfrm>
            <a:off x="1961201" y="551866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2" name="Oval 68"/>
          <p:cNvSpPr>
            <a:spLocks noChangeArrowheads="1"/>
          </p:cNvSpPr>
          <p:nvPr/>
        </p:nvSpPr>
        <p:spPr bwMode="auto">
          <a:xfrm>
            <a:off x="3411601" y="551866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Oval 71"/>
          <p:cNvSpPr>
            <a:spLocks noChangeArrowheads="1"/>
          </p:cNvSpPr>
          <p:nvPr/>
        </p:nvSpPr>
        <p:spPr bwMode="auto">
          <a:xfrm>
            <a:off x="2266001" y="4899821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Text Box 74"/>
          <p:cNvSpPr txBox="1">
            <a:spLocks noChangeArrowheads="1"/>
          </p:cNvSpPr>
          <p:nvPr/>
        </p:nvSpPr>
        <p:spPr bwMode="auto">
          <a:xfrm>
            <a:off x="759237" y="6172200"/>
            <a:ext cx="1145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Insert 13</a:t>
            </a:r>
          </a:p>
        </p:txBody>
      </p:sp>
      <p:cxnSp>
        <p:nvCxnSpPr>
          <p:cNvPr id="145" name="Straight Connector 144"/>
          <p:cNvCxnSpPr>
            <a:stCxn id="134" idx="0"/>
            <a:endCxn id="136" idx="3"/>
          </p:cNvCxnSpPr>
          <p:nvPr/>
        </p:nvCxnSpPr>
        <p:spPr>
          <a:xfrm flipV="1">
            <a:off x="1235403" y="4080111"/>
            <a:ext cx="658454" cy="14156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5" idx="0"/>
            <a:endCxn id="136" idx="5"/>
          </p:cNvCxnSpPr>
          <p:nvPr/>
        </p:nvCxnSpPr>
        <p:spPr>
          <a:xfrm flipH="1" flipV="1">
            <a:off x="2217147" y="4080111"/>
            <a:ext cx="658454" cy="141568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9" idx="0"/>
            <a:endCxn id="134" idx="3"/>
          </p:cNvCxnSpPr>
          <p:nvPr/>
        </p:nvCxnSpPr>
        <p:spPr>
          <a:xfrm flipV="1">
            <a:off x="876364" y="4611924"/>
            <a:ext cx="197394" cy="2971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8" idx="0"/>
            <a:endCxn id="134" idx="5"/>
          </p:cNvCxnSpPr>
          <p:nvPr/>
        </p:nvCxnSpPr>
        <p:spPr>
          <a:xfrm flipH="1" flipV="1">
            <a:off x="1397048" y="4611924"/>
            <a:ext cx="197395" cy="29714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1" idx="0"/>
            <a:endCxn id="143" idx="3"/>
          </p:cNvCxnSpPr>
          <p:nvPr/>
        </p:nvCxnSpPr>
        <p:spPr>
          <a:xfrm flipV="1">
            <a:off x="2189801" y="5290066"/>
            <a:ext cx="143155" cy="2286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40" idx="0"/>
            <a:endCxn id="135" idx="5"/>
          </p:cNvCxnSpPr>
          <p:nvPr/>
        </p:nvCxnSpPr>
        <p:spPr>
          <a:xfrm flipH="1" flipV="1">
            <a:off x="3037246" y="4611924"/>
            <a:ext cx="298155" cy="297142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2" idx="0"/>
            <a:endCxn id="140" idx="5"/>
          </p:cNvCxnSpPr>
          <p:nvPr/>
        </p:nvCxnSpPr>
        <p:spPr>
          <a:xfrm flipH="1" flipV="1">
            <a:off x="3497046" y="5299311"/>
            <a:ext cx="143155" cy="2193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3" idx="0"/>
            <a:endCxn id="135" idx="3"/>
          </p:cNvCxnSpPr>
          <p:nvPr/>
        </p:nvCxnSpPr>
        <p:spPr>
          <a:xfrm flipV="1">
            <a:off x="2494601" y="4611924"/>
            <a:ext cx="219355" cy="28789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2304799" y="373380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k1</a:t>
            </a:r>
            <a:endParaRPr lang="en-US" dirty="0"/>
          </a:p>
        </p:txBody>
      </p:sp>
      <p:sp>
        <p:nvSpPr>
          <p:cNvPr id="154" name="Rectangle 153"/>
          <p:cNvSpPr/>
          <p:nvPr/>
        </p:nvSpPr>
        <p:spPr>
          <a:xfrm>
            <a:off x="3158704" y="426251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k2</a:t>
            </a:r>
            <a:endParaRPr lang="en-US" dirty="0"/>
          </a:p>
        </p:txBody>
      </p:sp>
      <p:sp>
        <p:nvSpPr>
          <p:cNvPr id="156" name="Oval 68"/>
          <p:cNvSpPr>
            <a:spLocks noChangeArrowheads="1"/>
          </p:cNvSpPr>
          <p:nvPr/>
        </p:nvSpPr>
        <p:spPr bwMode="auto">
          <a:xfrm>
            <a:off x="2799401" y="551866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7" name="Straight Connector 156"/>
          <p:cNvCxnSpPr>
            <a:stCxn id="156" idx="0"/>
            <a:endCxn id="140" idx="3"/>
          </p:cNvCxnSpPr>
          <p:nvPr/>
        </p:nvCxnSpPr>
        <p:spPr>
          <a:xfrm flipV="1">
            <a:off x="3028001" y="5299311"/>
            <a:ext cx="145755" cy="2193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68"/>
          <p:cNvSpPr>
            <a:spLocks noChangeArrowheads="1"/>
          </p:cNvSpPr>
          <p:nvPr/>
        </p:nvSpPr>
        <p:spPr bwMode="auto">
          <a:xfrm>
            <a:off x="2514600" y="6096000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9" name="Straight Connector 158"/>
          <p:cNvCxnSpPr>
            <a:stCxn id="158" idx="0"/>
            <a:endCxn id="156" idx="3"/>
          </p:cNvCxnSpPr>
          <p:nvPr/>
        </p:nvCxnSpPr>
        <p:spPr>
          <a:xfrm flipV="1">
            <a:off x="2743200" y="5908911"/>
            <a:ext cx="123156" cy="187089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059229" y="3895445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287802" y="447640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3645756" y="613993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1" name="Oval 49"/>
          <p:cNvSpPr>
            <a:spLocks noChangeArrowheads="1"/>
          </p:cNvSpPr>
          <p:nvPr/>
        </p:nvSpPr>
        <p:spPr bwMode="auto">
          <a:xfrm>
            <a:off x="5794647" y="4298672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2" name="Oval 52"/>
          <p:cNvSpPr>
            <a:spLocks noChangeArrowheads="1"/>
          </p:cNvSpPr>
          <p:nvPr/>
        </p:nvSpPr>
        <p:spPr bwMode="auto">
          <a:xfrm>
            <a:off x="6697111" y="3689866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0" name="Text Box 74"/>
          <p:cNvSpPr txBox="1">
            <a:spLocks noChangeArrowheads="1"/>
          </p:cNvSpPr>
          <p:nvPr/>
        </p:nvSpPr>
        <p:spPr bwMode="auto">
          <a:xfrm>
            <a:off x="5710218" y="6172200"/>
            <a:ext cx="24314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Single Left Rotation</a:t>
            </a:r>
          </a:p>
        </p:txBody>
      </p:sp>
      <p:cxnSp>
        <p:nvCxnSpPr>
          <p:cNvPr id="181" name="Straight Connector 180"/>
          <p:cNvCxnSpPr>
            <a:stCxn id="170" idx="0"/>
            <a:endCxn id="171" idx="3"/>
          </p:cNvCxnSpPr>
          <p:nvPr/>
        </p:nvCxnSpPr>
        <p:spPr>
          <a:xfrm flipV="1">
            <a:off x="5406404" y="4688917"/>
            <a:ext cx="455198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1" idx="0"/>
            <a:endCxn id="172" idx="3"/>
          </p:cNvCxnSpPr>
          <p:nvPr/>
        </p:nvCxnSpPr>
        <p:spPr>
          <a:xfrm flipV="1">
            <a:off x="6023247" y="4080111"/>
            <a:ext cx="740819" cy="218561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6" idx="0"/>
            <a:endCxn id="172" idx="5"/>
          </p:cNvCxnSpPr>
          <p:nvPr/>
        </p:nvCxnSpPr>
        <p:spPr>
          <a:xfrm flipH="1" flipV="1">
            <a:off x="7087356" y="4080111"/>
            <a:ext cx="971245" cy="218561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9" idx="0"/>
            <a:endCxn id="171" idx="5"/>
          </p:cNvCxnSpPr>
          <p:nvPr/>
        </p:nvCxnSpPr>
        <p:spPr>
          <a:xfrm flipH="1" flipV="1">
            <a:off x="6184892" y="4688917"/>
            <a:ext cx="470737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7100287" y="375328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k2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5466401" y="4263237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k1</a:t>
            </a:r>
            <a:endParaRPr lang="en-US" dirty="0"/>
          </a:p>
        </p:txBody>
      </p:sp>
      <p:sp>
        <p:nvSpPr>
          <p:cNvPr id="170" name="Oval 48"/>
          <p:cNvSpPr>
            <a:spLocks noChangeArrowheads="1"/>
          </p:cNvSpPr>
          <p:nvPr/>
        </p:nvSpPr>
        <p:spPr bwMode="auto">
          <a:xfrm>
            <a:off x="5177804" y="4876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4818765" y="5547304"/>
            <a:ext cx="1175279" cy="457200"/>
            <a:chOff x="1004888" y="4876800"/>
            <a:chExt cx="1175279" cy="457200"/>
          </a:xfrm>
        </p:grpSpPr>
        <p:sp>
          <p:nvSpPr>
            <p:cNvPr id="174" name="Oval 59"/>
            <p:cNvSpPr>
              <a:spLocks noChangeArrowheads="1"/>
            </p:cNvSpPr>
            <p:nvPr/>
          </p:nvSpPr>
          <p:spPr bwMode="auto">
            <a:xfrm>
              <a:off x="1722967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5" name="Oval 62"/>
            <p:cNvSpPr>
              <a:spLocks noChangeArrowheads="1"/>
            </p:cNvSpPr>
            <p:nvPr/>
          </p:nvSpPr>
          <p:spPr bwMode="auto">
            <a:xfrm>
              <a:off x="1004888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183" name="Straight Connector 182"/>
          <p:cNvCxnSpPr>
            <a:stCxn id="175" idx="0"/>
            <a:endCxn id="170" idx="3"/>
          </p:cNvCxnSpPr>
          <p:nvPr/>
        </p:nvCxnSpPr>
        <p:spPr>
          <a:xfrm flipV="1">
            <a:off x="5047365" y="5267045"/>
            <a:ext cx="197394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4" idx="0"/>
            <a:endCxn id="170" idx="5"/>
          </p:cNvCxnSpPr>
          <p:nvPr/>
        </p:nvCxnSpPr>
        <p:spPr>
          <a:xfrm flipH="1" flipV="1">
            <a:off x="5568049" y="5267045"/>
            <a:ext cx="19739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5230230" y="4505045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7" name="Oval 65"/>
          <p:cNvSpPr>
            <a:spLocks noChangeArrowheads="1"/>
          </p:cNvSpPr>
          <p:nvPr/>
        </p:nvSpPr>
        <p:spPr bwMode="auto">
          <a:xfrm>
            <a:off x="6122229" y="554730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9" name="Oval 71"/>
          <p:cNvSpPr>
            <a:spLocks noChangeArrowheads="1"/>
          </p:cNvSpPr>
          <p:nvPr/>
        </p:nvSpPr>
        <p:spPr bwMode="auto">
          <a:xfrm>
            <a:off x="6427029" y="48768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5" name="Straight Connector 184"/>
          <p:cNvCxnSpPr>
            <a:stCxn id="177" idx="0"/>
            <a:endCxn id="179" idx="3"/>
          </p:cNvCxnSpPr>
          <p:nvPr/>
        </p:nvCxnSpPr>
        <p:spPr>
          <a:xfrm flipV="1">
            <a:off x="6350829" y="5267045"/>
            <a:ext cx="14315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6448830" y="4505045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6" name="Oval 56"/>
          <p:cNvSpPr>
            <a:spLocks noChangeArrowheads="1"/>
          </p:cNvSpPr>
          <p:nvPr/>
        </p:nvSpPr>
        <p:spPr bwMode="auto">
          <a:xfrm>
            <a:off x="7830001" y="429867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Oval 68"/>
          <p:cNvSpPr>
            <a:spLocks noChangeArrowheads="1"/>
          </p:cNvSpPr>
          <p:nvPr/>
        </p:nvSpPr>
        <p:spPr bwMode="auto">
          <a:xfrm>
            <a:off x="8134801" y="48768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7" name="Straight Connector 186"/>
          <p:cNvCxnSpPr>
            <a:stCxn id="178" idx="0"/>
            <a:endCxn id="176" idx="5"/>
          </p:cNvCxnSpPr>
          <p:nvPr/>
        </p:nvCxnSpPr>
        <p:spPr>
          <a:xfrm flipH="1" flipV="1">
            <a:off x="8220246" y="4688917"/>
            <a:ext cx="143155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68"/>
          <p:cNvSpPr>
            <a:spLocks noChangeArrowheads="1"/>
          </p:cNvSpPr>
          <p:nvPr/>
        </p:nvSpPr>
        <p:spPr bwMode="auto">
          <a:xfrm>
            <a:off x="7522601" y="48768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Straight Connector 191"/>
          <p:cNvCxnSpPr>
            <a:stCxn id="191" idx="0"/>
            <a:endCxn id="176" idx="3"/>
          </p:cNvCxnSpPr>
          <p:nvPr/>
        </p:nvCxnSpPr>
        <p:spPr>
          <a:xfrm flipV="1">
            <a:off x="7751201" y="4688917"/>
            <a:ext cx="145755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68"/>
          <p:cNvSpPr>
            <a:spLocks noChangeArrowheads="1"/>
          </p:cNvSpPr>
          <p:nvPr/>
        </p:nvSpPr>
        <p:spPr bwMode="auto">
          <a:xfrm>
            <a:off x="7237800" y="5562600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4" name="Straight Connector 193"/>
          <p:cNvCxnSpPr>
            <a:stCxn id="193" idx="0"/>
            <a:endCxn id="191" idx="3"/>
          </p:cNvCxnSpPr>
          <p:nvPr/>
        </p:nvCxnSpPr>
        <p:spPr>
          <a:xfrm flipV="1">
            <a:off x="7466400" y="5267045"/>
            <a:ext cx="123156" cy="29555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8368956" y="560653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8" name="Line 76"/>
          <p:cNvSpPr>
            <a:spLocks noChangeShapeType="1"/>
          </p:cNvSpPr>
          <p:nvPr/>
        </p:nvSpPr>
        <p:spPr bwMode="auto">
          <a:xfrm>
            <a:off x="4038600" y="4678879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504A42-B3F7-4304-9C79-696256C3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6" grpId="0" animBg="1"/>
      <p:bldP spid="167" grpId="0" animBg="1"/>
      <p:bldP spid="110" grpId="0" animBg="1"/>
      <p:bldP spid="162" grpId="0" animBg="1"/>
      <p:bldP spid="164" grpId="0" animBg="1"/>
      <p:bldP spid="160" grpId="0" animBg="1"/>
      <p:bldP spid="123" grpId="0" animBg="1"/>
      <p:bldP spid="121" grpId="0" animBg="1"/>
      <p:bldP spid="119" grpId="0" animBg="1"/>
      <p:bldP spid="117" grpId="0" animBg="1"/>
      <p:bldP spid="115" grpId="0" animBg="1"/>
      <p:bldP spid="112" grpId="0" animBg="1"/>
      <p:bldP spid="109" grpId="0" animBg="1"/>
      <p:bldP spid="31" grpId="0" animBg="1"/>
      <p:bldP spid="87" grpId="0" animBg="1"/>
      <p:bldP spid="91" grpId="0" animBg="1"/>
      <p:bldP spid="92" grpId="0" animBg="1"/>
      <p:bldP spid="93" grpId="0" animBg="1"/>
      <p:bldP spid="94" grpId="0" animBg="1"/>
      <p:bldP spid="95" grpId="0"/>
      <p:bldP spid="104" grpId="0"/>
      <p:bldP spid="105" grpId="0"/>
      <p:bldP spid="106" grpId="0"/>
      <p:bldP spid="107" grpId="0" animBg="1"/>
      <p:bldP spid="136" grpId="0" animBg="1"/>
      <p:bldP spid="140" grpId="0" animBg="1"/>
      <p:bldP spid="141" grpId="0" animBg="1"/>
      <p:bldP spid="142" grpId="0" animBg="1"/>
      <p:bldP spid="143" grpId="0" animBg="1"/>
      <p:bldP spid="144" grpId="0"/>
      <p:bldP spid="153" grpId="0"/>
      <p:bldP spid="154" grpId="0"/>
      <p:bldP spid="156" grpId="0" animBg="1"/>
      <p:bldP spid="158" grpId="0" animBg="1"/>
      <p:bldP spid="171" grpId="0" animBg="1"/>
      <p:bldP spid="172" grpId="0" animBg="1"/>
      <p:bldP spid="180" grpId="0"/>
      <p:bldP spid="189" grpId="0"/>
      <p:bldP spid="190" grpId="0"/>
      <p:bldP spid="170" grpId="0" animBg="1"/>
      <p:bldP spid="195" grpId="0"/>
      <p:bldP spid="177" grpId="0" animBg="1"/>
      <p:bldP spid="179" grpId="0" animBg="1"/>
      <p:bldP spid="196" grpId="0"/>
      <p:bldP spid="176" grpId="0" animBg="1"/>
      <p:bldP spid="178" grpId="0" animBg="1"/>
      <p:bldP spid="191" grpId="0" animBg="1"/>
      <p:bldP spid="193" grpId="0" animBg="1"/>
      <p:bldP spid="197" grpId="0"/>
      <p:bldP spid="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val 49"/>
          <p:cNvSpPr>
            <a:spLocks noChangeArrowheads="1"/>
          </p:cNvSpPr>
          <p:nvPr/>
        </p:nvSpPr>
        <p:spPr bwMode="auto">
          <a:xfrm>
            <a:off x="1204482" y="85056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Oval 52"/>
          <p:cNvSpPr>
            <a:spLocks noChangeArrowheads="1"/>
          </p:cNvSpPr>
          <p:nvPr/>
        </p:nvSpPr>
        <p:spPr bwMode="auto">
          <a:xfrm>
            <a:off x="2106946" y="24175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0" name="Text Box 74"/>
          <p:cNvSpPr txBox="1">
            <a:spLocks noChangeArrowheads="1"/>
          </p:cNvSpPr>
          <p:nvPr/>
        </p:nvSpPr>
        <p:spPr bwMode="auto">
          <a:xfrm>
            <a:off x="664272" y="2724090"/>
            <a:ext cx="1145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Insert 12</a:t>
            </a:r>
          </a:p>
        </p:txBody>
      </p:sp>
      <p:cxnSp>
        <p:nvCxnSpPr>
          <p:cNvPr id="181" name="Straight Connector 180"/>
          <p:cNvCxnSpPr>
            <a:stCxn id="170" idx="0"/>
            <a:endCxn id="171" idx="3"/>
          </p:cNvCxnSpPr>
          <p:nvPr/>
        </p:nvCxnSpPr>
        <p:spPr>
          <a:xfrm flipV="1">
            <a:off x="816239" y="1240807"/>
            <a:ext cx="455198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1" idx="0"/>
            <a:endCxn id="172" idx="3"/>
          </p:cNvCxnSpPr>
          <p:nvPr/>
        </p:nvCxnSpPr>
        <p:spPr>
          <a:xfrm flipV="1">
            <a:off x="1433082" y="632001"/>
            <a:ext cx="740819" cy="21856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6" idx="0"/>
            <a:endCxn id="172" idx="5"/>
          </p:cNvCxnSpPr>
          <p:nvPr/>
        </p:nvCxnSpPr>
        <p:spPr>
          <a:xfrm flipH="1" flipV="1">
            <a:off x="2497191" y="632001"/>
            <a:ext cx="971245" cy="21856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9" idx="0"/>
            <a:endCxn id="171" idx="5"/>
          </p:cNvCxnSpPr>
          <p:nvPr/>
        </p:nvCxnSpPr>
        <p:spPr>
          <a:xfrm flipH="1" flipV="1">
            <a:off x="1594727" y="1240807"/>
            <a:ext cx="470737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48"/>
          <p:cNvSpPr>
            <a:spLocks noChangeArrowheads="1"/>
          </p:cNvSpPr>
          <p:nvPr/>
        </p:nvSpPr>
        <p:spPr bwMode="auto">
          <a:xfrm>
            <a:off x="587639" y="142869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28600" y="2099194"/>
            <a:ext cx="1175279" cy="457200"/>
            <a:chOff x="1004888" y="4876800"/>
            <a:chExt cx="1175279" cy="457200"/>
          </a:xfrm>
        </p:grpSpPr>
        <p:sp>
          <p:nvSpPr>
            <p:cNvPr id="174" name="Oval 59"/>
            <p:cNvSpPr>
              <a:spLocks noChangeArrowheads="1"/>
            </p:cNvSpPr>
            <p:nvPr/>
          </p:nvSpPr>
          <p:spPr bwMode="auto">
            <a:xfrm>
              <a:off x="1722967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5" name="Oval 62"/>
            <p:cNvSpPr>
              <a:spLocks noChangeArrowheads="1"/>
            </p:cNvSpPr>
            <p:nvPr/>
          </p:nvSpPr>
          <p:spPr bwMode="auto">
            <a:xfrm>
              <a:off x="1004888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183" name="Straight Connector 182"/>
          <p:cNvCxnSpPr>
            <a:stCxn id="175" idx="0"/>
            <a:endCxn id="170" idx="3"/>
          </p:cNvCxnSpPr>
          <p:nvPr/>
        </p:nvCxnSpPr>
        <p:spPr>
          <a:xfrm flipV="1">
            <a:off x="457200" y="1818935"/>
            <a:ext cx="197394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74" idx="0"/>
            <a:endCxn id="170" idx="5"/>
          </p:cNvCxnSpPr>
          <p:nvPr/>
        </p:nvCxnSpPr>
        <p:spPr>
          <a:xfrm flipH="1" flipV="1">
            <a:off x="977884" y="1818935"/>
            <a:ext cx="19739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65"/>
          <p:cNvSpPr>
            <a:spLocks noChangeArrowheads="1"/>
          </p:cNvSpPr>
          <p:nvPr/>
        </p:nvSpPr>
        <p:spPr bwMode="auto">
          <a:xfrm>
            <a:off x="1532064" y="209919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9" name="Oval 71"/>
          <p:cNvSpPr>
            <a:spLocks noChangeArrowheads="1"/>
          </p:cNvSpPr>
          <p:nvPr/>
        </p:nvSpPr>
        <p:spPr bwMode="auto">
          <a:xfrm>
            <a:off x="1836864" y="142869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5" name="Straight Connector 184"/>
          <p:cNvCxnSpPr>
            <a:stCxn id="177" idx="0"/>
            <a:endCxn id="179" idx="3"/>
          </p:cNvCxnSpPr>
          <p:nvPr/>
        </p:nvCxnSpPr>
        <p:spPr>
          <a:xfrm flipV="1">
            <a:off x="1760664" y="1818935"/>
            <a:ext cx="14315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56"/>
          <p:cNvSpPr>
            <a:spLocks noChangeArrowheads="1"/>
          </p:cNvSpPr>
          <p:nvPr/>
        </p:nvSpPr>
        <p:spPr bwMode="auto">
          <a:xfrm>
            <a:off x="3239836" y="85056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8" name="Oval 68"/>
          <p:cNvSpPr>
            <a:spLocks noChangeArrowheads="1"/>
          </p:cNvSpPr>
          <p:nvPr/>
        </p:nvSpPr>
        <p:spPr bwMode="auto">
          <a:xfrm>
            <a:off x="3544636" y="142869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7" name="Straight Connector 186"/>
          <p:cNvCxnSpPr>
            <a:stCxn id="178" idx="0"/>
            <a:endCxn id="176" idx="5"/>
          </p:cNvCxnSpPr>
          <p:nvPr/>
        </p:nvCxnSpPr>
        <p:spPr>
          <a:xfrm flipH="1" flipV="1">
            <a:off x="3630081" y="1240807"/>
            <a:ext cx="143155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68"/>
          <p:cNvSpPr>
            <a:spLocks noChangeArrowheads="1"/>
          </p:cNvSpPr>
          <p:nvPr/>
        </p:nvSpPr>
        <p:spPr bwMode="auto">
          <a:xfrm>
            <a:off x="2932436" y="142869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2" name="Straight Connector 191"/>
          <p:cNvCxnSpPr>
            <a:stCxn id="191" idx="0"/>
            <a:endCxn id="176" idx="3"/>
          </p:cNvCxnSpPr>
          <p:nvPr/>
        </p:nvCxnSpPr>
        <p:spPr>
          <a:xfrm flipV="1">
            <a:off x="3161036" y="1240807"/>
            <a:ext cx="145755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68"/>
          <p:cNvSpPr>
            <a:spLocks noChangeArrowheads="1"/>
          </p:cNvSpPr>
          <p:nvPr/>
        </p:nvSpPr>
        <p:spPr bwMode="auto">
          <a:xfrm>
            <a:off x="2343435" y="2800290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94" name="Straight Connector 193"/>
          <p:cNvCxnSpPr>
            <a:stCxn id="193" idx="0"/>
            <a:endCxn id="155" idx="3"/>
          </p:cNvCxnSpPr>
          <p:nvPr/>
        </p:nvCxnSpPr>
        <p:spPr>
          <a:xfrm flipV="1">
            <a:off x="2572035" y="2489439"/>
            <a:ext cx="128533" cy="310851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65"/>
          <p:cNvSpPr>
            <a:spLocks noChangeArrowheads="1"/>
          </p:cNvSpPr>
          <p:nvPr/>
        </p:nvSpPr>
        <p:spPr bwMode="auto">
          <a:xfrm>
            <a:off x="2633613" y="2099194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69" name="Straight Connector 168"/>
          <p:cNvCxnSpPr>
            <a:stCxn id="155" idx="0"/>
            <a:endCxn id="191" idx="3"/>
          </p:cNvCxnSpPr>
          <p:nvPr/>
        </p:nvCxnSpPr>
        <p:spPr>
          <a:xfrm flipV="1">
            <a:off x="2862213" y="1818935"/>
            <a:ext cx="137178" cy="280259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Line 76"/>
          <p:cNvSpPr>
            <a:spLocks noChangeShapeType="1"/>
          </p:cNvSpPr>
          <p:nvPr/>
        </p:nvSpPr>
        <p:spPr bwMode="auto">
          <a:xfrm>
            <a:off x="4324635" y="1809690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Oval 49"/>
          <p:cNvSpPr>
            <a:spLocks noChangeArrowheads="1"/>
          </p:cNvSpPr>
          <p:nvPr/>
        </p:nvSpPr>
        <p:spPr bwMode="auto">
          <a:xfrm>
            <a:off x="5928882" y="100296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1" name="Oval 52"/>
          <p:cNvSpPr>
            <a:spLocks noChangeArrowheads="1"/>
          </p:cNvSpPr>
          <p:nvPr/>
        </p:nvSpPr>
        <p:spPr bwMode="auto">
          <a:xfrm>
            <a:off x="6831346" y="39415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Text Box 74"/>
          <p:cNvSpPr txBox="1">
            <a:spLocks noChangeArrowheads="1"/>
          </p:cNvSpPr>
          <p:nvPr/>
        </p:nvSpPr>
        <p:spPr bwMode="auto">
          <a:xfrm>
            <a:off x="5763558" y="2876490"/>
            <a:ext cx="25955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Single Right Rotation</a:t>
            </a:r>
          </a:p>
        </p:txBody>
      </p:sp>
      <p:cxnSp>
        <p:nvCxnSpPr>
          <p:cNvPr id="203" name="Straight Connector 202"/>
          <p:cNvCxnSpPr>
            <a:stCxn id="207" idx="0"/>
            <a:endCxn id="200" idx="3"/>
          </p:cNvCxnSpPr>
          <p:nvPr/>
        </p:nvCxnSpPr>
        <p:spPr>
          <a:xfrm flipV="1">
            <a:off x="5540639" y="1393207"/>
            <a:ext cx="455198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00" idx="0"/>
            <a:endCxn id="201" idx="3"/>
          </p:cNvCxnSpPr>
          <p:nvPr/>
        </p:nvCxnSpPr>
        <p:spPr>
          <a:xfrm flipV="1">
            <a:off x="6157482" y="784401"/>
            <a:ext cx="740819" cy="21856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16" idx="0"/>
            <a:endCxn id="201" idx="5"/>
          </p:cNvCxnSpPr>
          <p:nvPr/>
        </p:nvCxnSpPr>
        <p:spPr>
          <a:xfrm flipH="1" flipV="1">
            <a:off x="7221591" y="784401"/>
            <a:ext cx="971245" cy="21856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14" idx="0"/>
            <a:endCxn id="200" idx="5"/>
          </p:cNvCxnSpPr>
          <p:nvPr/>
        </p:nvCxnSpPr>
        <p:spPr>
          <a:xfrm flipH="1" flipV="1">
            <a:off x="6319127" y="1393207"/>
            <a:ext cx="470737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48"/>
          <p:cNvSpPr>
            <a:spLocks noChangeArrowheads="1"/>
          </p:cNvSpPr>
          <p:nvPr/>
        </p:nvSpPr>
        <p:spPr bwMode="auto">
          <a:xfrm>
            <a:off x="5312039" y="158109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4953000" y="2251594"/>
            <a:ext cx="1175279" cy="457200"/>
            <a:chOff x="1004888" y="4876800"/>
            <a:chExt cx="1175279" cy="457200"/>
          </a:xfrm>
        </p:grpSpPr>
        <p:sp>
          <p:nvSpPr>
            <p:cNvPr id="209" name="Oval 59"/>
            <p:cNvSpPr>
              <a:spLocks noChangeArrowheads="1"/>
            </p:cNvSpPr>
            <p:nvPr/>
          </p:nvSpPr>
          <p:spPr bwMode="auto">
            <a:xfrm>
              <a:off x="1722967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10" name="Oval 62"/>
            <p:cNvSpPr>
              <a:spLocks noChangeArrowheads="1"/>
            </p:cNvSpPr>
            <p:nvPr/>
          </p:nvSpPr>
          <p:spPr bwMode="auto">
            <a:xfrm>
              <a:off x="1004888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211" name="Straight Connector 210"/>
          <p:cNvCxnSpPr>
            <a:stCxn id="210" idx="0"/>
            <a:endCxn id="207" idx="3"/>
          </p:cNvCxnSpPr>
          <p:nvPr/>
        </p:nvCxnSpPr>
        <p:spPr>
          <a:xfrm flipV="1">
            <a:off x="5181600" y="1971335"/>
            <a:ext cx="197394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09" idx="0"/>
            <a:endCxn id="207" idx="5"/>
          </p:cNvCxnSpPr>
          <p:nvPr/>
        </p:nvCxnSpPr>
        <p:spPr>
          <a:xfrm flipH="1" flipV="1">
            <a:off x="5702284" y="1971335"/>
            <a:ext cx="19739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65"/>
          <p:cNvSpPr>
            <a:spLocks noChangeArrowheads="1"/>
          </p:cNvSpPr>
          <p:nvPr/>
        </p:nvSpPr>
        <p:spPr bwMode="auto">
          <a:xfrm>
            <a:off x="6256464" y="225159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14" name="Oval 71"/>
          <p:cNvSpPr>
            <a:spLocks noChangeArrowheads="1"/>
          </p:cNvSpPr>
          <p:nvPr/>
        </p:nvSpPr>
        <p:spPr bwMode="auto">
          <a:xfrm>
            <a:off x="6561264" y="158109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5" name="Straight Connector 214"/>
          <p:cNvCxnSpPr>
            <a:stCxn id="213" idx="0"/>
            <a:endCxn id="214" idx="3"/>
          </p:cNvCxnSpPr>
          <p:nvPr/>
        </p:nvCxnSpPr>
        <p:spPr>
          <a:xfrm flipV="1">
            <a:off x="6485064" y="1971335"/>
            <a:ext cx="14315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56"/>
          <p:cNvSpPr>
            <a:spLocks noChangeArrowheads="1"/>
          </p:cNvSpPr>
          <p:nvPr/>
        </p:nvSpPr>
        <p:spPr bwMode="auto">
          <a:xfrm>
            <a:off x="7964236" y="100296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Oval 68"/>
          <p:cNvSpPr>
            <a:spLocks noChangeArrowheads="1"/>
          </p:cNvSpPr>
          <p:nvPr/>
        </p:nvSpPr>
        <p:spPr bwMode="auto">
          <a:xfrm>
            <a:off x="8511540" y="158109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8" name="Straight Connector 217"/>
          <p:cNvCxnSpPr>
            <a:stCxn id="217" idx="0"/>
            <a:endCxn id="216" idx="5"/>
          </p:cNvCxnSpPr>
          <p:nvPr/>
        </p:nvCxnSpPr>
        <p:spPr>
          <a:xfrm flipH="1" flipV="1">
            <a:off x="8354481" y="1393207"/>
            <a:ext cx="385659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68"/>
          <p:cNvSpPr>
            <a:spLocks noChangeArrowheads="1"/>
          </p:cNvSpPr>
          <p:nvPr/>
        </p:nvSpPr>
        <p:spPr bwMode="auto">
          <a:xfrm>
            <a:off x="7428236" y="158109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0" name="Straight Connector 219"/>
          <p:cNvCxnSpPr>
            <a:stCxn id="219" idx="0"/>
            <a:endCxn id="216" idx="3"/>
          </p:cNvCxnSpPr>
          <p:nvPr/>
        </p:nvCxnSpPr>
        <p:spPr>
          <a:xfrm flipV="1">
            <a:off x="7656836" y="1393207"/>
            <a:ext cx="374355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l 68"/>
          <p:cNvSpPr>
            <a:spLocks noChangeArrowheads="1"/>
          </p:cNvSpPr>
          <p:nvPr/>
        </p:nvSpPr>
        <p:spPr bwMode="auto">
          <a:xfrm>
            <a:off x="7063740" y="2266890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2" name="Straight Connector 221"/>
          <p:cNvCxnSpPr>
            <a:stCxn id="221" idx="0"/>
            <a:endCxn id="219" idx="3"/>
          </p:cNvCxnSpPr>
          <p:nvPr/>
        </p:nvCxnSpPr>
        <p:spPr>
          <a:xfrm flipV="1">
            <a:off x="7292340" y="1971335"/>
            <a:ext cx="202851" cy="29555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65"/>
          <p:cNvSpPr>
            <a:spLocks noChangeArrowheads="1"/>
          </p:cNvSpPr>
          <p:nvPr/>
        </p:nvSpPr>
        <p:spPr bwMode="auto">
          <a:xfrm>
            <a:off x="7825740" y="2251594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24" name="Straight Connector 223"/>
          <p:cNvCxnSpPr>
            <a:stCxn id="223" idx="0"/>
            <a:endCxn id="219" idx="5"/>
          </p:cNvCxnSpPr>
          <p:nvPr/>
        </p:nvCxnSpPr>
        <p:spPr>
          <a:xfrm flipH="1" flipV="1">
            <a:off x="7818481" y="1971335"/>
            <a:ext cx="235859" cy="280259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49"/>
          <p:cNvSpPr>
            <a:spLocks noChangeArrowheads="1"/>
          </p:cNvSpPr>
          <p:nvPr/>
        </p:nvSpPr>
        <p:spPr bwMode="auto">
          <a:xfrm>
            <a:off x="1074942" y="419020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6" name="Oval 52"/>
          <p:cNvSpPr>
            <a:spLocks noChangeArrowheads="1"/>
          </p:cNvSpPr>
          <p:nvPr/>
        </p:nvSpPr>
        <p:spPr bwMode="auto">
          <a:xfrm>
            <a:off x="1977406" y="35814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7" name="Text Box 74"/>
          <p:cNvSpPr txBox="1">
            <a:spLocks noChangeArrowheads="1"/>
          </p:cNvSpPr>
          <p:nvPr/>
        </p:nvSpPr>
        <p:spPr bwMode="auto">
          <a:xfrm>
            <a:off x="514602" y="6120824"/>
            <a:ext cx="11024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Insert 11</a:t>
            </a:r>
          </a:p>
        </p:txBody>
      </p:sp>
      <p:cxnSp>
        <p:nvCxnSpPr>
          <p:cNvPr id="228" name="Straight Connector 227"/>
          <p:cNvCxnSpPr>
            <a:stCxn id="232" idx="0"/>
            <a:endCxn id="225" idx="3"/>
          </p:cNvCxnSpPr>
          <p:nvPr/>
        </p:nvCxnSpPr>
        <p:spPr>
          <a:xfrm flipV="1">
            <a:off x="686699" y="4580451"/>
            <a:ext cx="455198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25" idx="0"/>
            <a:endCxn id="226" idx="3"/>
          </p:cNvCxnSpPr>
          <p:nvPr/>
        </p:nvCxnSpPr>
        <p:spPr>
          <a:xfrm flipV="1">
            <a:off x="1303542" y="3971645"/>
            <a:ext cx="740819" cy="21856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241" idx="0"/>
            <a:endCxn id="226" idx="5"/>
          </p:cNvCxnSpPr>
          <p:nvPr/>
        </p:nvCxnSpPr>
        <p:spPr>
          <a:xfrm flipH="1" flipV="1">
            <a:off x="2367651" y="3971645"/>
            <a:ext cx="971245" cy="21856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239" idx="0"/>
            <a:endCxn id="225" idx="5"/>
          </p:cNvCxnSpPr>
          <p:nvPr/>
        </p:nvCxnSpPr>
        <p:spPr>
          <a:xfrm flipH="1" flipV="1">
            <a:off x="1465187" y="4580451"/>
            <a:ext cx="470737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48"/>
          <p:cNvSpPr>
            <a:spLocks noChangeArrowheads="1"/>
          </p:cNvSpPr>
          <p:nvPr/>
        </p:nvSpPr>
        <p:spPr bwMode="auto">
          <a:xfrm>
            <a:off x="458099" y="476833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99060" y="5438838"/>
            <a:ext cx="1175279" cy="457200"/>
            <a:chOff x="1004888" y="4876800"/>
            <a:chExt cx="1175279" cy="457200"/>
          </a:xfrm>
        </p:grpSpPr>
        <p:sp>
          <p:nvSpPr>
            <p:cNvPr id="234" name="Oval 59"/>
            <p:cNvSpPr>
              <a:spLocks noChangeArrowheads="1"/>
            </p:cNvSpPr>
            <p:nvPr/>
          </p:nvSpPr>
          <p:spPr bwMode="auto">
            <a:xfrm>
              <a:off x="1722967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5" name="Oval 62"/>
            <p:cNvSpPr>
              <a:spLocks noChangeArrowheads="1"/>
            </p:cNvSpPr>
            <p:nvPr/>
          </p:nvSpPr>
          <p:spPr bwMode="auto">
            <a:xfrm>
              <a:off x="1004888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236" name="Straight Connector 235"/>
          <p:cNvCxnSpPr>
            <a:stCxn id="235" idx="0"/>
            <a:endCxn id="232" idx="3"/>
          </p:cNvCxnSpPr>
          <p:nvPr/>
        </p:nvCxnSpPr>
        <p:spPr>
          <a:xfrm flipV="1">
            <a:off x="327660" y="5158579"/>
            <a:ext cx="197394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234" idx="0"/>
            <a:endCxn id="232" idx="5"/>
          </p:cNvCxnSpPr>
          <p:nvPr/>
        </p:nvCxnSpPr>
        <p:spPr>
          <a:xfrm flipH="1" flipV="1">
            <a:off x="848344" y="5158579"/>
            <a:ext cx="19739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65"/>
          <p:cNvSpPr>
            <a:spLocks noChangeArrowheads="1"/>
          </p:cNvSpPr>
          <p:nvPr/>
        </p:nvSpPr>
        <p:spPr bwMode="auto">
          <a:xfrm>
            <a:off x="1402524" y="543883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9" name="Oval 71"/>
          <p:cNvSpPr>
            <a:spLocks noChangeArrowheads="1"/>
          </p:cNvSpPr>
          <p:nvPr/>
        </p:nvSpPr>
        <p:spPr bwMode="auto">
          <a:xfrm>
            <a:off x="1707324" y="47683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0" name="Straight Connector 239"/>
          <p:cNvCxnSpPr>
            <a:stCxn id="238" idx="0"/>
            <a:endCxn id="239" idx="3"/>
          </p:cNvCxnSpPr>
          <p:nvPr/>
        </p:nvCxnSpPr>
        <p:spPr>
          <a:xfrm flipV="1">
            <a:off x="1631124" y="5158579"/>
            <a:ext cx="14315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56"/>
          <p:cNvSpPr>
            <a:spLocks noChangeArrowheads="1"/>
          </p:cNvSpPr>
          <p:nvPr/>
        </p:nvSpPr>
        <p:spPr bwMode="auto">
          <a:xfrm>
            <a:off x="3110296" y="4190206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2" name="Oval 68"/>
          <p:cNvSpPr>
            <a:spLocks noChangeArrowheads="1"/>
          </p:cNvSpPr>
          <p:nvPr/>
        </p:nvSpPr>
        <p:spPr bwMode="auto">
          <a:xfrm>
            <a:off x="3657600" y="47683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3" name="Straight Connector 242"/>
          <p:cNvCxnSpPr>
            <a:stCxn id="242" idx="0"/>
            <a:endCxn id="241" idx="5"/>
          </p:cNvCxnSpPr>
          <p:nvPr/>
        </p:nvCxnSpPr>
        <p:spPr>
          <a:xfrm flipH="1" flipV="1">
            <a:off x="3500541" y="4580451"/>
            <a:ext cx="385659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68"/>
          <p:cNvSpPr>
            <a:spLocks noChangeArrowheads="1"/>
          </p:cNvSpPr>
          <p:nvPr/>
        </p:nvSpPr>
        <p:spPr bwMode="auto">
          <a:xfrm>
            <a:off x="2574296" y="4768334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5" name="Straight Connector 244"/>
          <p:cNvCxnSpPr>
            <a:stCxn id="244" idx="0"/>
            <a:endCxn id="241" idx="3"/>
          </p:cNvCxnSpPr>
          <p:nvPr/>
        </p:nvCxnSpPr>
        <p:spPr>
          <a:xfrm flipV="1">
            <a:off x="2802896" y="4580451"/>
            <a:ext cx="374355" cy="187883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68"/>
          <p:cNvSpPr>
            <a:spLocks noChangeArrowheads="1"/>
          </p:cNvSpPr>
          <p:nvPr/>
        </p:nvSpPr>
        <p:spPr bwMode="auto">
          <a:xfrm>
            <a:off x="2209800" y="54541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7" name="Straight Connector 246"/>
          <p:cNvCxnSpPr>
            <a:stCxn id="246" idx="0"/>
            <a:endCxn id="244" idx="3"/>
          </p:cNvCxnSpPr>
          <p:nvPr/>
        </p:nvCxnSpPr>
        <p:spPr>
          <a:xfrm flipV="1">
            <a:off x="2438400" y="5158579"/>
            <a:ext cx="202851" cy="2955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65"/>
          <p:cNvSpPr>
            <a:spLocks noChangeArrowheads="1"/>
          </p:cNvSpPr>
          <p:nvPr/>
        </p:nvSpPr>
        <p:spPr bwMode="auto">
          <a:xfrm>
            <a:off x="2971800" y="5438838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9" name="Straight Connector 248"/>
          <p:cNvCxnSpPr>
            <a:stCxn id="248" idx="0"/>
            <a:endCxn id="244" idx="5"/>
          </p:cNvCxnSpPr>
          <p:nvPr/>
        </p:nvCxnSpPr>
        <p:spPr>
          <a:xfrm flipH="1" flipV="1">
            <a:off x="2964541" y="5158579"/>
            <a:ext cx="235859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68"/>
          <p:cNvSpPr>
            <a:spLocks noChangeArrowheads="1"/>
          </p:cNvSpPr>
          <p:nvPr/>
        </p:nvSpPr>
        <p:spPr bwMode="auto">
          <a:xfrm>
            <a:off x="1921883" y="6139934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1" name="Straight Connector 250"/>
          <p:cNvCxnSpPr>
            <a:stCxn id="250" idx="0"/>
            <a:endCxn id="246" idx="3"/>
          </p:cNvCxnSpPr>
          <p:nvPr/>
        </p:nvCxnSpPr>
        <p:spPr>
          <a:xfrm flipV="1">
            <a:off x="2150483" y="5844379"/>
            <a:ext cx="126272" cy="29555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49"/>
          <p:cNvSpPr>
            <a:spLocks noChangeArrowheads="1"/>
          </p:cNvSpPr>
          <p:nvPr/>
        </p:nvSpPr>
        <p:spPr bwMode="auto">
          <a:xfrm>
            <a:off x="5776482" y="4154723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Oval 52"/>
          <p:cNvSpPr>
            <a:spLocks noChangeArrowheads="1"/>
          </p:cNvSpPr>
          <p:nvPr/>
        </p:nvSpPr>
        <p:spPr bwMode="auto">
          <a:xfrm>
            <a:off x="6678946" y="354591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4" name="Text Box 74"/>
          <p:cNvSpPr txBox="1">
            <a:spLocks noChangeArrowheads="1"/>
          </p:cNvSpPr>
          <p:nvPr/>
        </p:nvSpPr>
        <p:spPr bwMode="auto">
          <a:xfrm>
            <a:off x="5710218" y="6085341"/>
            <a:ext cx="25955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Single Right Rotation</a:t>
            </a:r>
          </a:p>
        </p:txBody>
      </p:sp>
      <p:cxnSp>
        <p:nvCxnSpPr>
          <p:cNvPr id="255" name="Straight Connector 254"/>
          <p:cNvCxnSpPr>
            <a:stCxn id="259" idx="0"/>
            <a:endCxn id="252" idx="3"/>
          </p:cNvCxnSpPr>
          <p:nvPr/>
        </p:nvCxnSpPr>
        <p:spPr>
          <a:xfrm flipV="1">
            <a:off x="5388239" y="4544968"/>
            <a:ext cx="455198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52" idx="0"/>
            <a:endCxn id="253" idx="3"/>
          </p:cNvCxnSpPr>
          <p:nvPr/>
        </p:nvCxnSpPr>
        <p:spPr>
          <a:xfrm flipV="1">
            <a:off x="6005082" y="3936162"/>
            <a:ext cx="740819" cy="21856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271" idx="0"/>
            <a:endCxn id="253" idx="5"/>
          </p:cNvCxnSpPr>
          <p:nvPr/>
        </p:nvCxnSpPr>
        <p:spPr>
          <a:xfrm flipH="1" flipV="1">
            <a:off x="7069191" y="3936162"/>
            <a:ext cx="931809" cy="10243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6" idx="0"/>
            <a:endCxn id="252" idx="5"/>
          </p:cNvCxnSpPr>
          <p:nvPr/>
        </p:nvCxnSpPr>
        <p:spPr>
          <a:xfrm flipH="1" flipV="1">
            <a:off x="6166727" y="4544968"/>
            <a:ext cx="470737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48"/>
          <p:cNvSpPr>
            <a:spLocks noChangeArrowheads="1"/>
          </p:cNvSpPr>
          <p:nvPr/>
        </p:nvSpPr>
        <p:spPr bwMode="auto">
          <a:xfrm>
            <a:off x="5159639" y="4732851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260" name="Group 259"/>
          <p:cNvGrpSpPr/>
          <p:nvPr/>
        </p:nvGrpSpPr>
        <p:grpSpPr>
          <a:xfrm>
            <a:off x="4800600" y="5403355"/>
            <a:ext cx="1175279" cy="457200"/>
            <a:chOff x="1004888" y="4876800"/>
            <a:chExt cx="1175279" cy="457200"/>
          </a:xfrm>
        </p:grpSpPr>
        <p:sp>
          <p:nvSpPr>
            <p:cNvPr id="261" name="Oval 59"/>
            <p:cNvSpPr>
              <a:spLocks noChangeArrowheads="1"/>
            </p:cNvSpPr>
            <p:nvPr/>
          </p:nvSpPr>
          <p:spPr bwMode="auto">
            <a:xfrm>
              <a:off x="1722967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62" name="Oval 62"/>
            <p:cNvSpPr>
              <a:spLocks noChangeArrowheads="1"/>
            </p:cNvSpPr>
            <p:nvPr/>
          </p:nvSpPr>
          <p:spPr bwMode="auto">
            <a:xfrm>
              <a:off x="1004888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263" name="Straight Connector 262"/>
          <p:cNvCxnSpPr>
            <a:stCxn id="262" idx="0"/>
            <a:endCxn id="259" idx="3"/>
          </p:cNvCxnSpPr>
          <p:nvPr/>
        </p:nvCxnSpPr>
        <p:spPr>
          <a:xfrm flipV="1">
            <a:off x="5029200" y="5123096"/>
            <a:ext cx="197394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261" idx="0"/>
            <a:endCxn id="259" idx="5"/>
          </p:cNvCxnSpPr>
          <p:nvPr/>
        </p:nvCxnSpPr>
        <p:spPr>
          <a:xfrm flipH="1" flipV="1">
            <a:off x="5549884" y="5123096"/>
            <a:ext cx="19739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65"/>
          <p:cNvSpPr>
            <a:spLocks noChangeArrowheads="1"/>
          </p:cNvSpPr>
          <p:nvPr/>
        </p:nvSpPr>
        <p:spPr bwMode="auto">
          <a:xfrm>
            <a:off x="6104064" y="5403355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66" name="Oval 71"/>
          <p:cNvSpPr>
            <a:spLocks noChangeArrowheads="1"/>
          </p:cNvSpPr>
          <p:nvPr/>
        </p:nvSpPr>
        <p:spPr bwMode="auto">
          <a:xfrm>
            <a:off x="6408864" y="4732851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7" name="Straight Connector 266"/>
          <p:cNvCxnSpPr>
            <a:stCxn id="265" idx="0"/>
            <a:endCxn id="266" idx="3"/>
          </p:cNvCxnSpPr>
          <p:nvPr/>
        </p:nvCxnSpPr>
        <p:spPr>
          <a:xfrm flipV="1">
            <a:off x="6332664" y="5123096"/>
            <a:ext cx="14315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Oval 56"/>
          <p:cNvSpPr>
            <a:spLocks noChangeArrowheads="1"/>
          </p:cNvSpPr>
          <p:nvPr/>
        </p:nvSpPr>
        <p:spPr bwMode="auto">
          <a:xfrm>
            <a:off x="8305800" y="47244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9" name="Oval 68"/>
          <p:cNvSpPr>
            <a:spLocks noChangeArrowheads="1"/>
          </p:cNvSpPr>
          <p:nvPr/>
        </p:nvSpPr>
        <p:spPr bwMode="auto">
          <a:xfrm>
            <a:off x="8610600" y="5378728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0" name="Straight Connector 269"/>
          <p:cNvCxnSpPr>
            <a:stCxn id="269" idx="0"/>
            <a:endCxn id="268" idx="5"/>
          </p:cNvCxnSpPr>
          <p:nvPr/>
        </p:nvCxnSpPr>
        <p:spPr>
          <a:xfrm flipH="1" flipV="1">
            <a:off x="8696045" y="5114645"/>
            <a:ext cx="143155" cy="2640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68"/>
          <p:cNvSpPr>
            <a:spLocks noChangeArrowheads="1"/>
          </p:cNvSpPr>
          <p:nvPr/>
        </p:nvSpPr>
        <p:spPr bwMode="auto">
          <a:xfrm>
            <a:off x="7772400" y="40386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2" name="Straight Connector 271"/>
          <p:cNvCxnSpPr>
            <a:stCxn id="271" idx="5"/>
            <a:endCxn id="268" idx="0"/>
          </p:cNvCxnSpPr>
          <p:nvPr/>
        </p:nvCxnSpPr>
        <p:spPr>
          <a:xfrm>
            <a:off x="8162645" y="4428845"/>
            <a:ext cx="371755" cy="295555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Oval 68"/>
          <p:cNvSpPr>
            <a:spLocks noChangeArrowheads="1"/>
          </p:cNvSpPr>
          <p:nvPr/>
        </p:nvSpPr>
        <p:spPr bwMode="auto">
          <a:xfrm>
            <a:off x="7331704" y="47244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4" name="Straight Connector 273"/>
          <p:cNvCxnSpPr>
            <a:stCxn id="273" idx="0"/>
            <a:endCxn id="271" idx="3"/>
          </p:cNvCxnSpPr>
          <p:nvPr/>
        </p:nvCxnSpPr>
        <p:spPr>
          <a:xfrm flipV="1">
            <a:off x="7560304" y="4428845"/>
            <a:ext cx="279051" cy="2955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Oval 65"/>
          <p:cNvSpPr>
            <a:spLocks noChangeArrowheads="1"/>
          </p:cNvSpPr>
          <p:nvPr/>
        </p:nvSpPr>
        <p:spPr bwMode="auto">
          <a:xfrm>
            <a:off x="8001000" y="540335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6" name="Straight Connector 275"/>
          <p:cNvCxnSpPr>
            <a:stCxn id="275" idx="0"/>
            <a:endCxn id="268" idx="3"/>
          </p:cNvCxnSpPr>
          <p:nvPr/>
        </p:nvCxnSpPr>
        <p:spPr>
          <a:xfrm flipV="1">
            <a:off x="8229600" y="5114645"/>
            <a:ext cx="143155" cy="28871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68"/>
          <p:cNvSpPr>
            <a:spLocks noChangeArrowheads="1"/>
          </p:cNvSpPr>
          <p:nvPr/>
        </p:nvSpPr>
        <p:spPr bwMode="auto">
          <a:xfrm>
            <a:off x="7043787" y="5410200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8" name="Straight Connector 277"/>
          <p:cNvCxnSpPr>
            <a:stCxn id="277" idx="0"/>
            <a:endCxn id="273" idx="3"/>
          </p:cNvCxnSpPr>
          <p:nvPr/>
        </p:nvCxnSpPr>
        <p:spPr>
          <a:xfrm flipV="1">
            <a:off x="7272387" y="5114645"/>
            <a:ext cx="126272" cy="29555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Line 76"/>
          <p:cNvSpPr>
            <a:spLocks noChangeShapeType="1"/>
          </p:cNvSpPr>
          <p:nvPr/>
        </p:nvSpPr>
        <p:spPr bwMode="auto">
          <a:xfrm>
            <a:off x="4343400" y="4609361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FD7F3-667F-424F-BF76-D829C5B3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0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0" grpId="0" animBg="1"/>
      <p:bldP spid="201" grpId="0" animBg="1"/>
      <p:bldP spid="202" grpId="0"/>
      <p:bldP spid="207" grpId="0" animBg="1"/>
      <p:bldP spid="213" grpId="0" animBg="1"/>
      <p:bldP spid="214" grpId="0" animBg="1"/>
      <p:bldP spid="216" grpId="0" animBg="1"/>
      <p:bldP spid="217" grpId="0" animBg="1"/>
      <p:bldP spid="219" grpId="0" animBg="1"/>
      <p:bldP spid="221" grpId="0" animBg="1"/>
      <p:bldP spid="223" grpId="0" animBg="1"/>
      <p:bldP spid="225" grpId="0" animBg="1"/>
      <p:bldP spid="226" grpId="0" animBg="1"/>
      <p:bldP spid="227" grpId="0"/>
      <p:bldP spid="232" grpId="0" animBg="1"/>
      <p:bldP spid="238" grpId="0" animBg="1"/>
      <p:bldP spid="239" grpId="0" animBg="1"/>
      <p:bldP spid="241" grpId="0" animBg="1"/>
      <p:bldP spid="242" grpId="0" animBg="1"/>
      <p:bldP spid="244" grpId="0" animBg="1"/>
      <p:bldP spid="246" grpId="0" animBg="1"/>
      <p:bldP spid="248" grpId="0" animBg="1"/>
      <p:bldP spid="250" grpId="0" animBg="1"/>
      <p:bldP spid="252" grpId="0" animBg="1"/>
      <p:bldP spid="253" grpId="0" animBg="1"/>
      <p:bldP spid="254" grpId="0"/>
      <p:bldP spid="259" grpId="0" animBg="1"/>
      <p:bldP spid="265" grpId="0" animBg="1"/>
      <p:bldP spid="266" grpId="0" animBg="1"/>
      <p:bldP spid="268" grpId="0" animBg="1"/>
      <p:bldP spid="269" grpId="0" animBg="1"/>
      <p:bldP spid="271" grpId="0" animBg="1"/>
      <p:bldP spid="273" grpId="0" animBg="1"/>
      <p:bldP spid="275" grpId="0" animBg="1"/>
      <p:bldP spid="277" grpId="0" animBg="1"/>
      <p:bldP spid="2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race winn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2309" y="3104691"/>
            <a:ext cx="1772903" cy="177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Text Box 74"/>
          <p:cNvSpPr txBox="1">
            <a:spLocks noChangeArrowheads="1"/>
          </p:cNvSpPr>
          <p:nvPr/>
        </p:nvSpPr>
        <p:spPr bwMode="auto">
          <a:xfrm>
            <a:off x="609600" y="2626283"/>
            <a:ext cx="1145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Insert 10</a:t>
            </a:r>
          </a:p>
        </p:txBody>
      </p:sp>
      <p:sp>
        <p:nvSpPr>
          <p:cNvPr id="199" name="Line 76"/>
          <p:cNvSpPr>
            <a:spLocks noChangeShapeType="1"/>
          </p:cNvSpPr>
          <p:nvPr/>
        </p:nvSpPr>
        <p:spPr bwMode="auto">
          <a:xfrm>
            <a:off x="4572000" y="1692773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Text Box 74"/>
          <p:cNvSpPr txBox="1">
            <a:spLocks noChangeArrowheads="1"/>
          </p:cNvSpPr>
          <p:nvPr/>
        </p:nvSpPr>
        <p:spPr bwMode="auto">
          <a:xfrm>
            <a:off x="5759885" y="2626283"/>
            <a:ext cx="25955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Single Right Rotation</a:t>
            </a:r>
          </a:p>
        </p:txBody>
      </p:sp>
      <p:sp>
        <p:nvSpPr>
          <p:cNvPr id="279" name="Line 76"/>
          <p:cNvSpPr>
            <a:spLocks noChangeShapeType="1"/>
          </p:cNvSpPr>
          <p:nvPr/>
        </p:nvSpPr>
        <p:spPr bwMode="auto">
          <a:xfrm>
            <a:off x="4343400" y="4380761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Oval 49"/>
          <p:cNvSpPr>
            <a:spLocks noChangeArrowheads="1"/>
          </p:cNvSpPr>
          <p:nvPr/>
        </p:nvSpPr>
        <p:spPr bwMode="auto">
          <a:xfrm>
            <a:off x="1086727" y="677358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Oval 52"/>
          <p:cNvSpPr>
            <a:spLocks noChangeArrowheads="1"/>
          </p:cNvSpPr>
          <p:nvPr/>
        </p:nvSpPr>
        <p:spPr bwMode="auto">
          <a:xfrm>
            <a:off x="2057400" y="762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6" name="Straight Connector 135"/>
          <p:cNvCxnSpPr>
            <a:stCxn id="140" idx="0"/>
            <a:endCxn id="134" idx="3"/>
          </p:cNvCxnSpPr>
          <p:nvPr/>
        </p:nvCxnSpPr>
        <p:spPr>
          <a:xfrm flipV="1">
            <a:off x="698484" y="1067603"/>
            <a:ext cx="455198" cy="19553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4" idx="0"/>
            <a:endCxn id="135" idx="3"/>
          </p:cNvCxnSpPr>
          <p:nvPr/>
        </p:nvCxnSpPr>
        <p:spPr>
          <a:xfrm flipV="1">
            <a:off x="1315327" y="466445"/>
            <a:ext cx="809028" cy="21091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52" idx="0"/>
            <a:endCxn id="135" idx="5"/>
          </p:cNvCxnSpPr>
          <p:nvPr/>
        </p:nvCxnSpPr>
        <p:spPr>
          <a:xfrm flipH="1" flipV="1">
            <a:off x="2447645" y="466445"/>
            <a:ext cx="863600" cy="21091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47" idx="0"/>
            <a:endCxn id="134" idx="5"/>
          </p:cNvCxnSpPr>
          <p:nvPr/>
        </p:nvCxnSpPr>
        <p:spPr>
          <a:xfrm flipH="1" flipV="1">
            <a:off x="1476972" y="1067603"/>
            <a:ext cx="470737" cy="19553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469884" y="126313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141" name="Group 140"/>
          <p:cNvGrpSpPr/>
          <p:nvPr/>
        </p:nvGrpSpPr>
        <p:grpSpPr>
          <a:xfrm>
            <a:off x="110845" y="1933638"/>
            <a:ext cx="1175279" cy="457200"/>
            <a:chOff x="1004888" y="4876800"/>
            <a:chExt cx="1175279" cy="457200"/>
          </a:xfrm>
        </p:grpSpPr>
        <p:sp>
          <p:nvSpPr>
            <p:cNvPr id="142" name="Oval 59"/>
            <p:cNvSpPr>
              <a:spLocks noChangeArrowheads="1"/>
            </p:cNvSpPr>
            <p:nvPr/>
          </p:nvSpPr>
          <p:spPr bwMode="auto">
            <a:xfrm>
              <a:off x="1722967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43" name="Oval 62"/>
            <p:cNvSpPr>
              <a:spLocks noChangeArrowheads="1"/>
            </p:cNvSpPr>
            <p:nvPr/>
          </p:nvSpPr>
          <p:spPr bwMode="auto">
            <a:xfrm>
              <a:off x="1004888" y="4876800"/>
              <a:ext cx="457200" cy="457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eaLnBrk="1" hangingPunct="1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144" name="Straight Connector 143"/>
          <p:cNvCxnSpPr>
            <a:stCxn id="143" idx="0"/>
            <a:endCxn id="140" idx="3"/>
          </p:cNvCxnSpPr>
          <p:nvPr/>
        </p:nvCxnSpPr>
        <p:spPr>
          <a:xfrm flipV="1">
            <a:off x="339445" y="1653379"/>
            <a:ext cx="197394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2" idx="0"/>
            <a:endCxn id="140" idx="5"/>
          </p:cNvCxnSpPr>
          <p:nvPr/>
        </p:nvCxnSpPr>
        <p:spPr>
          <a:xfrm flipH="1" flipV="1">
            <a:off x="860129" y="1653379"/>
            <a:ext cx="19739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65"/>
          <p:cNvSpPr>
            <a:spLocks noChangeArrowheads="1"/>
          </p:cNvSpPr>
          <p:nvPr/>
        </p:nvSpPr>
        <p:spPr bwMode="auto">
          <a:xfrm>
            <a:off x="1414309" y="193363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7" name="Oval 71"/>
          <p:cNvSpPr>
            <a:spLocks noChangeArrowheads="1"/>
          </p:cNvSpPr>
          <p:nvPr/>
        </p:nvSpPr>
        <p:spPr bwMode="auto">
          <a:xfrm>
            <a:off x="1719109" y="12631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8" name="Straight Connector 147"/>
          <p:cNvCxnSpPr>
            <a:stCxn id="146" idx="0"/>
            <a:endCxn id="147" idx="3"/>
          </p:cNvCxnSpPr>
          <p:nvPr/>
        </p:nvCxnSpPr>
        <p:spPr>
          <a:xfrm flipV="1">
            <a:off x="1642909" y="1653379"/>
            <a:ext cx="14315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56"/>
          <p:cNvSpPr>
            <a:spLocks noChangeArrowheads="1"/>
          </p:cNvSpPr>
          <p:nvPr/>
        </p:nvSpPr>
        <p:spPr bwMode="auto">
          <a:xfrm>
            <a:off x="3616045" y="1254683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Oval 68"/>
          <p:cNvSpPr>
            <a:spLocks noChangeArrowheads="1"/>
          </p:cNvSpPr>
          <p:nvPr/>
        </p:nvSpPr>
        <p:spPr bwMode="auto">
          <a:xfrm>
            <a:off x="3920845" y="1909011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1" name="Straight Connector 150"/>
          <p:cNvCxnSpPr>
            <a:stCxn id="150" idx="0"/>
            <a:endCxn id="149" idx="5"/>
          </p:cNvCxnSpPr>
          <p:nvPr/>
        </p:nvCxnSpPr>
        <p:spPr>
          <a:xfrm flipH="1" flipV="1">
            <a:off x="4006290" y="1644928"/>
            <a:ext cx="143155" cy="2640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68"/>
          <p:cNvSpPr>
            <a:spLocks noChangeArrowheads="1"/>
          </p:cNvSpPr>
          <p:nvPr/>
        </p:nvSpPr>
        <p:spPr bwMode="auto">
          <a:xfrm>
            <a:off x="3082645" y="677358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Straight Connector 152"/>
          <p:cNvCxnSpPr>
            <a:stCxn id="152" idx="5"/>
            <a:endCxn id="149" idx="0"/>
          </p:cNvCxnSpPr>
          <p:nvPr/>
        </p:nvCxnSpPr>
        <p:spPr>
          <a:xfrm>
            <a:off x="3472890" y="1067603"/>
            <a:ext cx="371755" cy="18708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68"/>
          <p:cNvSpPr>
            <a:spLocks noChangeArrowheads="1"/>
          </p:cNvSpPr>
          <p:nvPr/>
        </p:nvSpPr>
        <p:spPr bwMode="auto">
          <a:xfrm>
            <a:off x="2641949" y="1254683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6" name="Straight Connector 155"/>
          <p:cNvCxnSpPr>
            <a:stCxn id="154" idx="0"/>
            <a:endCxn id="152" idx="3"/>
          </p:cNvCxnSpPr>
          <p:nvPr/>
        </p:nvCxnSpPr>
        <p:spPr>
          <a:xfrm flipV="1">
            <a:off x="2870549" y="1067603"/>
            <a:ext cx="279051" cy="18708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65"/>
          <p:cNvSpPr>
            <a:spLocks noChangeArrowheads="1"/>
          </p:cNvSpPr>
          <p:nvPr/>
        </p:nvSpPr>
        <p:spPr bwMode="auto">
          <a:xfrm>
            <a:off x="3311245" y="1933638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8" name="Straight Connector 157"/>
          <p:cNvCxnSpPr>
            <a:stCxn id="157" idx="0"/>
            <a:endCxn id="149" idx="3"/>
          </p:cNvCxnSpPr>
          <p:nvPr/>
        </p:nvCxnSpPr>
        <p:spPr>
          <a:xfrm flipV="1">
            <a:off x="3539845" y="1644928"/>
            <a:ext cx="143155" cy="28871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68"/>
          <p:cNvSpPr>
            <a:spLocks noChangeArrowheads="1"/>
          </p:cNvSpPr>
          <p:nvPr/>
        </p:nvSpPr>
        <p:spPr bwMode="auto">
          <a:xfrm>
            <a:off x="2057400" y="2626283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60" name="Straight Connector 159"/>
          <p:cNvCxnSpPr>
            <a:stCxn id="159" idx="0"/>
            <a:endCxn id="161" idx="3"/>
          </p:cNvCxnSpPr>
          <p:nvPr/>
        </p:nvCxnSpPr>
        <p:spPr>
          <a:xfrm flipV="1">
            <a:off x="2286000" y="2314638"/>
            <a:ext cx="143155" cy="31164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65"/>
          <p:cNvSpPr>
            <a:spLocks noChangeArrowheads="1"/>
          </p:cNvSpPr>
          <p:nvPr/>
        </p:nvSpPr>
        <p:spPr bwMode="auto">
          <a:xfrm>
            <a:off x="2362200" y="1924393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62" name="Straight Connector 161"/>
          <p:cNvCxnSpPr>
            <a:stCxn id="161" idx="0"/>
            <a:endCxn id="154" idx="3"/>
          </p:cNvCxnSpPr>
          <p:nvPr/>
        </p:nvCxnSpPr>
        <p:spPr>
          <a:xfrm flipV="1">
            <a:off x="2590800" y="1644928"/>
            <a:ext cx="118104" cy="279465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49"/>
          <p:cNvSpPr>
            <a:spLocks noChangeArrowheads="1"/>
          </p:cNvSpPr>
          <p:nvPr/>
        </p:nvSpPr>
        <p:spPr bwMode="auto">
          <a:xfrm>
            <a:off x="5791200" y="721283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Oval 52"/>
          <p:cNvSpPr>
            <a:spLocks noChangeArrowheads="1"/>
          </p:cNvSpPr>
          <p:nvPr/>
        </p:nvSpPr>
        <p:spPr bwMode="auto">
          <a:xfrm>
            <a:off x="6705600" y="17702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9" name="Straight Connector 188"/>
          <p:cNvCxnSpPr>
            <a:stCxn id="197" idx="0"/>
            <a:endCxn id="167" idx="3"/>
          </p:cNvCxnSpPr>
          <p:nvPr/>
        </p:nvCxnSpPr>
        <p:spPr>
          <a:xfrm flipV="1">
            <a:off x="5522048" y="1111528"/>
            <a:ext cx="336107" cy="25243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67" idx="0"/>
            <a:endCxn id="168" idx="3"/>
          </p:cNvCxnSpPr>
          <p:nvPr/>
        </p:nvCxnSpPr>
        <p:spPr>
          <a:xfrm flipV="1">
            <a:off x="6019800" y="567272"/>
            <a:ext cx="752755" cy="15401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290" idx="0"/>
            <a:endCxn id="168" idx="5"/>
          </p:cNvCxnSpPr>
          <p:nvPr/>
        </p:nvCxnSpPr>
        <p:spPr>
          <a:xfrm flipH="1" flipV="1">
            <a:off x="7095845" y="567272"/>
            <a:ext cx="886564" cy="15401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285" idx="0"/>
            <a:endCxn id="167" idx="5"/>
          </p:cNvCxnSpPr>
          <p:nvPr/>
        </p:nvCxnSpPr>
        <p:spPr>
          <a:xfrm flipH="1" flipV="1">
            <a:off x="6181445" y="1111528"/>
            <a:ext cx="447955" cy="25243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48"/>
          <p:cNvSpPr>
            <a:spLocks noChangeArrowheads="1"/>
          </p:cNvSpPr>
          <p:nvPr/>
        </p:nvSpPr>
        <p:spPr bwMode="auto">
          <a:xfrm>
            <a:off x="5293448" y="1363961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80" name="Oval 59"/>
          <p:cNvSpPr>
            <a:spLocks noChangeArrowheads="1"/>
          </p:cNvSpPr>
          <p:nvPr/>
        </p:nvSpPr>
        <p:spPr bwMode="auto">
          <a:xfrm>
            <a:off x="5562600" y="2034465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1" name="Oval 62"/>
          <p:cNvSpPr>
            <a:spLocks noChangeArrowheads="1"/>
          </p:cNvSpPr>
          <p:nvPr/>
        </p:nvSpPr>
        <p:spPr bwMode="auto">
          <a:xfrm>
            <a:off x="5029200" y="2034465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82" name="Straight Connector 281"/>
          <p:cNvCxnSpPr>
            <a:stCxn id="281" idx="0"/>
            <a:endCxn id="197" idx="3"/>
          </p:cNvCxnSpPr>
          <p:nvPr/>
        </p:nvCxnSpPr>
        <p:spPr>
          <a:xfrm flipV="1">
            <a:off x="5257800" y="1754206"/>
            <a:ext cx="102603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80" idx="0"/>
            <a:endCxn id="197" idx="5"/>
          </p:cNvCxnSpPr>
          <p:nvPr/>
        </p:nvCxnSpPr>
        <p:spPr>
          <a:xfrm flipH="1" flipV="1">
            <a:off x="5683693" y="1754206"/>
            <a:ext cx="107507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65"/>
          <p:cNvSpPr>
            <a:spLocks noChangeArrowheads="1"/>
          </p:cNvSpPr>
          <p:nvPr/>
        </p:nvSpPr>
        <p:spPr bwMode="auto">
          <a:xfrm>
            <a:off x="6182727" y="2034465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5" name="Oval 71"/>
          <p:cNvSpPr>
            <a:spLocks noChangeArrowheads="1"/>
          </p:cNvSpPr>
          <p:nvPr/>
        </p:nvSpPr>
        <p:spPr bwMode="auto">
          <a:xfrm>
            <a:off x="6400800" y="1363961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6" name="Straight Connector 285"/>
          <p:cNvCxnSpPr>
            <a:stCxn id="284" idx="0"/>
            <a:endCxn id="285" idx="3"/>
          </p:cNvCxnSpPr>
          <p:nvPr/>
        </p:nvCxnSpPr>
        <p:spPr>
          <a:xfrm flipV="1">
            <a:off x="6411327" y="1754206"/>
            <a:ext cx="56428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56"/>
          <p:cNvSpPr>
            <a:spLocks noChangeArrowheads="1"/>
          </p:cNvSpPr>
          <p:nvPr/>
        </p:nvSpPr>
        <p:spPr bwMode="auto">
          <a:xfrm>
            <a:off x="8287209" y="135551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8" name="Oval 68"/>
          <p:cNvSpPr>
            <a:spLocks noChangeArrowheads="1"/>
          </p:cNvSpPr>
          <p:nvPr/>
        </p:nvSpPr>
        <p:spPr bwMode="auto">
          <a:xfrm>
            <a:off x="8592009" y="203446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9" name="Straight Connector 288"/>
          <p:cNvCxnSpPr>
            <a:stCxn id="288" idx="0"/>
            <a:endCxn id="287" idx="5"/>
          </p:cNvCxnSpPr>
          <p:nvPr/>
        </p:nvCxnSpPr>
        <p:spPr>
          <a:xfrm flipH="1" flipV="1">
            <a:off x="8677454" y="1745755"/>
            <a:ext cx="143155" cy="28871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Oval 68"/>
          <p:cNvSpPr>
            <a:spLocks noChangeArrowheads="1"/>
          </p:cNvSpPr>
          <p:nvPr/>
        </p:nvSpPr>
        <p:spPr bwMode="auto">
          <a:xfrm>
            <a:off x="7753809" y="721283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1" name="Straight Connector 290"/>
          <p:cNvCxnSpPr>
            <a:stCxn id="290" idx="5"/>
            <a:endCxn id="287" idx="0"/>
          </p:cNvCxnSpPr>
          <p:nvPr/>
        </p:nvCxnSpPr>
        <p:spPr>
          <a:xfrm>
            <a:off x="8144054" y="1111528"/>
            <a:ext cx="371755" cy="24398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68"/>
          <p:cNvSpPr>
            <a:spLocks noChangeArrowheads="1"/>
          </p:cNvSpPr>
          <p:nvPr/>
        </p:nvSpPr>
        <p:spPr bwMode="auto">
          <a:xfrm>
            <a:off x="7486803" y="2034465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3" name="Straight Connector 292"/>
          <p:cNvCxnSpPr>
            <a:stCxn id="298" idx="0"/>
            <a:endCxn id="290" idx="3"/>
          </p:cNvCxnSpPr>
          <p:nvPr/>
        </p:nvCxnSpPr>
        <p:spPr>
          <a:xfrm flipV="1">
            <a:off x="7429500" y="1111528"/>
            <a:ext cx="391264" cy="25243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Oval 65"/>
          <p:cNvSpPr>
            <a:spLocks noChangeArrowheads="1"/>
          </p:cNvSpPr>
          <p:nvPr/>
        </p:nvSpPr>
        <p:spPr bwMode="auto">
          <a:xfrm>
            <a:off x="8039406" y="203446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5" name="Straight Connector 294"/>
          <p:cNvCxnSpPr>
            <a:stCxn id="294" idx="0"/>
            <a:endCxn id="287" idx="3"/>
          </p:cNvCxnSpPr>
          <p:nvPr/>
        </p:nvCxnSpPr>
        <p:spPr>
          <a:xfrm flipV="1">
            <a:off x="8268006" y="1745755"/>
            <a:ext cx="86158" cy="28871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68"/>
          <p:cNvSpPr>
            <a:spLocks noChangeArrowheads="1"/>
          </p:cNvSpPr>
          <p:nvPr/>
        </p:nvSpPr>
        <p:spPr bwMode="auto">
          <a:xfrm>
            <a:off x="6934200" y="2034465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7" name="Straight Connector 296"/>
          <p:cNvCxnSpPr>
            <a:stCxn id="296" idx="0"/>
            <a:endCxn id="298" idx="3"/>
          </p:cNvCxnSpPr>
          <p:nvPr/>
        </p:nvCxnSpPr>
        <p:spPr>
          <a:xfrm flipV="1">
            <a:off x="7162800" y="1754206"/>
            <a:ext cx="105055" cy="280259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65"/>
          <p:cNvSpPr>
            <a:spLocks noChangeArrowheads="1"/>
          </p:cNvSpPr>
          <p:nvPr/>
        </p:nvSpPr>
        <p:spPr bwMode="auto">
          <a:xfrm>
            <a:off x="7200900" y="1363961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99" name="Straight Connector 298"/>
          <p:cNvCxnSpPr>
            <a:stCxn id="298" idx="5"/>
            <a:endCxn id="292" idx="0"/>
          </p:cNvCxnSpPr>
          <p:nvPr/>
        </p:nvCxnSpPr>
        <p:spPr>
          <a:xfrm>
            <a:off x="7591145" y="1754206"/>
            <a:ext cx="124258" cy="280259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 Box 74"/>
          <p:cNvSpPr txBox="1">
            <a:spLocks noChangeArrowheads="1"/>
          </p:cNvSpPr>
          <p:nvPr/>
        </p:nvSpPr>
        <p:spPr bwMode="auto">
          <a:xfrm>
            <a:off x="76200" y="5986722"/>
            <a:ext cx="169399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Insert 8, fine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Then insert 9</a:t>
            </a:r>
          </a:p>
        </p:txBody>
      </p:sp>
      <p:sp>
        <p:nvSpPr>
          <p:cNvPr id="301" name="Oval 49"/>
          <p:cNvSpPr>
            <a:spLocks noChangeArrowheads="1"/>
          </p:cNvSpPr>
          <p:nvPr/>
        </p:nvSpPr>
        <p:spPr bwMode="auto">
          <a:xfrm>
            <a:off x="952500" y="385312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2" name="Oval 52"/>
          <p:cNvSpPr>
            <a:spLocks noChangeArrowheads="1"/>
          </p:cNvSpPr>
          <p:nvPr/>
        </p:nvSpPr>
        <p:spPr bwMode="auto">
          <a:xfrm>
            <a:off x="1866900" y="330886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3" name="Straight Connector 302"/>
          <p:cNvCxnSpPr>
            <a:stCxn id="307" idx="0"/>
            <a:endCxn id="301" idx="3"/>
          </p:cNvCxnSpPr>
          <p:nvPr/>
        </p:nvCxnSpPr>
        <p:spPr>
          <a:xfrm flipV="1">
            <a:off x="683348" y="4243367"/>
            <a:ext cx="336107" cy="25243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301" idx="0"/>
            <a:endCxn id="302" idx="3"/>
          </p:cNvCxnSpPr>
          <p:nvPr/>
        </p:nvCxnSpPr>
        <p:spPr>
          <a:xfrm flipV="1">
            <a:off x="1181100" y="3699111"/>
            <a:ext cx="752755" cy="15401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>
            <a:stCxn id="318" idx="0"/>
            <a:endCxn id="302" idx="5"/>
          </p:cNvCxnSpPr>
          <p:nvPr/>
        </p:nvCxnSpPr>
        <p:spPr>
          <a:xfrm flipH="1" flipV="1">
            <a:off x="2257145" y="3699111"/>
            <a:ext cx="886564" cy="15401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stCxn id="313" idx="0"/>
            <a:endCxn id="301" idx="5"/>
          </p:cNvCxnSpPr>
          <p:nvPr/>
        </p:nvCxnSpPr>
        <p:spPr>
          <a:xfrm flipH="1" flipV="1">
            <a:off x="1342745" y="4243367"/>
            <a:ext cx="447955" cy="25243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48"/>
          <p:cNvSpPr>
            <a:spLocks noChangeArrowheads="1"/>
          </p:cNvSpPr>
          <p:nvPr/>
        </p:nvSpPr>
        <p:spPr bwMode="auto">
          <a:xfrm>
            <a:off x="454748" y="449580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8" name="Oval 59"/>
          <p:cNvSpPr>
            <a:spLocks noChangeArrowheads="1"/>
          </p:cNvSpPr>
          <p:nvPr/>
        </p:nvSpPr>
        <p:spPr bwMode="auto">
          <a:xfrm>
            <a:off x="723900" y="516630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9" name="Oval 62"/>
          <p:cNvSpPr>
            <a:spLocks noChangeArrowheads="1"/>
          </p:cNvSpPr>
          <p:nvPr/>
        </p:nvSpPr>
        <p:spPr bwMode="auto">
          <a:xfrm>
            <a:off x="190500" y="516630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10" name="Straight Connector 309"/>
          <p:cNvCxnSpPr>
            <a:stCxn id="309" idx="0"/>
            <a:endCxn id="307" idx="3"/>
          </p:cNvCxnSpPr>
          <p:nvPr/>
        </p:nvCxnSpPr>
        <p:spPr>
          <a:xfrm flipV="1">
            <a:off x="419100" y="4886045"/>
            <a:ext cx="102603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308" idx="0"/>
            <a:endCxn id="307" idx="5"/>
          </p:cNvCxnSpPr>
          <p:nvPr/>
        </p:nvCxnSpPr>
        <p:spPr>
          <a:xfrm flipH="1" flipV="1">
            <a:off x="844993" y="4886045"/>
            <a:ext cx="107507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65"/>
          <p:cNvSpPr>
            <a:spLocks noChangeArrowheads="1"/>
          </p:cNvSpPr>
          <p:nvPr/>
        </p:nvSpPr>
        <p:spPr bwMode="auto">
          <a:xfrm>
            <a:off x="1344027" y="516630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13" name="Oval 71"/>
          <p:cNvSpPr>
            <a:spLocks noChangeArrowheads="1"/>
          </p:cNvSpPr>
          <p:nvPr/>
        </p:nvSpPr>
        <p:spPr bwMode="auto">
          <a:xfrm>
            <a:off x="1562100" y="44958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4" name="Straight Connector 313"/>
          <p:cNvCxnSpPr>
            <a:stCxn id="312" idx="0"/>
            <a:endCxn id="313" idx="3"/>
          </p:cNvCxnSpPr>
          <p:nvPr/>
        </p:nvCxnSpPr>
        <p:spPr>
          <a:xfrm flipV="1">
            <a:off x="1572627" y="4886045"/>
            <a:ext cx="56428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56"/>
          <p:cNvSpPr>
            <a:spLocks noChangeArrowheads="1"/>
          </p:cNvSpPr>
          <p:nvPr/>
        </p:nvSpPr>
        <p:spPr bwMode="auto">
          <a:xfrm>
            <a:off x="3448509" y="4487349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6" name="Oval 68"/>
          <p:cNvSpPr>
            <a:spLocks noChangeArrowheads="1"/>
          </p:cNvSpPr>
          <p:nvPr/>
        </p:nvSpPr>
        <p:spPr bwMode="auto">
          <a:xfrm>
            <a:off x="3753309" y="516630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7" name="Straight Connector 316"/>
          <p:cNvCxnSpPr>
            <a:stCxn id="316" idx="0"/>
            <a:endCxn id="315" idx="5"/>
          </p:cNvCxnSpPr>
          <p:nvPr/>
        </p:nvCxnSpPr>
        <p:spPr>
          <a:xfrm flipH="1" flipV="1">
            <a:off x="3838754" y="4877594"/>
            <a:ext cx="143155" cy="28871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68"/>
          <p:cNvSpPr>
            <a:spLocks noChangeArrowheads="1"/>
          </p:cNvSpPr>
          <p:nvPr/>
        </p:nvSpPr>
        <p:spPr bwMode="auto">
          <a:xfrm>
            <a:off x="2915109" y="385312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9" name="Straight Connector 318"/>
          <p:cNvCxnSpPr>
            <a:stCxn id="318" idx="5"/>
            <a:endCxn id="315" idx="0"/>
          </p:cNvCxnSpPr>
          <p:nvPr/>
        </p:nvCxnSpPr>
        <p:spPr>
          <a:xfrm>
            <a:off x="3305354" y="4243367"/>
            <a:ext cx="371755" cy="24398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68"/>
          <p:cNvSpPr>
            <a:spLocks noChangeArrowheads="1"/>
          </p:cNvSpPr>
          <p:nvPr/>
        </p:nvSpPr>
        <p:spPr bwMode="auto">
          <a:xfrm>
            <a:off x="2648103" y="516630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1" name="Straight Connector 320"/>
          <p:cNvCxnSpPr>
            <a:stCxn id="326" idx="0"/>
            <a:endCxn id="318" idx="3"/>
          </p:cNvCxnSpPr>
          <p:nvPr/>
        </p:nvCxnSpPr>
        <p:spPr>
          <a:xfrm flipV="1">
            <a:off x="2590800" y="4243367"/>
            <a:ext cx="391264" cy="25243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65"/>
          <p:cNvSpPr>
            <a:spLocks noChangeArrowheads="1"/>
          </p:cNvSpPr>
          <p:nvPr/>
        </p:nvSpPr>
        <p:spPr bwMode="auto">
          <a:xfrm>
            <a:off x="3200706" y="516630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3" name="Straight Connector 322"/>
          <p:cNvCxnSpPr>
            <a:stCxn id="322" idx="0"/>
            <a:endCxn id="315" idx="3"/>
          </p:cNvCxnSpPr>
          <p:nvPr/>
        </p:nvCxnSpPr>
        <p:spPr>
          <a:xfrm flipV="1">
            <a:off x="3429306" y="4877594"/>
            <a:ext cx="86158" cy="28871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Oval 68"/>
          <p:cNvSpPr>
            <a:spLocks noChangeArrowheads="1"/>
          </p:cNvSpPr>
          <p:nvPr/>
        </p:nvSpPr>
        <p:spPr bwMode="auto">
          <a:xfrm>
            <a:off x="2095500" y="5166304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5" name="Straight Connector 324"/>
          <p:cNvCxnSpPr>
            <a:stCxn id="324" idx="0"/>
            <a:endCxn id="326" idx="3"/>
          </p:cNvCxnSpPr>
          <p:nvPr/>
        </p:nvCxnSpPr>
        <p:spPr>
          <a:xfrm flipV="1">
            <a:off x="2324100" y="4886045"/>
            <a:ext cx="10505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65"/>
          <p:cNvSpPr>
            <a:spLocks noChangeArrowheads="1"/>
          </p:cNvSpPr>
          <p:nvPr/>
        </p:nvSpPr>
        <p:spPr bwMode="auto">
          <a:xfrm>
            <a:off x="2362200" y="44958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7" name="Straight Connector 326"/>
          <p:cNvCxnSpPr>
            <a:stCxn id="326" idx="5"/>
            <a:endCxn id="320" idx="0"/>
          </p:cNvCxnSpPr>
          <p:nvPr/>
        </p:nvCxnSpPr>
        <p:spPr>
          <a:xfrm>
            <a:off x="2752445" y="4886045"/>
            <a:ext cx="124258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Oval 56"/>
          <p:cNvSpPr>
            <a:spLocks noChangeArrowheads="1"/>
          </p:cNvSpPr>
          <p:nvPr/>
        </p:nvSpPr>
        <p:spPr bwMode="auto">
          <a:xfrm>
            <a:off x="1828800" y="5782849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9" name="Oval 68"/>
          <p:cNvSpPr>
            <a:spLocks noChangeArrowheads="1"/>
          </p:cNvSpPr>
          <p:nvPr/>
        </p:nvSpPr>
        <p:spPr bwMode="auto">
          <a:xfrm>
            <a:off x="2133600" y="63246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9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30" name="Straight Connector 329"/>
          <p:cNvCxnSpPr>
            <a:stCxn id="329" idx="0"/>
            <a:endCxn id="328" idx="5"/>
          </p:cNvCxnSpPr>
          <p:nvPr/>
        </p:nvCxnSpPr>
        <p:spPr>
          <a:xfrm flipH="1" flipV="1">
            <a:off x="2219045" y="6173094"/>
            <a:ext cx="143155" cy="151506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>
            <a:stCxn id="324" idx="3"/>
            <a:endCxn id="328" idx="0"/>
          </p:cNvCxnSpPr>
          <p:nvPr/>
        </p:nvCxnSpPr>
        <p:spPr>
          <a:xfrm flipH="1">
            <a:off x="2057400" y="5556549"/>
            <a:ext cx="105055" cy="226300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 Box 74"/>
          <p:cNvSpPr txBox="1">
            <a:spLocks noChangeArrowheads="1"/>
          </p:cNvSpPr>
          <p:nvPr/>
        </p:nvSpPr>
        <p:spPr bwMode="auto">
          <a:xfrm>
            <a:off x="4218488" y="6280069"/>
            <a:ext cx="20714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</a:rPr>
              <a:t>Double Rotation</a:t>
            </a:r>
          </a:p>
        </p:txBody>
      </p:sp>
      <p:sp>
        <p:nvSpPr>
          <p:cNvPr id="333" name="Oval 49"/>
          <p:cNvSpPr>
            <a:spLocks noChangeArrowheads="1"/>
          </p:cNvSpPr>
          <p:nvPr/>
        </p:nvSpPr>
        <p:spPr bwMode="auto">
          <a:xfrm>
            <a:off x="5686552" y="427805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4" name="Oval 52"/>
          <p:cNvSpPr>
            <a:spLocks noChangeArrowheads="1"/>
          </p:cNvSpPr>
          <p:nvPr/>
        </p:nvSpPr>
        <p:spPr bwMode="auto">
          <a:xfrm>
            <a:off x="6600952" y="37338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5" name="Straight Connector 334"/>
          <p:cNvCxnSpPr>
            <a:stCxn id="339" idx="0"/>
            <a:endCxn id="333" idx="3"/>
          </p:cNvCxnSpPr>
          <p:nvPr/>
        </p:nvCxnSpPr>
        <p:spPr>
          <a:xfrm flipV="1">
            <a:off x="5417400" y="4668301"/>
            <a:ext cx="336107" cy="25243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>
            <a:stCxn id="333" idx="0"/>
            <a:endCxn id="334" idx="3"/>
          </p:cNvCxnSpPr>
          <p:nvPr/>
        </p:nvCxnSpPr>
        <p:spPr>
          <a:xfrm flipV="1">
            <a:off x="5915152" y="4124045"/>
            <a:ext cx="752755" cy="15401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stCxn id="350" idx="0"/>
            <a:endCxn id="334" idx="5"/>
          </p:cNvCxnSpPr>
          <p:nvPr/>
        </p:nvCxnSpPr>
        <p:spPr>
          <a:xfrm flipH="1" flipV="1">
            <a:off x="6991197" y="4124045"/>
            <a:ext cx="886564" cy="15401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>
            <a:stCxn id="345" idx="0"/>
            <a:endCxn id="333" idx="5"/>
          </p:cNvCxnSpPr>
          <p:nvPr/>
        </p:nvCxnSpPr>
        <p:spPr>
          <a:xfrm flipH="1" flipV="1">
            <a:off x="6076797" y="4668301"/>
            <a:ext cx="447955" cy="25243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Oval 48"/>
          <p:cNvSpPr>
            <a:spLocks noChangeArrowheads="1"/>
          </p:cNvSpPr>
          <p:nvPr/>
        </p:nvSpPr>
        <p:spPr bwMode="auto">
          <a:xfrm>
            <a:off x="5188800" y="492073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40" name="Oval 59"/>
          <p:cNvSpPr>
            <a:spLocks noChangeArrowheads="1"/>
          </p:cNvSpPr>
          <p:nvPr/>
        </p:nvSpPr>
        <p:spPr bwMode="auto">
          <a:xfrm>
            <a:off x="5457952" y="559123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41" name="Oval 62"/>
          <p:cNvSpPr>
            <a:spLocks noChangeArrowheads="1"/>
          </p:cNvSpPr>
          <p:nvPr/>
        </p:nvSpPr>
        <p:spPr bwMode="auto">
          <a:xfrm>
            <a:off x="4924552" y="559123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42" name="Straight Connector 341"/>
          <p:cNvCxnSpPr>
            <a:stCxn id="341" idx="0"/>
            <a:endCxn id="339" idx="3"/>
          </p:cNvCxnSpPr>
          <p:nvPr/>
        </p:nvCxnSpPr>
        <p:spPr>
          <a:xfrm flipV="1">
            <a:off x="5153152" y="5310979"/>
            <a:ext cx="102603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340" idx="0"/>
            <a:endCxn id="339" idx="5"/>
          </p:cNvCxnSpPr>
          <p:nvPr/>
        </p:nvCxnSpPr>
        <p:spPr>
          <a:xfrm flipH="1" flipV="1">
            <a:off x="5579045" y="5310979"/>
            <a:ext cx="107507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65"/>
          <p:cNvSpPr>
            <a:spLocks noChangeArrowheads="1"/>
          </p:cNvSpPr>
          <p:nvPr/>
        </p:nvSpPr>
        <p:spPr bwMode="auto">
          <a:xfrm>
            <a:off x="6078079" y="559123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5" name="Oval 71"/>
          <p:cNvSpPr>
            <a:spLocks noChangeArrowheads="1"/>
          </p:cNvSpPr>
          <p:nvPr/>
        </p:nvSpPr>
        <p:spPr bwMode="auto">
          <a:xfrm>
            <a:off x="6296152" y="49207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6" name="Straight Connector 345"/>
          <p:cNvCxnSpPr>
            <a:stCxn id="344" idx="0"/>
            <a:endCxn id="345" idx="3"/>
          </p:cNvCxnSpPr>
          <p:nvPr/>
        </p:nvCxnSpPr>
        <p:spPr>
          <a:xfrm flipV="1">
            <a:off x="6306679" y="5310979"/>
            <a:ext cx="56428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Oval 56"/>
          <p:cNvSpPr>
            <a:spLocks noChangeArrowheads="1"/>
          </p:cNvSpPr>
          <p:nvPr/>
        </p:nvSpPr>
        <p:spPr bwMode="auto">
          <a:xfrm>
            <a:off x="8182561" y="4912283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" name="Oval 68"/>
          <p:cNvSpPr>
            <a:spLocks noChangeArrowheads="1"/>
          </p:cNvSpPr>
          <p:nvPr/>
        </p:nvSpPr>
        <p:spPr bwMode="auto">
          <a:xfrm>
            <a:off x="8487361" y="5591238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9" name="Straight Connector 348"/>
          <p:cNvCxnSpPr>
            <a:stCxn id="348" idx="0"/>
            <a:endCxn id="347" idx="5"/>
          </p:cNvCxnSpPr>
          <p:nvPr/>
        </p:nvCxnSpPr>
        <p:spPr>
          <a:xfrm flipH="1" flipV="1">
            <a:off x="8572806" y="5302528"/>
            <a:ext cx="143155" cy="28871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Oval 68"/>
          <p:cNvSpPr>
            <a:spLocks noChangeArrowheads="1"/>
          </p:cNvSpPr>
          <p:nvPr/>
        </p:nvSpPr>
        <p:spPr bwMode="auto">
          <a:xfrm>
            <a:off x="7649161" y="427805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1" name="Straight Connector 350"/>
          <p:cNvCxnSpPr>
            <a:stCxn id="350" idx="5"/>
            <a:endCxn id="347" idx="0"/>
          </p:cNvCxnSpPr>
          <p:nvPr/>
        </p:nvCxnSpPr>
        <p:spPr>
          <a:xfrm>
            <a:off x="8039406" y="4668301"/>
            <a:ext cx="371755" cy="24398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Oval 68"/>
          <p:cNvSpPr>
            <a:spLocks noChangeArrowheads="1"/>
          </p:cNvSpPr>
          <p:nvPr/>
        </p:nvSpPr>
        <p:spPr bwMode="auto">
          <a:xfrm>
            <a:off x="7382155" y="5591238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3" name="Straight Connector 352"/>
          <p:cNvCxnSpPr>
            <a:stCxn id="358" idx="0"/>
            <a:endCxn id="350" idx="3"/>
          </p:cNvCxnSpPr>
          <p:nvPr/>
        </p:nvCxnSpPr>
        <p:spPr>
          <a:xfrm flipV="1">
            <a:off x="7324852" y="4668301"/>
            <a:ext cx="391264" cy="25243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65"/>
          <p:cNvSpPr>
            <a:spLocks noChangeArrowheads="1"/>
          </p:cNvSpPr>
          <p:nvPr/>
        </p:nvSpPr>
        <p:spPr bwMode="auto">
          <a:xfrm>
            <a:off x="7934758" y="5591238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5" name="Straight Connector 354"/>
          <p:cNvCxnSpPr>
            <a:stCxn id="354" idx="0"/>
            <a:endCxn id="347" idx="3"/>
          </p:cNvCxnSpPr>
          <p:nvPr/>
        </p:nvCxnSpPr>
        <p:spPr>
          <a:xfrm flipV="1">
            <a:off x="8163358" y="5302528"/>
            <a:ext cx="86158" cy="28871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l 68"/>
          <p:cNvSpPr>
            <a:spLocks noChangeArrowheads="1"/>
          </p:cNvSpPr>
          <p:nvPr/>
        </p:nvSpPr>
        <p:spPr bwMode="auto">
          <a:xfrm>
            <a:off x="6829552" y="5591238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9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357" name="Straight Connector 356"/>
          <p:cNvCxnSpPr>
            <a:stCxn id="356" idx="0"/>
            <a:endCxn id="358" idx="3"/>
          </p:cNvCxnSpPr>
          <p:nvPr/>
        </p:nvCxnSpPr>
        <p:spPr>
          <a:xfrm flipV="1">
            <a:off x="7058152" y="5310979"/>
            <a:ext cx="105055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Oval 65"/>
          <p:cNvSpPr>
            <a:spLocks noChangeArrowheads="1"/>
          </p:cNvSpPr>
          <p:nvPr/>
        </p:nvSpPr>
        <p:spPr bwMode="auto">
          <a:xfrm>
            <a:off x="7096252" y="49207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9" name="Straight Connector 358"/>
          <p:cNvCxnSpPr>
            <a:stCxn id="358" idx="5"/>
            <a:endCxn id="352" idx="0"/>
          </p:cNvCxnSpPr>
          <p:nvPr/>
        </p:nvCxnSpPr>
        <p:spPr>
          <a:xfrm>
            <a:off x="7486497" y="5310979"/>
            <a:ext cx="124258" cy="28025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56"/>
          <p:cNvSpPr>
            <a:spLocks noChangeArrowheads="1"/>
          </p:cNvSpPr>
          <p:nvPr/>
        </p:nvSpPr>
        <p:spPr bwMode="auto">
          <a:xfrm>
            <a:off x="6562852" y="6207783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1" name="Oval 68"/>
          <p:cNvSpPr>
            <a:spLocks noChangeArrowheads="1"/>
          </p:cNvSpPr>
          <p:nvPr/>
        </p:nvSpPr>
        <p:spPr bwMode="auto">
          <a:xfrm>
            <a:off x="7153555" y="6222979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2" name="Straight Connector 361"/>
          <p:cNvCxnSpPr>
            <a:stCxn id="361" idx="0"/>
            <a:endCxn id="356" idx="5"/>
          </p:cNvCxnSpPr>
          <p:nvPr/>
        </p:nvCxnSpPr>
        <p:spPr>
          <a:xfrm flipH="1" flipV="1">
            <a:off x="7219797" y="5981483"/>
            <a:ext cx="162358" cy="241496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356" idx="3"/>
            <a:endCxn id="360" idx="0"/>
          </p:cNvCxnSpPr>
          <p:nvPr/>
        </p:nvCxnSpPr>
        <p:spPr>
          <a:xfrm flipH="1">
            <a:off x="6791452" y="5981483"/>
            <a:ext cx="105055" cy="226300"/>
          </a:xfrm>
          <a:prstGeom prst="line">
            <a:avLst/>
          </a:prstGeom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14F04-6A7B-4232-BA72-112B0B2A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54" grpId="0"/>
      <p:bldP spid="279" grpId="0" animBg="1"/>
      <p:bldP spid="167" grpId="0" animBg="1"/>
      <p:bldP spid="168" grpId="0" animBg="1"/>
      <p:bldP spid="197" grpId="0" animBg="1"/>
      <p:bldP spid="280" grpId="0" animBg="1"/>
      <p:bldP spid="281" grpId="0" animBg="1"/>
      <p:bldP spid="284" grpId="0" animBg="1"/>
      <p:bldP spid="285" grpId="0" animBg="1"/>
      <p:bldP spid="287" grpId="0" animBg="1"/>
      <p:bldP spid="288" grpId="0" animBg="1"/>
      <p:bldP spid="290" grpId="0" animBg="1"/>
      <p:bldP spid="292" grpId="0" animBg="1"/>
      <p:bldP spid="294" grpId="0" animBg="1"/>
      <p:bldP spid="296" grpId="0" animBg="1"/>
      <p:bldP spid="298" grpId="0" animBg="1"/>
      <p:bldP spid="300" grpId="0"/>
      <p:bldP spid="301" grpId="0" animBg="1"/>
      <p:bldP spid="302" grpId="0" animBg="1"/>
      <p:bldP spid="307" grpId="0" animBg="1"/>
      <p:bldP spid="308" grpId="0" animBg="1"/>
      <p:bldP spid="309" grpId="0" animBg="1"/>
      <p:bldP spid="312" grpId="0" animBg="1"/>
      <p:bldP spid="313" grpId="0" animBg="1"/>
      <p:bldP spid="315" grpId="0" animBg="1"/>
      <p:bldP spid="316" grpId="0" animBg="1"/>
      <p:bldP spid="318" grpId="0" animBg="1"/>
      <p:bldP spid="320" grpId="0" animBg="1"/>
      <p:bldP spid="322" grpId="0" animBg="1"/>
      <p:bldP spid="324" grpId="0" animBg="1"/>
      <p:bldP spid="326" grpId="0" animBg="1"/>
      <p:bldP spid="328" grpId="0" animBg="1"/>
      <p:bldP spid="329" grpId="0" animBg="1"/>
      <p:bldP spid="332" grpId="0"/>
      <p:bldP spid="333" grpId="0" animBg="1"/>
      <p:bldP spid="334" grpId="0" animBg="1"/>
      <p:bldP spid="339" grpId="0" animBg="1"/>
      <p:bldP spid="340" grpId="0" animBg="1"/>
      <p:bldP spid="341" grpId="0" animBg="1"/>
      <p:bldP spid="344" grpId="0" animBg="1"/>
      <p:bldP spid="345" grpId="0" animBg="1"/>
      <p:bldP spid="347" grpId="0" animBg="1"/>
      <p:bldP spid="348" grpId="0" animBg="1"/>
      <p:bldP spid="350" grpId="0" animBg="1"/>
      <p:bldP spid="352" grpId="0" animBg="1"/>
      <p:bldP spid="354" grpId="0" animBg="1"/>
      <p:bldP spid="356" grpId="0" animBg="1"/>
      <p:bldP spid="358" grpId="0" animBg="1"/>
      <p:bldP spid="360" grpId="0" animBg="1"/>
      <p:bldP spid="3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Insertion Analysis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41488"/>
            <a:ext cx="8153400" cy="45831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Insert the new key as a new leaf: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O(log(n))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Then trace the path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from the new leaf towards the root, for each node x </a:t>
            </a:r>
            <a:r>
              <a:rPr lang="en-US" altLang="zh-CN" dirty="0">
                <a:ea typeface="宋体" charset="-122"/>
              </a:rPr>
              <a:t>encountered: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O(log(n))</a:t>
            </a:r>
            <a:endParaRPr lang="en-US" altLang="zh-CN" dirty="0">
              <a:solidFill>
                <a:schemeClr val="hlink"/>
              </a:solidFill>
              <a:ea typeface="宋体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Check height difference</a:t>
            </a:r>
            <a:r>
              <a:rPr lang="en-US" altLang="zh-CN" dirty="0">
                <a:ea typeface="宋体" charset="-122"/>
              </a:rPr>
              <a:t>: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O(1)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If satisfies AVL property, proceed to next node: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O(1)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If not, perform a rotation: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O(1)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The insertion stops when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A rotation is performed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ea typeface="宋体" charset="-122"/>
              </a:rPr>
              <a:t>Or, we</a:t>
            </a:r>
            <a:r>
              <a:rPr lang="en-US" altLang="zh-CN" dirty="0">
                <a:latin typeface="Arial" charset="0"/>
                <a:ea typeface="宋体" charset="-122"/>
              </a:rPr>
              <a:t>’</a:t>
            </a:r>
            <a:r>
              <a:rPr lang="en-US" altLang="zh-CN" dirty="0">
                <a:ea typeface="宋体" charset="-122"/>
              </a:rPr>
              <a:t>ve checked all nodes in the path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Time complexity for insertion: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O(log(n))</a:t>
            </a:r>
            <a:endParaRPr lang="en-US" altLang="zh-CN" dirty="0">
              <a:solidFill>
                <a:srgbClr val="CC3399"/>
              </a:solidFill>
              <a:ea typeface="宋体" charset="-122"/>
            </a:endParaRPr>
          </a:p>
        </p:txBody>
      </p:sp>
      <p:pic>
        <p:nvPicPr>
          <p:cNvPr id="29700" name="Picture 4" descr="MCj03381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187007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089900" y="620713"/>
            <a:ext cx="9284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latin typeface="+mn-lt"/>
              </a:rPr>
              <a:t>Log(n)</a:t>
            </a:r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8229600" y="76200"/>
            <a:ext cx="3048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8229600" y="1524000"/>
            <a:ext cx="304800" cy="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V="1">
            <a:off x="8382000" y="152400"/>
            <a:ext cx="0" cy="5334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8382000" y="990600"/>
            <a:ext cx="0" cy="5334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8F7098-EA77-4B13-B2F7-B38DC643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4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Height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Cost for checking height difference: </a:t>
            </a:r>
            <a:r>
              <a:rPr lang="en-US" dirty="0">
                <a:solidFill>
                  <a:schemeClr val="accent4"/>
                </a:solidFill>
              </a:rPr>
              <a:t>O(1)</a:t>
            </a:r>
          </a:p>
          <a:p>
            <a:pPr lvl="1"/>
            <a:r>
              <a:rPr lang="en-US" dirty="0"/>
              <a:t>Keep “</a:t>
            </a:r>
            <a:r>
              <a:rPr lang="en-US" dirty="0">
                <a:solidFill>
                  <a:schemeClr val="accent4"/>
                </a:solidFill>
              </a:rPr>
              <a:t>height</a:t>
            </a:r>
            <a:r>
              <a:rPr lang="en-US" dirty="0"/>
              <a:t>” information on every tree node</a:t>
            </a:r>
          </a:p>
          <a:p>
            <a:pPr lvl="2"/>
            <a:r>
              <a:rPr lang="en-US" dirty="0"/>
              <a:t>The height of the sub-tree rooted at the node</a:t>
            </a:r>
          </a:p>
          <a:p>
            <a:pPr lvl="2"/>
            <a:r>
              <a:rPr lang="en-US" dirty="0"/>
              <a:t>height &gt;= 0</a:t>
            </a:r>
          </a:p>
          <a:p>
            <a:pPr lvl="1"/>
            <a:r>
              <a:rPr lang="en-US" dirty="0"/>
              <a:t>Update “</a:t>
            </a:r>
            <a:r>
              <a:rPr lang="en-US" dirty="0">
                <a:solidFill>
                  <a:schemeClr val="accent4"/>
                </a:solidFill>
              </a:rPr>
              <a:t>height</a:t>
            </a:r>
            <a:r>
              <a:rPr lang="en-US" dirty="0"/>
              <a:t>” when a the sub-tree is altered</a:t>
            </a:r>
          </a:p>
          <a:p>
            <a:pPr lvl="1"/>
            <a:r>
              <a:rPr lang="en-US" dirty="0"/>
              <a:t>Compare the height of its sub-trees when you check the balance of a node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444C5-9AF1-403D-810D-866C518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524A7A-F875-49F5-AB95-40A1DCAB4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660180"/>
              </p:ext>
            </p:extLst>
          </p:nvPr>
        </p:nvGraphicFramePr>
        <p:xfrm>
          <a:off x="3124200" y="4238045"/>
          <a:ext cx="3886200" cy="24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563731259"/>
                    </a:ext>
                  </a:extLst>
                </a:gridCol>
              </a:tblGrid>
              <a:tr h="608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Node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855616"/>
                  </a:ext>
                </a:extLst>
              </a:tr>
              <a:tr h="128992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key: </a:t>
                      </a:r>
                      <a:r>
                        <a:rPr lang="en-US" altLang="zh-CN" sz="2400" dirty="0" err="1"/>
                        <a:t>int</a:t>
                      </a:r>
                      <a:endParaRPr lang="en-US" altLang="zh-CN" sz="2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height: </a:t>
                      </a:r>
                      <a:r>
                        <a:rPr lang="en-US" altLang="zh-CN" sz="2400" dirty="0" err="1"/>
                        <a:t>int</a:t>
                      </a:r>
                      <a:endParaRPr lang="en-US" altLang="zh-CN" sz="24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left: Node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right: Node</a:t>
                      </a:r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94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181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46238"/>
            <a:ext cx="5638800" cy="3154362"/>
          </a:xfrm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  <a:ea typeface="+mn-ea"/>
              </a:rPr>
              <a:t>INSERT-NODE(root, x)</a:t>
            </a:r>
          </a:p>
          <a:p>
            <a:pPr>
              <a:buAutoNum type="arabicPeriod"/>
            </a:pPr>
            <a:r>
              <a:rPr lang="en-US" sz="1800" dirty="0"/>
              <a:t>root = BST-INSERT-Node(root, x)</a:t>
            </a:r>
          </a:p>
          <a:p>
            <a:pPr>
              <a:buAutoNum type="arabicPeriod"/>
            </a:pPr>
            <a:r>
              <a:rPr lang="en-US" altLang="zh-CN" sz="1800" dirty="0" err="1">
                <a:solidFill>
                  <a:schemeClr val="bg2">
                    <a:lumMod val="75000"/>
                  </a:schemeClr>
                </a:solidFill>
              </a:rPr>
              <a:t>root.</a:t>
            </a:r>
            <a:r>
              <a:rPr lang="en-US" altLang="zh-CN" sz="3600" dirty="0" err="1">
                <a:solidFill>
                  <a:schemeClr val="bg2">
                    <a:lumMod val="75000"/>
                  </a:schemeClr>
                </a:solidFill>
              </a:rPr>
              <a:t>U</a:t>
            </a: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PDATE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-HEIGHT()</a:t>
            </a:r>
          </a:p>
          <a:p>
            <a:pPr>
              <a:buAutoNum type="arabicPeriod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root =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</a:rPr>
              <a:t>R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EBALANCE(root)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AutoNum type="arabicPeriod"/>
            </a:pPr>
            <a:r>
              <a:rPr lang="en-US" sz="1800" dirty="0">
                <a:latin typeface="+mn-lt"/>
                <a:ea typeface="+mn-ea"/>
              </a:rPr>
              <a:t>return root</a:t>
            </a:r>
          </a:p>
        </p:txBody>
      </p:sp>
      <p:sp>
        <p:nvSpPr>
          <p:cNvPr id="6" name="Up Arrow 5"/>
          <p:cNvSpPr/>
          <p:nvPr/>
        </p:nvSpPr>
        <p:spPr>
          <a:xfrm>
            <a:off x="0" y="2693960"/>
            <a:ext cx="2781300" cy="1148220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root’s height is: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(height of its deeper sub-tree) + 1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79C27F-AB3E-407B-865C-8701491E2DC8}"/>
              </a:ext>
            </a:extLst>
          </p:cNvPr>
          <p:cNvSpPr txBox="1">
            <a:spLocks/>
          </p:cNvSpPr>
          <p:nvPr/>
        </p:nvSpPr>
        <p:spPr>
          <a:xfrm>
            <a:off x="0" y="1480735"/>
            <a:ext cx="2762250" cy="1143000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Returns the (updated) root of the subtree after insertion</a:t>
            </a:r>
            <a:endParaRPr lang="en-US" altLang="zh-C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B4EE2-F77C-4B74-8361-8E920B98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46238"/>
            <a:ext cx="5638800" cy="2925762"/>
          </a:xfrm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  <a:ea typeface="+mn-ea"/>
              </a:rPr>
              <a:t>BST-</a:t>
            </a:r>
            <a:r>
              <a:rPr lang="en-US" sz="1800" dirty="0">
                <a:latin typeface="+mn-lt"/>
                <a:ea typeface="+mn-ea"/>
              </a:rPr>
              <a:t>INSERT-NODE(root, x)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1800" dirty="0"/>
              <a:t>IF root = Null</a:t>
            </a:r>
          </a:p>
          <a:p>
            <a:pPr>
              <a:buAutoNum type="arabicPeriod"/>
            </a:pPr>
            <a:r>
              <a:rPr lang="en-US" altLang="zh-CN" sz="1800" dirty="0"/>
              <a:t>    return CREATE-Node(x)</a:t>
            </a:r>
          </a:p>
          <a:p>
            <a:pPr>
              <a:buAutoNum type="arabicPeriod"/>
            </a:pPr>
            <a:r>
              <a:rPr lang="en-US" altLang="zh-CN" sz="1800" dirty="0"/>
              <a:t>IF x &lt; </a:t>
            </a:r>
            <a:r>
              <a:rPr lang="en-US" altLang="zh-CN" sz="1800" dirty="0" err="1"/>
              <a:t>root.key</a:t>
            </a:r>
            <a:endParaRPr lang="en-US" altLang="zh-CN" sz="1800" dirty="0"/>
          </a:p>
          <a:p>
            <a:pPr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root.left</a:t>
            </a:r>
            <a:r>
              <a:rPr lang="en-US" altLang="zh-CN" sz="1800" dirty="0"/>
              <a:t> = INSERT-NODE(</a:t>
            </a:r>
            <a:r>
              <a:rPr lang="en-US" altLang="zh-CN" sz="1800" dirty="0" err="1"/>
              <a:t>root.left</a:t>
            </a:r>
            <a:r>
              <a:rPr lang="en-US" altLang="zh-CN" sz="1800" dirty="0"/>
              <a:t>, x)</a:t>
            </a:r>
          </a:p>
          <a:p>
            <a:pPr>
              <a:buAutoNum type="arabicPeriod"/>
            </a:pPr>
            <a:r>
              <a:rPr lang="en-US" altLang="zh-CN" sz="1800" dirty="0"/>
              <a:t>ELSE IF x &gt; </a:t>
            </a:r>
            <a:r>
              <a:rPr lang="en-US" altLang="zh-CN" sz="1800" dirty="0" err="1"/>
              <a:t>root.key</a:t>
            </a:r>
            <a:endParaRPr lang="en-US" altLang="zh-CN" sz="1800" dirty="0"/>
          </a:p>
          <a:p>
            <a:pPr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root.right</a:t>
            </a:r>
            <a:r>
              <a:rPr lang="en-US" altLang="zh-CN" sz="1800" dirty="0"/>
              <a:t> = INSERT-NODE(</a:t>
            </a:r>
            <a:r>
              <a:rPr lang="en-US" altLang="zh-CN" sz="1800" dirty="0" err="1"/>
              <a:t>root.right</a:t>
            </a:r>
            <a:r>
              <a:rPr lang="en-US" altLang="zh-CN" sz="1800" dirty="0"/>
              <a:t>, x)</a:t>
            </a: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AutoNum type="arabicPeriod"/>
            </a:pPr>
            <a:r>
              <a:rPr lang="en-US" sz="1800" dirty="0">
                <a:latin typeface="+mn-lt"/>
                <a:ea typeface="+mn-ea"/>
              </a:rPr>
              <a:t>return root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79C27F-AB3E-407B-865C-8701491E2DC8}"/>
              </a:ext>
            </a:extLst>
          </p:cNvPr>
          <p:cNvSpPr txBox="1">
            <a:spLocks/>
          </p:cNvSpPr>
          <p:nvPr/>
        </p:nvSpPr>
        <p:spPr>
          <a:xfrm>
            <a:off x="0" y="3657600"/>
            <a:ext cx="2762250" cy="1143000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Returns the (updated) root of the subtree after insertion</a:t>
            </a:r>
            <a:endParaRPr lang="en-US" altLang="zh-C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B4EE2-F77C-4B74-8361-8E920B98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0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590801" y="1265237"/>
            <a:ext cx="5410200" cy="5273675"/>
          </a:xfrm>
          <a:prstGeom prst="rect">
            <a:avLst/>
          </a:prstGeom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REBALANCE(root)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IF BALANCED(root)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return root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IF CASE1(root)  </a:t>
            </a:r>
            <a:r>
              <a:rPr lang="en-US" sz="1800" dirty="0">
                <a:solidFill>
                  <a:schemeClr val="accent4"/>
                </a:solidFill>
              </a:rPr>
              <a:t>// left </a:t>
            </a:r>
            <a:r>
              <a:rPr lang="en-US" sz="1800" dirty="0" err="1">
                <a:solidFill>
                  <a:schemeClr val="accent4"/>
                </a:solidFill>
              </a:rPr>
              <a:t>left</a:t>
            </a:r>
            <a:endParaRPr lang="en-US" sz="1800" dirty="0">
              <a:solidFill>
                <a:schemeClr val="accent4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/>
              <a:t>    root =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RIGHT-ROTATE(root)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/>
              <a:t>IF CASE4(root)</a:t>
            </a:r>
            <a:r>
              <a:rPr lang="en-US" sz="1800" dirty="0">
                <a:solidFill>
                  <a:schemeClr val="accent4"/>
                </a:solidFill>
              </a:rPr>
              <a:t> // right </a:t>
            </a:r>
            <a:r>
              <a:rPr lang="en-US" sz="1800" dirty="0" err="1">
                <a:solidFill>
                  <a:schemeClr val="accent4"/>
                </a:solidFill>
              </a:rPr>
              <a:t>right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/>
              <a:t>    </a:t>
            </a:r>
            <a:r>
              <a:rPr lang="en-US" altLang="zh-CN" sz="1800" dirty="0"/>
              <a:t>root = </a:t>
            </a:r>
            <a:r>
              <a:rPr lang="en-US" sz="1800" dirty="0"/>
              <a:t>LEFT-ROTATE(root)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IF CASE2(root) </a:t>
            </a:r>
            <a:r>
              <a:rPr lang="en-US" sz="1800" dirty="0">
                <a:solidFill>
                  <a:schemeClr val="accent4"/>
                </a:solidFill>
              </a:rPr>
              <a:t>// left right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</a:t>
            </a:r>
            <a:r>
              <a:rPr lang="en-US" altLang="zh-CN" sz="1800" dirty="0" err="1"/>
              <a:t>root.left</a:t>
            </a:r>
            <a:r>
              <a:rPr lang="en-US" altLang="zh-CN" sz="1800" dirty="0"/>
              <a:t> = </a:t>
            </a:r>
            <a:r>
              <a:rPr lang="en-US" sz="1800" dirty="0"/>
              <a:t>LEFT-ROTATE(</a:t>
            </a:r>
            <a:r>
              <a:rPr lang="en-US" sz="1800" dirty="0" err="1"/>
              <a:t>root.left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</a:t>
            </a:r>
            <a:r>
              <a:rPr lang="en-US" altLang="zh-CN" sz="1800" dirty="0"/>
              <a:t>root =</a:t>
            </a:r>
            <a:r>
              <a:rPr lang="en-US" sz="1800" dirty="0"/>
              <a:t> RIGHT-ROTATE(root)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IF CASE3(root) </a:t>
            </a:r>
            <a:r>
              <a:rPr lang="en-US" sz="1800" dirty="0">
                <a:solidFill>
                  <a:schemeClr val="accent4"/>
                </a:solidFill>
              </a:rPr>
              <a:t>// right left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</a:t>
            </a:r>
            <a:r>
              <a:rPr lang="en-US" altLang="zh-CN" sz="1800" dirty="0" err="1"/>
              <a:t>root.right</a:t>
            </a:r>
            <a:r>
              <a:rPr lang="en-US" altLang="zh-CN" sz="1800" dirty="0"/>
              <a:t> = </a:t>
            </a:r>
            <a:r>
              <a:rPr lang="en-US" sz="1800" dirty="0"/>
              <a:t>RIGHT-ROTATE(</a:t>
            </a:r>
            <a:r>
              <a:rPr lang="en-US" sz="1800" dirty="0" err="1"/>
              <a:t>root.right</a:t>
            </a:r>
            <a:r>
              <a:rPr lang="en-US" sz="1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   </a:t>
            </a:r>
            <a:r>
              <a:rPr lang="en-US" altLang="zh-CN" sz="1800" dirty="0"/>
              <a:t>root = </a:t>
            </a:r>
            <a:r>
              <a:rPr lang="en-US" sz="1800" dirty="0"/>
              <a:t>LEFT-ROTATE(root)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 return root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B4EE2-F77C-4B74-8361-8E920B98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66858B-AA52-4B0E-AAFA-B002C386B137}"/>
              </a:ext>
            </a:extLst>
          </p:cNvPr>
          <p:cNvSpPr txBox="1">
            <a:spLocks/>
          </p:cNvSpPr>
          <p:nvPr/>
        </p:nvSpPr>
        <p:spPr>
          <a:xfrm>
            <a:off x="0" y="990600"/>
            <a:ext cx="2762250" cy="1143000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Returns the (updated) root of the subtree after rebalance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52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1E7A3AF-D560-4111-9D20-C036C4EC7B10}"/>
              </a:ext>
            </a:extLst>
          </p:cNvPr>
          <p:cNvSpPr/>
          <p:nvPr/>
        </p:nvSpPr>
        <p:spPr>
          <a:xfrm>
            <a:off x="1519714" y="4375058"/>
            <a:ext cx="4423886" cy="425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A1909830-70B5-473A-8C6D-A689879B8CBE}"/>
              </a:ext>
            </a:extLst>
          </p:cNvPr>
          <p:cNvSpPr/>
          <p:nvPr/>
        </p:nvSpPr>
        <p:spPr>
          <a:xfrm flipH="1">
            <a:off x="2085978" y="443971"/>
            <a:ext cx="3240000" cy="3240000"/>
          </a:xfrm>
          <a:prstGeom prst="arc">
            <a:avLst>
              <a:gd name="adj1" fmla="val 11586256"/>
              <a:gd name="adj2" fmla="val 10293222"/>
            </a:avLst>
          </a:prstGeom>
          <a:ln w="3175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BB86764F-5B2D-478C-A2B7-F53EDC0D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115" y="931742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0400A-08D6-45A6-8F61-48241730F8E7}"/>
              </a:ext>
            </a:extLst>
          </p:cNvPr>
          <p:cNvCxnSpPr>
            <a:cxnSpLocks/>
            <a:stCxn id="15" idx="5"/>
            <a:endCxn id="11" idx="0"/>
          </p:cNvCxnSpPr>
          <p:nvPr/>
        </p:nvCxnSpPr>
        <p:spPr>
          <a:xfrm>
            <a:off x="3295348" y="1849204"/>
            <a:ext cx="228714" cy="214767"/>
          </a:xfrm>
          <a:prstGeom prst="line">
            <a:avLst/>
          </a:prstGeom>
          <a:ln w="12700">
            <a:solidFill>
              <a:schemeClr val="accent4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AFC042-F443-4589-BFBD-E9A2ACC83070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3907319" y="1256946"/>
            <a:ext cx="513805" cy="26400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D3377EA-6B58-4B94-A4A3-10E21BF1A574}"/>
              </a:ext>
            </a:extLst>
          </p:cNvPr>
          <p:cNvSpPr/>
          <p:nvPr/>
        </p:nvSpPr>
        <p:spPr>
          <a:xfrm>
            <a:off x="3218062" y="2063971"/>
            <a:ext cx="612000" cy="842400"/>
          </a:xfrm>
          <a:prstGeom prst="triangle">
            <a:avLst/>
          </a:prstGeom>
          <a:solidFill>
            <a:schemeClr val="accent4"/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FCB9490-DDD2-4462-8444-DBDE7D420F9E}"/>
              </a:ext>
            </a:extLst>
          </p:cNvPr>
          <p:cNvSpPr/>
          <p:nvPr/>
        </p:nvSpPr>
        <p:spPr>
          <a:xfrm>
            <a:off x="4114800" y="1520952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9159A2-0234-4FF5-8DA8-8471C5DE1462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 flipH="1">
            <a:off x="2855844" y="1849204"/>
            <a:ext cx="170096" cy="21476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8639593-BD4F-4152-B27C-A21AB2B59E3E}"/>
              </a:ext>
            </a:extLst>
          </p:cNvPr>
          <p:cNvSpPr/>
          <p:nvPr/>
        </p:nvSpPr>
        <p:spPr>
          <a:xfrm>
            <a:off x="2551044" y="2063971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3B73BC63-C908-45DB-B27D-3E53802D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144" y="15240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k1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DFCE7F-1FAE-4F7C-AA4D-730BDDC7AE02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 flipH="1">
            <a:off x="3160644" y="1256946"/>
            <a:ext cx="477267" cy="267054"/>
          </a:xfrm>
          <a:prstGeom prst="line">
            <a:avLst/>
          </a:prstGeom>
          <a:ln w="12700">
            <a:solidFill>
              <a:schemeClr val="accent4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AC69330-E6A7-403C-8052-EC884B3DFB71}"/>
              </a:ext>
            </a:extLst>
          </p:cNvPr>
          <p:cNvSpPr/>
          <p:nvPr/>
        </p:nvSpPr>
        <p:spPr>
          <a:xfrm>
            <a:off x="3451542" y="609600"/>
            <a:ext cx="663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/>
                </a:solidFill>
              </a:rPr>
              <a:t>root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EE3E2-5D29-4458-9A0E-BE71A6C6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106328-179A-4FEB-A813-6DF65AD04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936AE21-AA8D-497F-9B39-55F2BA572886}"/>
              </a:ext>
            </a:extLst>
          </p:cNvPr>
          <p:cNvSpPr txBox="1">
            <a:spLocks/>
          </p:cNvSpPr>
          <p:nvPr/>
        </p:nvSpPr>
        <p:spPr>
          <a:xfrm>
            <a:off x="1295400" y="3962400"/>
            <a:ext cx="4821157" cy="2621993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RIGHT-ROTATE(</a:t>
            </a:r>
            <a:r>
              <a:rPr lang="en-US" altLang="zh-CN" sz="1800" dirty="0"/>
              <a:t>root</a:t>
            </a:r>
            <a:r>
              <a:rPr lang="en-US" sz="1800" dirty="0"/>
              <a:t>)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/>
              <a:t>k1=</a:t>
            </a:r>
            <a:r>
              <a:rPr lang="en-US" sz="1800" dirty="0" err="1"/>
              <a:t>root.left</a:t>
            </a:r>
            <a:r>
              <a:rPr lang="en-US" sz="1800" dirty="0"/>
              <a:t>, Y=k1.right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1800" dirty="0"/>
              <a:t>k1.right=root</a:t>
            </a:r>
            <a:endParaRPr lang="en-US" sz="1800" dirty="0"/>
          </a:p>
          <a:p>
            <a:pPr>
              <a:buFont typeface="Arial" pitchFamily="34" charset="0"/>
              <a:buAutoNum type="arabicPeriod"/>
            </a:pPr>
            <a:r>
              <a:rPr lang="en-US" sz="1800" dirty="0" err="1"/>
              <a:t>root.left</a:t>
            </a:r>
            <a:r>
              <a:rPr lang="en-US" sz="1800" dirty="0"/>
              <a:t>=Y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1800" dirty="0"/>
              <a:t>UPDATE-HEIGHT(root)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1800" dirty="0"/>
              <a:t>UPDATE-HEIGHT(k1)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/>
              <a:t>return k1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7235984-81FB-4012-97D4-54241073B7BE}"/>
              </a:ext>
            </a:extLst>
          </p:cNvPr>
          <p:cNvSpPr txBox="1">
            <a:spLocks/>
          </p:cNvSpPr>
          <p:nvPr/>
        </p:nvSpPr>
        <p:spPr>
          <a:xfrm flipH="1">
            <a:off x="6116556" y="4828430"/>
            <a:ext cx="3027443" cy="1143000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Returns the (updated) root of the subtree after rotation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969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AVL Tree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The complete procedure of insertion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Insert the new node to a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proper position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Starting from the new node, search upward for the </a:t>
            </a:r>
            <a:r>
              <a:rPr lang="en-US" altLang="zh-CN" dirty="0">
                <a:solidFill>
                  <a:schemeClr val="accent4"/>
                </a:solidFill>
                <a:ea typeface="宋体" pitchFamily="2" charset="-122"/>
              </a:rPr>
              <a:t>first</a:t>
            </a:r>
            <a:r>
              <a:rPr lang="en-US" altLang="zh-CN" dirty="0">
                <a:ea typeface="宋体" pitchFamily="2" charset="-122"/>
              </a:rPr>
              <a:t> unbalanced node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Suppose that the height difference of a node’s left and right sub-tree is </a:t>
            </a:r>
            <a:r>
              <a:rPr lang="en-US" altLang="zh-CN" i="1" dirty="0">
                <a:ea typeface="宋体" pitchFamily="2" charset="-122"/>
              </a:rPr>
              <a:t>d</a:t>
            </a:r>
          </a:p>
          <a:p>
            <a:pPr lvl="3"/>
            <a:r>
              <a:rPr lang="en-US" altLang="zh-CN" sz="2400" i="1" dirty="0">
                <a:ea typeface="宋体" pitchFamily="2" charset="-122"/>
              </a:rPr>
              <a:t>d</a:t>
            </a:r>
            <a:r>
              <a:rPr lang="en-US" altLang="zh-CN" sz="2400" dirty="0">
                <a:ea typeface="宋体" pitchFamily="2" charset="-122"/>
              </a:rPr>
              <a:t>&lt;=1 → the node is 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balanced</a:t>
            </a:r>
            <a:endParaRPr lang="en-US" altLang="zh-CN" sz="2400" dirty="0">
              <a:ea typeface="宋体" pitchFamily="2" charset="-122"/>
            </a:endParaRPr>
          </a:p>
          <a:p>
            <a:pPr lvl="3"/>
            <a:r>
              <a:rPr lang="en-US" altLang="zh-CN" sz="2400" i="1" dirty="0">
                <a:ea typeface="宋体" pitchFamily="2" charset="-122"/>
              </a:rPr>
              <a:t>d</a:t>
            </a:r>
            <a:r>
              <a:rPr lang="en-US" altLang="zh-CN" sz="2400" dirty="0">
                <a:ea typeface="宋体" pitchFamily="2" charset="-122"/>
              </a:rPr>
              <a:t>=0 → the node is 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perfectly balanced</a:t>
            </a:r>
            <a:endParaRPr lang="en-US" altLang="zh-CN" sz="2400" dirty="0">
              <a:ea typeface="宋体" pitchFamily="2" charset="-122"/>
            </a:endParaRPr>
          </a:p>
          <a:p>
            <a:pPr lvl="3"/>
            <a:r>
              <a:rPr lang="en-US" altLang="zh-CN" sz="2400" i="1" dirty="0">
                <a:ea typeface="宋体" pitchFamily="2" charset="-122"/>
              </a:rPr>
              <a:t>d</a:t>
            </a:r>
            <a:r>
              <a:rPr lang="en-US" altLang="zh-CN" sz="2400" dirty="0">
                <a:ea typeface="宋体" pitchFamily="2" charset="-122"/>
              </a:rPr>
              <a:t>&gt;=2 → the node is </a:t>
            </a:r>
            <a:r>
              <a:rPr lang="en-US" altLang="zh-CN" sz="2400" dirty="0">
                <a:solidFill>
                  <a:schemeClr val="accent4"/>
                </a:solidFill>
                <a:ea typeface="宋体" pitchFamily="2" charset="-122"/>
              </a:rPr>
              <a:t>unbalanced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ea typeface="宋体" pitchFamily="2" charset="-122"/>
              </a:rPr>
              <a:t>Perform rotations on the unbalanced node (U)</a:t>
            </a:r>
          </a:p>
          <a:p>
            <a:pPr lvl="2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Case 1: U is left heavy, its left child is left heavy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Case 2: U is left heavy, its left child is right heavy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Case 3: U is right heavy, its right child is left heavy</a:t>
            </a:r>
          </a:p>
          <a:p>
            <a:pPr lvl="2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Case 4: U is right heavy, its right child is right heavy</a:t>
            </a:r>
          </a:p>
          <a:p>
            <a:pPr lvl="2"/>
            <a:endParaRPr lang="en-US" altLang="zh-CN" dirty="0">
              <a:solidFill>
                <a:schemeClr val="bg2">
                  <a:lumMod val="75000"/>
                </a:schemeClr>
              </a:solidFill>
              <a:ea typeface="宋体" pitchFamily="2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0E6EF-007D-43AB-A608-936001C7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90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BB86764F-5B2D-478C-A2B7-F53EDC0D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109" y="1651493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0400A-08D6-45A6-8F61-48241730F8E7}"/>
              </a:ext>
            </a:extLst>
          </p:cNvPr>
          <p:cNvCxnSpPr>
            <a:cxnSpLocks/>
            <a:stCxn id="15" idx="5"/>
            <a:endCxn id="8" idx="1"/>
          </p:cNvCxnSpPr>
          <p:nvPr/>
        </p:nvCxnSpPr>
        <p:spPr>
          <a:xfrm>
            <a:off x="3899506" y="1595697"/>
            <a:ext cx="163399" cy="111592"/>
          </a:xfrm>
          <a:prstGeom prst="line">
            <a:avLst/>
          </a:prstGeom>
          <a:ln w="12700">
            <a:solidFill>
              <a:schemeClr val="accent4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AFC042-F443-4589-BFBD-E9A2ACC83070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4332313" y="1976697"/>
            <a:ext cx="314363" cy="3035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D3377EA-6B58-4B94-A4A3-10E21BF1A574}"/>
              </a:ext>
            </a:extLst>
          </p:cNvPr>
          <p:cNvSpPr/>
          <p:nvPr/>
        </p:nvSpPr>
        <p:spPr>
          <a:xfrm>
            <a:off x="3426600" y="2279089"/>
            <a:ext cx="612000" cy="842400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FCB9490-DDD2-4462-8444-DBDE7D420F9E}"/>
              </a:ext>
            </a:extLst>
          </p:cNvPr>
          <p:cNvSpPr/>
          <p:nvPr/>
        </p:nvSpPr>
        <p:spPr>
          <a:xfrm>
            <a:off x="4340352" y="2280241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9159A2-0234-4FF5-8DA8-8471C5DE1462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 flipH="1">
            <a:off x="2855844" y="1595697"/>
            <a:ext cx="774254" cy="68339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8639593-BD4F-4152-B27C-A21AB2B59E3E}"/>
              </a:ext>
            </a:extLst>
          </p:cNvPr>
          <p:cNvSpPr/>
          <p:nvPr/>
        </p:nvSpPr>
        <p:spPr>
          <a:xfrm>
            <a:off x="2551044" y="2279089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3B73BC63-C908-45DB-B27D-3E53802D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302" y="1270493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k1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DFCE7F-1FAE-4F7C-AA4D-730BDDC7AE02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3732600" y="1976697"/>
            <a:ext cx="330305" cy="302392"/>
          </a:xfrm>
          <a:prstGeom prst="line">
            <a:avLst/>
          </a:prstGeom>
          <a:ln w="12700">
            <a:solidFill>
              <a:schemeClr val="accent4"/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AC69330-E6A7-403C-8052-EC884B3DFB71}"/>
              </a:ext>
            </a:extLst>
          </p:cNvPr>
          <p:cNvSpPr/>
          <p:nvPr/>
        </p:nvSpPr>
        <p:spPr>
          <a:xfrm>
            <a:off x="3433173" y="245934"/>
            <a:ext cx="663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root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EE3E2-5D29-4458-9A0E-BE71A6C6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7F06EE-4CAA-4675-8B35-F5B402A505B0}"/>
              </a:ext>
            </a:extLst>
          </p:cNvPr>
          <p:cNvSpPr/>
          <p:nvPr/>
        </p:nvSpPr>
        <p:spPr>
          <a:xfrm>
            <a:off x="1520657" y="4758540"/>
            <a:ext cx="4423886" cy="9564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E37188F-5137-4BC5-8D0C-192A0E101700}"/>
              </a:ext>
            </a:extLst>
          </p:cNvPr>
          <p:cNvSpPr txBox="1">
            <a:spLocks/>
          </p:cNvSpPr>
          <p:nvPr/>
        </p:nvSpPr>
        <p:spPr>
          <a:xfrm>
            <a:off x="1295400" y="3931207"/>
            <a:ext cx="4821157" cy="2621993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RIGHT-ROTATE(</a:t>
            </a:r>
            <a:r>
              <a:rPr lang="en-US" altLang="zh-CN" sz="1800" dirty="0"/>
              <a:t>root</a:t>
            </a:r>
            <a:r>
              <a:rPr lang="en-US" sz="1800" dirty="0"/>
              <a:t>)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/>
              <a:t>k1=</a:t>
            </a:r>
            <a:r>
              <a:rPr lang="en-US" sz="1800" dirty="0" err="1"/>
              <a:t>root.left</a:t>
            </a:r>
            <a:r>
              <a:rPr lang="en-US" sz="1800" dirty="0"/>
              <a:t>, Y=k1.right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1800" dirty="0"/>
              <a:t>k1.right=root</a:t>
            </a:r>
            <a:endParaRPr lang="en-US" sz="1800" dirty="0"/>
          </a:p>
          <a:p>
            <a:pPr>
              <a:buFont typeface="Arial" pitchFamily="34" charset="0"/>
              <a:buAutoNum type="arabicPeriod"/>
            </a:pPr>
            <a:r>
              <a:rPr lang="en-US" sz="1800" dirty="0" err="1"/>
              <a:t>root.left</a:t>
            </a:r>
            <a:r>
              <a:rPr lang="en-US" sz="1800" dirty="0"/>
              <a:t>=Y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1800" dirty="0"/>
              <a:t>UPDATE-HEIGHT(root)</a:t>
            </a:r>
          </a:p>
          <a:p>
            <a:pPr>
              <a:buFont typeface="Arial" pitchFamily="34" charset="0"/>
              <a:buAutoNum type="arabicPeriod"/>
            </a:pPr>
            <a:r>
              <a:rPr lang="en-US" altLang="zh-CN" sz="1800" dirty="0"/>
              <a:t>UPDATE-HEIGHT(k1)</a:t>
            </a:r>
          </a:p>
          <a:p>
            <a:pPr>
              <a:buFont typeface="Arial" pitchFamily="34" charset="0"/>
              <a:buAutoNum type="arabicPeriod"/>
            </a:pPr>
            <a:r>
              <a:rPr lang="en-US" sz="1800" dirty="0"/>
              <a:t>return k1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32C689-DCD0-4089-A3DF-CB6648680E16}"/>
              </a:ext>
            </a:extLst>
          </p:cNvPr>
          <p:cNvSpPr/>
          <p:nvPr/>
        </p:nvSpPr>
        <p:spPr>
          <a:xfrm>
            <a:off x="3877329" y="2000685"/>
            <a:ext cx="663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3"/>
                </a:solidFill>
              </a:rPr>
              <a:t>root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59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BB838E1-4CA3-472E-8A5E-94F1892B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 on Rotations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74DE5C-EC03-41B1-A1FC-5E3E2E1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Two pointers </a:t>
            </a:r>
            <a:r>
              <a:rPr lang="en-US" altLang="zh-CN" dirty="0"/>
              <a:t>are modified in a rotation</a:t>
            </a:r>
          </a:p>
          <a:p>
            <a:pPr lvl="1"/>
            <a:r>
              <a:rPr lang="en-US" altLang="zh-CN" dirty="0"/>
              <a:t>The method returns the (updated) root of the subtree after rotation</a:t>
            </a:r>
          </a:p>
          <a:p>
            <a:r>
              <a:rPr lang="en-US" altLang="zh-CN" dirty="0"/>
              <a:t>Sub-tree </a:t>
            </a:r>
            <a:r>
              <a:rPr lang="en-US" altLang="zh-CN" dirty="0">
                <a:solidFill>
                  <a:schemeClr val="accent4"/>
                </a:solidFill>
              </a:rPr>
              <a:t>heights</a:t>
            </a:r>
            <a:r>
              <a:rPr lang="en-US" altLang="zh-CN" dirty="0"/>
              <a:t> should be updated after a rotation</a:t>
            </a:r>
          </a:p>
          <a:p>
            <a:pPr lvl="1"/>
            <a:r>
              <a:rPr lang="en-US" altLang="zh-CN" dirty="0"/>
              <a:t>Always update the </a:t>
            </a:r>
            <a:r>
              <a:rPr lang="en-US" altLang="zh-CN" dirty="0">
                <a:solidFill>
                  <a:schemeClr val="accent4"/>
                </a:solidFill>
              </a:rPr>
              <a:t>deeper node </a:t>
            </a:r>
            <a:r>
              <a:rPr lang="en-US" altLang="zh-CN" dirty="0"/>
              <a:t>first!</a:t>
            </a:r>
          </a:p>
          <a:p>
            <a:r>
              <a:rPr lang="en-US" altLang="zh-CN" dirty="0"/>
              <a:t>Left rotation and right rotation are </a:t>
            </a:r>
            <a:r>
              <a:rPr lang="en-US" altLang="zh-CN" dirty="0">
                <a:solidFill>
                  <a:schemeClr val="accent4"/>
                </a:solidFill>
              </a:rPr>
              <a:t>symmetric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10465-ED98-4BD6-89C6-CC1A1159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1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746D-04C4-4E67-B47B-96E6055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6E8A-482D-44EA-AC37-42F2EB38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Delete a node </a:t>
            </a:r>
            <a:r>
              <a:rPr lang="en-US" altLang="zh-CN" dirty="0">
                <a:solidFill>
                  <a:schemeClr val="accent4"/>
                </a:solidFill>
              </a:rPr>
              <a:t>x</a:t>
            </a:r>
            <a:r>
              <a:rPr lang="en-US" altLang="zh-CN" dirty="0"/>
              <a:t> as in an ordinary binary search tree</a:t>
            </a:r>
          </a:p>
          <a:p>
            <a:pPr lvl="1"/>
            <a:r>
              <a:rPr lang="en-US" altLang="zh-CN" dirty="0"/>
              <a:t>Note that the last (deepest) node in a tree deleted is </a:t>
            </a:r>
            <a:r>
              <a:rPr lang="en-US" altLang="zh-CN" dirty="0">
                <a:solidFill>
                  <a:schemeClr val="accent4"/>
                </a:solidFill>
              </a:rPr>
              <a:t>a leaf or a node with one child</a:t>
            </a: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5511A178-BB5C-4496-8226-D939A3B45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648" y="362395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05381E-31BC-4FAF-8361-B9ACF53BFCC7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1171612" y="4004956"/>
            <a:ext cx="437536" cy="3384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13">
            <a:extLst>
              <a:ext uri="{FF2B5EF4-FFF2-40B4-BE49-F238E27FC236}">
                <a16:creationId xmlns:a16="http://schemas.microsoft.com/office/drawing/2014/main" id="{37EF38E7-3711-4686-B738-0603779E2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112" y="4343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FA7B30-28E9-4E5D-A387-5B2833931890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1609148" y="4004956"/>
            <a:ext cx="467402" cy="3384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1FE5D32-6DFD-4D4B-A2B3-5F98C829C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050" y="4343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E6847A-7DC6-4EE2-9EAB-F8B4516E91F7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866812" y="4724400"/>
            <a:ext cx="304800" cy="3774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3">
            <a:extLst>
              <a:ext uri="{FF2B5EF4-FFF2-40B4-BE49-F238E27FC236}">
                <a16:creationId xmlns:a16="http://schemas.microsoft.com/office/drawing/2014/main" id="{8C9651D4-CAA9-43B6-864E-E498FEDCF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12" y="510185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0D2F16-A126-4B5D-9D20-1D084ABF0951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1171612" y="4724400"/>
            <a:ext cx="304800" cy="3774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246D1A9-147F-468A-A4D5-879212834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912" y="510185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BD7AE0-692F-4054-B0AB-6BB059389A64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>
            <a:off x="2076550" y="4724400"/>
            <a:ext cx="329536" cy="3774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F9EAD4F-7BB4-4E38-AEFC-A1DBF8A85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586" y="5101856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13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D3260429-03CA-4C13-B8C9-51A194F75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939" y="362395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8101B4-4AAD-4EF3-96A2-C881A1CB1062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3886903" y="4004956"/>
            <a:ext cx="437536" cy="3384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3">
            <a:extLst>
              <a:ext uri="{FF2B5EF4-FFF2-40B4-BE49-F238E27FC236}">
                <a16:creationId xmlns:a16="http://schemas.microsoft.com/office/drawing/2014/main" id="{86521F10-CC62-4B3D-9246-F5B1CC9BD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403" y="4343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06E970-E861-4379-9D41-50BFA98C79C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>
            <a:off x="4324439" y="4004956"/>
            <a:ext cx="467402" cy="3384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DD525D-A641-44D4-B2E1-40DEB26B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341" y="43434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7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AD67B3-7F34-4734-872E-55D5D4B1D7BA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 flipH="1">
            <a:off x="3582103" y="4724400"/>
            <a:ext cx="304800" cy="3774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3">
            <a:extLst>
              <a:ext uri="{FF2B5EF4-FFF2-40B4-BE49-F238E27FC236}">
                <a16:creationId xmlns:a16="http://schemas.microsoft.com/office/drawing/2014/main" id="{9BC58B68-0914-41B2-B227-C3757C254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603" y="510185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254F22-D3A5-4CA1-BFE5-40C9BD867E7B}"/>
              </a:ext>
            </a:extLst>
          </p:cNvPr>
          <p:cNvCxnSpPr>
            <a:cxnSpLocks/>
            <a:stCxn id="21" idx="4"/>
            <a:endCxn id="27" idx="0"/>
          </p:cNvCxnSpPr>
          <p:nvPr/>
        </p:nvCxnSpPr>
        <p:spPr>
          <a:xfrm>
            <a:off x="3886903" y="4724400"/>
            <a:ext cx="304800" cy="3774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647CB01-A00D-4BEB-9DC3-20B55320D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203" y="510185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5A8D1F-55AD-4BD8-8FA4-6B1DCD62DB6A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>
            <a:off x="4791841" y="4724400"/>
            <a:ext cx="332006" cy="3774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96BA8C8-A9A0-4319-8901-970E54527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347" y="510185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id="{0688ED94-F31F-41A8-92AC-32F098703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4536" y="3623956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F1D1FC-CFCE-4655-9536-45D60F42F5D1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>
          <a:xfrm flipH="1">
            <a:off x="6667500" y="4004956"/>
            <a:ext cx="437536" cy="3384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13">
            <a:extLst>
              <a:ext uri="{FF2B5EF4-FFF2-40B4-BE49-F238E27FC236}">
                <a16:creationId xmlns:a16="http://schemas.microsoft.com/office/drawing/2014/main" id="{D9BB4291-554C-40B7-9994-16577A347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343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CAE891-C6E1-40B8-81BE-7DDE1008334E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>
            <a:off x="7105036" y="4004956"/>
            <a:ext cx="467402" cy="3384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8E70433-FA31-4806-AF57-6ED41CC66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938" y="4343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824E11-D667-43F4-88F5-592FE1A74035}"/>
              </a:ext>
            </a:extLst>
          </p:cNvPr>
          <p:cNvCxnSpPr>
            <a:cxnSpLocks/>
            <a:stCxn id="32" idx="4"/>
            <a:endCxn id="36" idx="0"/>
          </p:cNvCxnSpPr>
          <p:nvPr/>
        </p:nvCxnSpPr>
        <p:spPr>
          <a:xfrm flipH="1">
            <a:off x="6362700" y="4724400"/>
            <a:ext cx="304800" cy="3774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3">
            <a:extLst>
              <a:ext uri="{FF2B5EF4-FFF2-40B4-BE49-F238E27FC236}">
                <a16:creationId xmlns:a16="http://schemas.microsoft.com/office/drawing/2014/main" id="{4A6510FC-8029-4ECA-8AFD-77550A73B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0185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3000B8-64C3-4DA5-8434-0279BEED0175}"/>
              </a:ext>
            </a:extLst>
          </p:cNvPr>
          <p:cNvCxnSpPr>
            <a:cxnSpLocks/>
            <a:stCxn id="34" idx="4"/>
            <a:endCxn id="38" idx="0"/>
          </p:cNvCxnSpPr>
          <p:nvPr/>
        </p:nvCxnSpPr>
        <p:spPr>
          <a:xfrm flipH="1">
            <a:off x="7277100" y="4724400"/>
            <a:ext cx="295338" cy="3774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1840D12-8FB4-46D5-BF92-30B93DF06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101856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6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89D7368-D1B8-471C-AFB2-EED6A0F771C6}"/>
              </a:ext>
            </a:extLst>
          </p:cNvPr>
          <p:cNvCxnSpPr>
            <a:cxnSpLocks/>
            <a:stCxn id="34" idx="4"/>
            <a:endCxn id="40" idx="0"/>
          </p:cNvCxnSpPr>
          <p:nvPr/>
        </p:nvCxnSpPr>
        <p:spPr>
          <a:xfrm>
            <a:off x="7572438" y="4724400"/>
            <a:ext cx="314262" cy="37745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13">
            <a:extLst>
              <a:ext uri="{FF2B5EF4-FFF2-40B4-BE49-F238E27FC236}">
                <a16:creationId xmlns:a16="http://schemas.microsoft.com/office/drawing/2014/main" id="{E758CA8A-6E78-45C8-8AED-769F3E26C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10185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E3DA09-A601-46D3-B58F-C72C0D72059D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>
            <a:off x="7886700" y="5482856"/>
            <a:ext cx="228600" cy="40846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85DF44D-630F-4686-B6E3-D10DB2B7A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89132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F69F7BD-A2AE-4FEA-BC4A-07A1F8FB3055}"/>
              </a:ext>
            </a:extLst>
          </p:cNvPr>
          <p:cNvSpPr/>
          <p:nvPr/>
        </p:nvSpPr>
        <p:spPr>
          <a:xfrm>
            <a:off x="1734015" y="4197204"/>
            <a:ext cx="682714" cy="705049"/>
          </a:xfrm>
          <a:prstGeom prst="ellipse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76E3B1C-14D2-4499-A9FD-320045ED21E9}"/>
              </a:ext>
            </a:extLst>
          </p:cNvPr>
          <p:cNvSpPr/>
          <p:nvPr/>
        </p:nvSpPr>
        <p:spPr>
          <a:xfrm>
            <a:off x="3983082" y="3461932"/>
            <a:ext cx="682714" cy="705049"/>
          </a:xfrm>
          <a:prstGeom prst="ellipse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06B988-9E2C-4C0F-8B3A-2C1CF572134B}"/>
              </a:ext>
            </a:extLst>
          </p:cNvPr>
          <p:cNvSpPr/>
          <p:nvPr/>
        </p:nvSpPr>
        <p:spPr>
          <a:xfrm>
            <a:off x="7239777" y="4193219"/>
            <a:ext cx="682714" cy="705049"/>
          </a:xfrm>
          <a:prstGeom prst="ellipse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FBB1E74-040A-4D2C-9D8C-6D236FBD5C16}"/>
              </a:ext>
            </a:extLst>
          </p:cNvPr>
          <p:cNvSpPr/>
          <p:nvPr/>
        </p:nvSpPr>
        <p:spPr>
          <a:xfrm>
            <a:off x="1209895" y="5896076"/>
            <a:ext cx="91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Case 1</a:t>
            </a:r>
            <a:endParaRPr lang="zh-CN" altLang="en-US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7FF6B8-0719-4A2A-91A5-3C5097DED393}"/>
              </a:ext>
            </a:extLst>
          </p:cNvPr>
          <p:cNvSpPr/>
          <p:nvPr/>
        </p:nvSpPr>
        <p:spPr>
          <a:xfrm>
            <a:off x="3886903" y="5896076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Case 2</a:t>
            </a:r>
            <a:endParaRPr lang="zh-CN" altLang="en-US" sz="2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B7B147-DCB9-45B5-9237-D9723AAA3F82}"/>
              </a:ext>
            </a:extLst>
          </p:cNvPr>
          <p:cNvSpPr/>
          <p:nvPr/>
        </p:nvSpPr>
        <p:spPr>
          <a:xfrm>
            <a:off x="6684831" y="5900372"/>
            <a:ext cx="95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accent4"/>
                </a:solidFill>
                <a:ea typeface="新細明體" panose="02020500000000000000" pitchFamily="18" charset="-120"/>
              </a:rPr>
              <a:t>Case 3</a:t>
            </a:r>
            <a:endParaRPr lang="zh-CN" altLang="en-US" sz="2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68A0B3A-CF03-4403-A7E6-F896F7EE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4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4" grpId="0" animBg="1"/>
      <p:bldP spid="47" grpId="0" animBg="1"/>
      <p:bldP spid="48" grpId="0" animBg="1"/>
      <p:bldP spid="49" grpId="0" animBg="1"/>
      <p:bldP spid="60" grpId="0"/>
      <p:bldP spid="61" grpId="0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746D-04C4-4E67-B47B-96E6055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6E8A-482D-44EA-AC37-42F2EB382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4500" dirty="0">
                <a:solidFill>
                  <a:schemeClr val="bg1">
                    <a:lumMod val="75000"/>
                  </a:schemeClr>
                </a:solidFill>
              </a:rPr>
              <a:t>Delete a node x as in an ordinary binary search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4500" dirty="0"/>
              <a:t>Then trace the path from the </a:t>
            </a:r>
            <a:r>
              <a:rPr lang="en-US" altLang="zh-CN" sz="4500" dirty="0">
                <a:solidFill>
                  <a:schemeClr val="accent4"/>
                </a:solidFill>
              </a:rPr>
              <a:t>parent </a:t>
            </a:r>
            <a:r>
              <a:rPr lang="en-US" altLang="zh-CN" sz="4500" dirty="0"/>
              <a:t>towards the root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4500" dirty="0"/>
              <a:t>For each node </a:t>
            </a:r>
            <a:r>
              <a:rPr lang="en-US" altLang="zh-CN" sz="4500" dirty="0">
                <a:solidFill>
                  <a:schemeClr val="accent4"/>
                </a:solidFill>
              </a:rPr>
              <a:t>x</a:t>
            </a:r>
            <a:r>
              <a:rPr lang="en-US" altLang="zh-CN" sz="4500" dirty="0"/>
              <a:t> encountered, check if it is balanced</a:t>
            </a:r>
          </a:p>
          <a:p>
            <a:pPr lvl="1"/>
            <a:r>
              <a:rPr lang="en-US" altLang="zh-CN" sz="4000" dirty="0"/>
              <a:t>Unbalanced: Perform </a:t>
            </a:r>
            <a:r>
              <a:rPr lang="en-US" altLang="zh-CN" sz="4000"/>
              <a:t>appropriate </a:t>
            </a:r>
            <a:r>
              <a:rPr lang="en-US" altLang="zh-CN" sz="4000">
                <a:solidFill>
                  <a:schemeClr val="accent4"/>
                </a:solidFill>
              </a:rPr>
              <a:t>rotations</a:t>
            </a:r>
            <a:endParaRPr lang="en-US" altLang="zh-CN" sz="3400" dirty="0"/>
          </a:p>
          <a:p>
            <a:pPr marL="457200" lvl="1" indent="0">
              <a:buNone/>
            </a:pPr>
            <a:r>
              <a:rPr lang="en-US" altLang="zh-CN" sz="4500" dirty="0"/>
              <a:t>Continue to trace the path </a:t>
            </a:r>
          </a:p>
          <a:p>
            <a:pPr lvl="1">
              <a:buNone/>
            </a:pPr>
            <a:r>
              <a:rPr lang="en-US" altLang="zh-CN" sz="5100" b="1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</a:rPr>
              <a:t>UNTIL WE REACH THE ROOT</a:t>
            </a:r>
            <a:endParaRPr lang="en-US" altLang="zh-CN" sz="3800" b="1" dirty="0">
              <a:solidFill>
                <a:schemeClr val="bg2">
                  <a:lumMod val="7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EFEE9-631B-4D02-8C2E-BB8762F6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5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0848-36DA-4D01-8D6D-FF054229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Example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7951-8DE4-498A-BB01-6F497389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42" y="5322402"/>
            <a:ext cx="4015509" cy="8130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200" dirty="0"/>
              <a:t>Delete 2, Node 4 is unbalanced</a:t>
            </a:r>
          </a:p>
          <a:p>
            <a:pPr marL="0" indent="0">
              <a:buNone/>
            </a:pPr>
            <a:r>
              <a:rPr lang="en-US" altLang="zh-CN" sz="2200" dirty="0"/>
              <a:t>CASE 4: right-right</a:t>
            </a:r>
          </a:p>
          <a:p>
            <a:pPr marL="0" indent="0">
              <a:buNone/>
            </a:pPr>
            <a:endParaRPr lang="zh-CN" altLang="en-US" sz="2200" dirty="0"/>
          </a:p>
        </p:txBody>
      </p:sp>
      <p:sp>
        <p:nvSpPr>
          <p:cNvPr id="4" name="Oval 49">
            <a:extLst>
              <a:ext uri="{FF2B5EF4-FFF2-40B4-BE49-F238E27FC236}">
                <a16:creationId xmlns:a16="http://schemas.microsoft.com/office/drawing/2014/main" id="{7F0CA053-B859-4B18-A383-7115054A4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42" y="2622272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Oval 52">
            <a:extLst>
              <a:ext uri="{FF2B5EF4-FFF2-40B4-BE49-F238E27FC236}">
                <a16:creationId xmlns:a16="http://schemas.microsoft.com/office/drawing/2014/main" id="{278AD35B-D040-4B03-926E-1B263670F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606" y="201346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6FEA93-C783-46E7-AD8F-E0C28E8F327A}"/>
              </a:ext>
            </a:extLst>
          </p:cNvPr>
          <p:cNvCxnSpPr>
            <a:stCxn id="10" idx="0"/>
            <a:endCxn id="4" idx="3"/>
          </p:cNvCxnSpPr>
          <p:nvPr/>
        </p:nvCxnSpPr>
        <p:spPr>
          <a:xfrm flipV="1">
            <a:off x="462651" y="3012517"/>
            <a:ext cx="374446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5BFD21-5490-42BB-8B8E-F5111238355E}"/>
              </a:ext>
            </a:extLst>
          </p:cNvPr>
          <p:cNvCxnSpPr>
            <a:stCxn id="4" idx="0"/>
            <a:endCxn id="5" idx="3"/>
          </p:cNvCxnSpPr>
          <p:nvPr/>
        </p:nvCxnSpPr>
        <p:spPr>
          <a:xfrm flipV="1">
            <a:off x="998742" y="2403711"/>
            <a:ext cx="740819" cy="21856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78CAC-77D1-491C-A7F8-D5F74D7B76EE}"/>
              </a:ext>
            </a:extLst>
          </p:cNvPr>
          <p:cNvCxnSpPr>
            <a:stCxn id="19" idx="0"/>
            <a:endCxn id="5" idx="5"/>
          </p:cNvCxnSpPr>
          <p:nvPr/>
        </p:nvCxnSpPr>
        <p:spPr>
          <a:xfrm flipH="1" flipV="1">
            <a:off x="2062851" y="2403711"/>
            <a:ext cx="971245" cy="21856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F73FF9-9E86-4499-8C4E-28C0E975F062}"/>
              </a:ext>
            </a:extLst>
          </p:cNvPr>
          <p:cNvCxnSpPr>
            <a:stCxn id="17" idx="0"/>
            <a:endCxn id="4" idx="5"/>
          </p:cNvCxnSpPr>
          <p:nvPr/>
        </p:nvCxnSpPr>
        <p:spPr>
          <a:xfrm flipH="1" flipV="1">
            <a:off x="1160387" y="3012517"/>
            <a:ext cx="445264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48">
            <a:extLst>
              <a:ext uri="{FF2B5EF4-FFF2-40B4-BE49-F238E27FC236}">
                <a16:creationId xmlns:a16="http://schemas.microsoft.com/office/drawing/2014/main" id="{ED828ACA-537B-4F1E-8BCE-A8857F9D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51" y="3200400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Oval 65">
            <a:extLst>
              <a:ext uri="{FF2B5EF4-FFF2-40B4-BE49-F238E27FC236}">
                <a16:creationId xmlns:a16="http://schemas.microsoft.com/office/drawing/2014/main" id="{B4B76A6F-756D-4D68-924B-C94C76EF3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378" y="3927711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71">
            <a:extLst>
              <a:ext uri="{FF2B5EF4-FFF2-40B4-BE49-F238E27FC236}">
                <a16:creationId xmlns:a16="http://schemas.microsoft.com/office/drawing/2014/main" id="{7D494EE2-AFEB-48B3-ACC5-D04AD0526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51" y="32004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DFC9AB-D4A9-43DE-9A2C-6288B04838D6}"/>
              </a:ext>
            </a:extLst>
          </p:cNvPr>
          <p:cNvCxnSpPr>
            <a:cxnSpLocks/>
            <a:stCxn id="16" idx="0"/>
            <a:endCxn id="17" idx="5"/>
          </p:cNvCxnSpPr>
          <p:nvPr/>
        </p:nvCxnSpPr>
        <p:spPr>
          <a:xfrm flipH="1" flipV="1">
            <a:off x="1767296" y="3590645"/>
            <a:ext cx="117682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6">
            <a:extLst>
              <a:ext uri="{FF2B5EF4-FFF2-40B4-BE49-F238E27FC236}">
                <a16:creationId xmlns:a16="http://schemas.microsoft.com/office/drawing/2014/main" id="{AC1F250E-90C0-4D34-A517-01D73169E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496" y="262227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68">
            <a:extLst>
              <a:ext uri="{FF2B5EF4-FFF2-40B4-BE49-F238E27FC236}">
                <a16:creationId xmlns:a16="http://schemas.microsoft.com/office/drawing/2014/main" id="{9CB58385-0980-4E00-AE9D-CD9496633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004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5B36E-3C76-4FAB-BFF7-D607F05EE65A}"/>
              </a:ext>
            </a:extLst>
          </p:cNvPr>
          <p:cNvCxnSpPr>
            <a:stCxn id="20" idx="0"/>
            <a:endCxn id="19" idx="5"/>
          </p:cNvCxnSpPr>
          <p:nvPr/>
        </p:nvCxnSpPr>
        <p:spPr>
          <a:xfrm flipH="1" flipV="1">
            <a:off x="3195741" y="3012517"/>
            <a:ext cx="385659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68">
            <a:extLst>
              <a:ext uri="{FF2B5EF4-FFF2-40B4-BE49-F238E27FC236}">
                <a16:creationId xmlns:a16="http://schemas.microsoft.com/office/drawing/2014/main" id="{A8CC192B-412C-401B-A850-CB28120B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496" y="32004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AD1E97-041E-448E-8F6E-729F2B654306}"/>
              </a:ext>
            </a:extLst>
          </p:cNvPr>
          <p:cNvCxnSpPr>
            <a:stCxn id="22" idx="0"/>
            <a:endCxn id="19" idx="3"/>
          </p:cNvCxnSpPr>
          <p:nvPr/>
        </p:nvCxnSpPr>
        <p:spPr>
          <a:xfrm flipV="1">
            <a:off x="2498096" y="3012517"/>
            <a:ext cx="374355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65">
            <a:extLst>
              <a:ext uri="{FF2B5EF4-FFF2-40B4-BE49-F238E27FC236}">
                <a16:creationId xmlns:a16="http://schemas.microsoft.com/office/drawing/2014/main" id="{F734A4CA-D1EA-4CEF-A5EF-01319BC60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051" y="3927711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487DF6-4FD4-4C4F-8BE5-8CCFDD93B6CF}"/>
              </a:ext>
            </a:extLst>
          </p:cNvPr>
          <p:cNvCxnSpPr>
            <a:stCxn id="26" idx="0"/>
            <a:endCxn id="22" idx="5"/>
          </p:cNvCxnSpPr>
          <p:nvPr/>
        </p:nvCxnSpPr>
        <p:spPr>
          <a:xfrm flipH="1" flipV="1">
            <a:off x="2659741" y="3590645"/>
            <a:ext cx="8891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65">
            <a:extLst>
              <a:ext uri="{FF2B5EF4-FFF2-40B4-BE49-F238E27FC236}">
                <a16:creationId xmlns:a16="http://schemas.microsoft.com/office/drawing/2014/main" id="{480AFB9D-BD9C-4F0F-A6E6-4D65A226E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491" y="3927711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03312C-61A1-4F1E-B976-86ECE82F0428}"/>
              </a:ext>
            </a:extLst>
          </p:cNvPr>
          <p:cNvCxnSpPr>
            <a:cxnSpLocks/>
            <a:stCxn id="30" idx="0"/>
            <a:endCxn id="20" idx="3"/>
          </p:cNvCxnSpPr>
          <p:nvPr/>
        </p:nvCxnSpPr>
        <p:spPr>
          <a:xfrm flipV="1">
            <a:off x="3325091" y="3590645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65">
            <a:extLst>
              <a:ext uri="{FF2B5EF4-FFF2-40B4-BE49-F238E27FC236}">
                <a16:creationId xmlns:a16="http://schemas.microsoft.com/office/drawing/2014/main" id="{CB85ACAA-D2EC-41AB-B5B7-0954611B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891" y="3927711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25</a:t>
            </a:r>
            <a:endParaRPr lang="zh-CN" alt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5A95DC-BA98-444A-A939-8D2AFA687F61}"/>
              </a:ext>
            </a:extLst>
          </p:cNvPr>
          <p:cNvCxnSpPr>
            <a:cxnSpLocks/>
            <a:stCxn id="33" idx="0"/>
            <a:endCxn id="20" idx="5"/>
          </p:cNvCxnSpPr>
          <p:nvPr/>
        </p:nvCxnSpPr>
        <p:spPr>
          <a:xfrm flipH="1" flipV="1">
            <a:off x="3743045" y="3590645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65">
            <a:extLst>
              <a:ext uri="{FF2B5EF4-FFF2-40B4-BE49-F238E27FC236}">
                <a16:creationId xmlns:a16="http://schemas.microsoft.com/office/drawing/2014/main" id="{00F537EC-E0E7-4DC7-AF6F-1C5A9D919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651" y="4655022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29</a:t>
            </a:r>
            <a:endParaRPr lang="zh-CN" alt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A3E679-99B2-42C3-B12E-AA8098FAEFCB}"/>
              </a:ext>
            </a:extLst>
          </p:cNvPr>
          <p:cNvCxnSpPr>
            <a:cxnSpLocks/>
            <a:stCxn id="39" idx="0"/>
            <a:endCxn id="33" idx="5"/>
          </p:cNvCxnSpPr>
          <p:nvPr/>
        </p:nvCxnSpPr>
        <p:spPr>
          <a:xfrm flipH="1" flipV="1">
            <a:off x="4020136" y="4317956"/>
            <a:ext cx="100115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76">
            <a:extLst>
              <a:ext uri="{FF2B5EF4-FFF2-40B4-BE49-F238E27FC236}">
                <a16:creationId xmlns:a16="http://schemas.microsoft.com/office/drawing/2014/main" id="{03230644-C503-49B9-80C6-D5A7A45F6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976397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96ADAD06-4108-4DC0-93EA-74CECC29E9AE}"/>
              </a:ext>
            </a:extLst>
          </p:cNvPr>
          <p:cNvSpPr txBox="1">
            <a:spLocks/>
          </p:cNvSpPr>
          <p:nvPr/>
        </p:nvSpPr>
        <p:spPr>
          <a:xfrm>
            <a:off x="5645877" y="5533939"/>
            <a:ext cx="2507523" cy="619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200" dirty="0"/>
              <a:t>Single Left Rotation</a:t>
            </a:r>
            <a:endParaRPr lang="zh-CN" altLang="en-US" sz="2200" dirty="0"/>
          </a:p>
        </p:txBody>
      </p:sp>
      <p:sp>
        <p:nvSpPr>
          <p:cNvPr id="98" name="Oval 49">
            <a:extLst>
              <a:ext uri="{FF2B5EF4-FFF2-40B4-BE49-F238E27FC236}">
                <a16:creationId xmlns:a16="http://schemas.microsoft.com/office/drawing/2014/main" id="{335F8BC1-1DDD-4CA9-9DC7-C9FFF0D7E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22272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9" name="Oval 52">
            <a:extLst>
              <a:ext uri="{FF2B5EF4-FFF2-40B4-BE49-F238E27FC236}">
                <a16:creationId xmlns:a16="http://schemas.microsoft.com/office/drawing/2014/main" id="{F3F90DA2-088E-4209-A5B9-D9A3F0C20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955" y="201346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8CE7E30-03D7-4AE1-948C-152C7810A0EB}"/>
              </a:ext>
            </a:extLst>
          </p:cNvPr>
          <p:cNvCxnSpPr>
            <a:stCxn id="98" idx="0"/>
            <a:endCxn id="99" idx="3"/>
          </p:cNvCxnSpPr>
          <p:nvPr/>
        </p:nvCxnSpPr>
        <p:spPr>
          <a:xfrm flipV="1">
            <a:off x="5638800" y="2403711"/>
            <a:ext cx="591110" cy="21856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1525657-94BB-4ECB-9C48-8B622D600EAE}"/>
              </a:ext>
            </a:extLst>
          </p:cNvPr>
          <p:cNvCxnSpPr>
            <a:stCxn id="108" idx="0"/>
            <a:endCxn id="99" idx="5"/>
          </p:cNvCxnSpPr>
          <p:nvPr/>
        </p:nvCxnSpPr>
        <p:spPr>
          <a:xfrm flipH="1" flipV="1">
            <a:off x="6553200" y="2403711"/>
            <a:ext cx="840800" cy="21856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7E691F-73C5-4BBC-BA74-ACFA3EAB2AC9}"/>
              </a:ext>
            </a:extLst>
          </p:cNvPr>
          <p:cNvCxnSpPr>
            <a:stCxn id="106" idx="0"/>
            <a:endCxn id="98" idx="5"/>
          </p:cNvCxnSpPr>
          <p:nvPr/>
        </p:nvCxnSpPr>
        <p:spPr>
          <a:xfrm flipH="1" flipV="1">
            <a:off x="5800445" y="3012517"/>
            <a:ext cx="295555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65">
            <a:extLst>
              <a:ext uri="{FF2B5EF4-FFF2-40B4-BE49-F238E27FC236}">
                <a16:creationId xmlns:a16="http://schemas.microsoft.com/office/drawing/2014/main" id="{2663B632-CD50-493D-8CFA-800A4DA4B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227" y="32004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6" name="Oval 71">
            <a:extLst>
              <a:ext uri="{FF2B5EF4-FFF2-40B4-BE49-F238E27FC236}">
                <a16:creationId xmlns:a16="http://schemas.microsoft.com/office/drawing/2014/main" id="{852D20B4-D124-4336-9A19-3B8492C45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004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762772E-3DCE-4C5F-A862-884F10873F99}"/>
              </a:ext>
            </a:extLst>
          </p:cNvPr>
          <p:cNvCxnSpPr>
            <a:cxnSpLocks/>
            <a:stCxn id="105" idx="0"/>
            <a:endCxn id="98" idx="3"/>
          </p:cNvCxnSpPr>
          <p:nvPr/>
        </p:nvCxnSpPr>
        <p:spPr>
          <a:xfrm flipV="1">
            <a:off x="5228827" y="3012517"/>
            <a:ext cx="248328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56">
            <a:extLst>
              <a:ext uri="{FF2B5EF4-FFF2-40B4-BE49-F238E27FC236}">
                <a16:creationId xmlns:a16="http://schemas.microsoft.com/office/drawing/2014/main" id="{880F7FE1-FDB3-49BC-8036-416422CF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400" y="262227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Oval 68">
            <a:extLst>
              <a:ext uri="{FF2B5EF4-FFF2-40B4-BE49-F238E27FC236}">
                <a16:creationId xmlns:a16="http://schemas.microsoft.com/office/drawing/2014/main" id="{45339E3B-7C2D-4918-A291-F790F37CE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704" y="32004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380C917-3789-4B5B-8BD6-9B6DF680D9F7}"/>
              </a:ext>
            </a:extLst>
          </p:cNvPr>
          <p:cNvCxnSpPr>
            <a:stCxn id="109" idx="0"/>
            <a:endCxn id="108" idx="5"/>
          </p:cNvCxnSpPr>
          <p:nvPr/>
        </p:nvCxnSpPr>
        <p:spPr>
          <a:xfrm flipH="1" flipV="1">
            <a:off x="7555645" y="3012517"/>
            <a:ext cx="385659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68">
            <a:extLst>
              <a:ext uri="{FF2B5EF4-FFF2-40B4-BE49-F238E27FC236}">
                <a16:creationId xmlns:a16="http://schemas.microsoft.com/office/drawing/2014/main" id="{4FB54F3F-77C1-4C00-A256-EFA007F7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20040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1260E8A-FECF-4088-8D07-2BF11861264B}"/>
              </a:ext>
            </a:extLst>
          </p:cNvPr>
          <p:cNvCxnSpPr>
            <a:stCxn id="111" idx="0"/>
            <a:endCxn id="108" idx="3"/>
          </p:cNvCxnSpPr>
          <p:nvPr/>
        </p:nvCxnSpPr>
        <p:spPr>
          <a:xfrm flipV="1">
            <a:off x="6858000" y="3012517"/>
            <a:ext cx="374355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65">
            <a:extLst>
              <a:ext uri="{FF2B5EF4-FFF2-40B4-BE49-F238E27FC236}">
                <a16:creationId xmlns:a16="http://schemas.microsoft.com/office/drawing/2014/main" id="{37334EF8-B1B0-448C-8641-F60D3753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955" y="3927711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F05D39D-73EB-4AA6-9488-149BAE2DB9F3}"/>
              </a:ext>
            </a:extLst>
          </p:cNvPr>
          <p:cNvCxnSpPr>
            <a:stCxn id="113" idx="0"/>
            <a:endCxn id="111" idx="5"/>
          </p:cNvCxnSpPr>
          <p:nvPr/>
        </p:nvCxnSpPr>
        <p:spPr>
          <a:xfrm flipH="1" flipV="1">
            <a:off x="7019645" y="3590645"/>
            <a:ext cx="8891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65">
            <a:extLst>
              <a:ext uri="{FF2B5EF4-FFF2-40B4-BE49-F238E27FC236}">
                <a16:creationId xmlns:a16="http://schemas.microsoft.com/office/drawing/2014/main" id="{BBAD6B27-8A5B-456C-9F13-CA8C8A3ED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395" y="3927711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53790F3-E6DF-4671-8FB2-F738D0A7C4A6}"/>
              </a:ext>
            </a:extLst>
          </p:cNvPr>
          <p:cNvCxnSpPr>
            <a:cxnSpLocks/>
            <a:stCxn id="115" idx="0"/>
            <a:endCxn id="109" idx="3"/>
          </p:cNvCxnSpPr>
          <p:nvPr/>
        </p:nvCxnSpPr>
        <p:spPr>
          <a:xfrm flipV="1">
            <a:off x="7684995" y="3590645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65">
            <a:extLst>
              <a:ext uri="{FF2B5EF4-FFF2-40B4-BE49-F238E27FC236}">
                <a16:creationId xmlns:a16="http://schemas.microsoft.com/office/drawing/2014/main" id="{8A70C1DB-1B27-4055-89F7-BFD4ECC03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795" y="3927711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25</a:t>
            </a:r>
            <a:endParaRPr lang="zh-CN" altLang="en-US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EEA3817-7268-4FB9-88A2-ED8B32A093DD}"/>
              </a:ext>
            </a:extLst>
          </p:cNvPr>
          <p:cNvCxnSpPr>
            <a:cxnSpLocks/>
            <a:stCxn id="117" idx="0"/>
            <a:endCxn id="109" idx="5"/>
          </p:cNvCxnSpPr>
          <p:nvPr/>
        </p:nvCxnSpPr>
        <p:spPr>
          <a:xfrm flipH="1" flipV="1">
            <a:off x="8102949" y="3590645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65">
            <a:extLst>
              <a:ext uri="{FF2B5EF4-FFF2-40B4-BE49-F238E27FC236}">
                <a16:creationId xmlns:a16="http://schemas.microsoft.com/office/drawing/2014/main" id="{93221BE3-71FA-42AB-B8A2-0AFFAE537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555" y="4655022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29</a:t>
            </a:r>
            <a:endParaRPr lang="zh-CN" altLang="en-US" dirty="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F202973-4DB5-45A1-8B10-124B3CC01421}"/>
              </a:ext>
            </a:extLst>
          </p:cNvPr>
          <p:cNvCxnSpPr>
            <a:cxnSpLocks/>
            <a:stCxn id="119" idx="0"/>
            <a:endCxn id="117" idx="5"/>
          </p:cNvCxnSpPr>
          <p:nvPr/>
        </p:nvCxnSpPr>
        <p:spPr>
          <a:xfrm flipH="1" flipV="1">
            <a:off x="8380040" y="4317956"/>
            <a:ext cx="100115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F4152BA-1B58-46B4-B4DD-648D5E49F784}"/>
              </a:ext>
            </a:extLst>
          </p:cNvPr>
          <p:cNvSpPr/>
          <p:nvPr/>
        </p:nvSpPr>
        <p:spPr>
          <a:xfrm>
            <a:off x="6049801" y="1879358"/>
            <a:ext cx="682714" cy="705049"/>
          </a:xfrm>
          <a:prstGeom prst="ellipse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60187D-1B9E-4823-8C8A-4099859E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6" grpId="0" animBg="1"/>
      <p:bldP spid="30" grpId="0" animBg="1"/>
      <p:bldP spid="33" grpId="0" animBg="1"/>
      <p:bldP spid="39" grpId="0" animBg="1"/>
      <p:bldP spid="42" grpId="0" animBg="1"/>
      <p:bldP spid="94" grpId="0"/>
      <p:bldP spid="98" grpId="0" animBg="1"/>
      <p:bldP spid="99" grpId="0" animBg="1"/>
      <p:bldP spid="105" grpId="0" animBg="1"/>
      <p:bldP spid="106" grpId="0" animBg="1"/>
      <p:bldP spid="108" grpId="0" animBg="1"/>
      <p:bldP spid="109" grpId="0" animBg="1"/>
      <p:bldP spid="111" grpId="0" animBg="1"/>
      <p:bldP spid="113" grpId="0" animBg="1"/>
      <p:bldP spid="115" grpId="0" animBg="1"/>
      <p:bldP spid="117" grpId="0" animBg="1"/>
      <p:bldP spid="119" grpId="0" animBg="1"/>
      <p:bldP spid="1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0848-36DA-4D01-8D6D-FF054229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Example</a:t>
            </a:r>
            <a:endParaRPr lang="zh-CN" altLang="en-US" dirty="0"/>
          </a:p>
        </p:txBody>
      </p:sp>
      <p:sp>
        <p:nvSpPr>
          <p:cNvPr id="42" name="Line 76">
            <a:extLst>
              <a:ext uri="{FF2B5EF4-FFF2-40B4-BE49-F238E27FC236}">
                <a16:creationId xmlns:a16="http://schemas.microsoft.com/office/drawing/2014/main" id="{03230644-C503-49B9-80C6-D5A7A45F6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06286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49">
            <a:extLst>
              <a:ext uri="{FF2B5EF4-FFF2-40B4-BE49-F238E27FC236}">
                <a16:creationId xmlns:a16="http://schemas.microsoft.com/office/drawing/2014/main" id="{6966C223-297A-488B-9ACE-831042341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711" y="2930289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Oval 52">
            <a:extLst>
              <a:ext uri="{FF2B5EF4-FFF2-40B4-BE49-F238E27FC236}">
                <a16:creationId xmlns:a16="http://schemas.microsoft.com/office/drawing/2014/main" id="{5919F560-3A3C-432E-910C-CC49E47E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555" y="2352161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6BD9AE-2952-43A1-ABEF-75A09CB30434}"/>
              </a:ext>
            </a:extLst>
          </p:cNvPr>
          <p:cNvCxnSpPr>
            <a:cxnSpLocks/>
            <a:stCxn id="43" idx="0"/>
            <a:endCxn id="44" idx="3"/>
          </p:cNvCxnSpPr>
          <p:nvPr/>
        </p:nvCxnSpPr>
        <p:spPr>
          <a:xfrm flipV="1">
            <a:off x="5778311" y="2742406"/>
            <a:ext cx="299199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E951D5-2D9F-4FD5-B3B9-BE73A4C5217A}"/>
              </a:ext>
            </a:extLst>
          </p:cNvPr>
          <p:cNvCxnSpPr>
            <a:cxnSpLocks/>
            <a:stCxn id="53" idx="3"/>
            <a:endCxn id="44" idx="0"/>
          </p:cNvCxnSpPr>
          <p:nvPr/>
        </p:nvCxnSpPr>
        <p:spPr>
          <a:xfrm flipH="1">
            <a:off x="6239155" y="2175925"/>
            <a:ext cx="685800" cy="17623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B13835-59BB-491F-8B2E-4A44C14D380C}"/>
              </a:ext>
            </a:extLst>
          </p:cNvPr>
          <p:cNvCxnSpPr>
            <a:stCxn id="51" idx="0"/>
            <a:endCxn id="43" idx="5"/>
          </p:cNvCxnSpPr>
          <p:nvPr/>
        </p:nvCxnSpPr>
        <p:spPr>
          <a:xfrm flipH="1" flipV="1">
            <a:off x="5939956" y="3320534"/>
            <a:ext cx="156044" cy="35280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65">
            <a:extLst>
              <a:ext uri="{FF2B5EF4-FFF2-40B4-BE49-F238E27FC236}">
                <a16:creationId xmlns:a16="http://schemas.microsoft.com/office/drawing/2014/main" id="{159E6E86-B352-4883-B4BC-90177A292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7333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1" name="Oval 71">
            <a:extLst>
              <a:ext uri="{FF2B5EF4-FFF2-40B4-BE49-F238E27FC236}">
                <a16:creationId xmlns:a16="http://schemas.microsoft.com/office/drawing/2014/main" id="{5B415B12-77A8-4DA6-8391-90B93DD88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7333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29D2E8-85AE-4D4F-BBF6-35ADCF7E7C6C}"/>
              </a:ext>
            </a:extLst>
          </p:cNvPr>
          <p:cNvCxnSpPr>
            <a:cxnSpLocks/>
            <a:stCxn id="50" idx="0"/>
            <a:endCxn id="43" idx="3"/>
          </p:cNvCxnSpPr>
          <p:nvPr/>
        </p:nvCxnSpPr>
        <p:spPr>
          <a:xfrm flipV="1">
            <a:off x="5486400" y="3320534"/>
            <a:ext cx="130266" cy="35280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6">
            <a:extLst>
              <a:ext uri="{FF2B5EF4-FFF2-40B4-BE49-F238E27FC236}">
                <a16:creationId xmlns:a16="http://schemas.microsoft.com/office/drawing/2014/main" id="{DC434DDC-8396-4DD6-8FCD-CA61EA017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78568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4" name="Oval 68">
            <a:extLst>
              <a:ext uri="{FF2B5EF4-FFF2-40B4-BE49-F238E27FC236}">
                <a16:creationId xmlns:a16="http://schemas.microsoft.com/office/drawing/2014/main" id="{FC5AC81A-3275-486C-9C2C-44DA56FBB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734" y="2352161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015429-DCE0-4A27-B3B6-463DC9AC7C21}"/>
              </a:ext>
            </a:extLst>
          </p:cNvPr>
          <p:cNvCxnSpPr>
            <a:stCxn id="54" idx="0"/>
            <a:endCxn id="53" idx="5"/>
          </p:cNvCxnSpPr>
          <p:nvPr/>
        </p:nvCxnSpPr>
        <p:spPr>
          <a:xfrm flipH="1" flipV="1">
            <a:off x="7248245" y="2175925"/>
            <a:ext cx="786089" cy="17623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68">
            <a:extLst>
              <a:ext uri="{FF2B5EF4-FFF2-40B4-BE49-F238E27FC236}">
                <a16:creationId xmlns:a16="http://schemas.microsoft.com/office/drawing/2014/main" id="{DB6C33A5-AE37-467A-B86B-2CF44AD8D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674" y="2930289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298D4D-9267-4769-8A8F-8DE7C234770D}"/>
              </a:ext>
            </a:extLst>
          </p:cNvPr>
          <p:cNvCxnSpPr>
            <a:cxnSpLocks/>
            <a:stCxn id="56" idx="0"/>
            <a:endCxn id="44" idx="5"/>
          </p:cNvCxnSpPr>
          <p:nvPr/>
        </p:nvCxnSpPr>
        <p:spPr>
          <a:xfrm flipH="1" flipV="1">
            <a:off x="6400800" y="2742406"/>
            <a:ext cx="314474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65">
            <a:extLst>
              <a:ext uri="{FF2B5EF4-FFF2-40B4-BE49-F238E27FC236}">
                <a16:creationId xmlns:a16="http://schemas.microsoft.com/office/drawing/2014/main" id="{EEAB7045-552E-4CF8-B6A6-3A00AF9D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085" y="367333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6251D5-1A7C-4A6C-89AE-AA080BA34953}"/>
              </a:ext>
            </a:extLst>
          </p:cNvPr>
          <p:cNvCxnSpPr>
            <a:stCxn id="58" idx="0"/>
            <a:endCxn id="56" idx="5"/>
          </p:cNvCxnSpPr>
          <p:nvPr/>
        </p:nvCxnSpPr>
        <p:spPr>
          <a:xfrm flipH="1" flipV="1">
            <a:off x="6876919" y="3320534"/>
            <a:ext cx="185766" cy="35280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65">
            <a:extLst>
              <a:ext uri="{FF2B5EF4-FFF2-40B4-BE49-F238E27FC236}">
                <a16:creationId xmlns:a16="http://schemas.microsoft.com/office/drawing/2014/main" id="{42684B59-FA11-4DAA-A389-A0D9FEB0C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93028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5B1B3F-C276-4E4A-B8D9-5013F3814126}"/>
              </a:ext>
            </a:extLst>
          </p:cNvPr>
          <p:cNvCxnSpPr>
            <a:cxnSpLocks/>
            <a:stCxn id="60" idx="0"/>
            <a:endCxn id="54" idx="3"/>
          </p:cNvCxnSpPr>
          <p:nvPr/>
        </p:nvCxnSpPr>
        <p:spPr>
          <a:xfrm flipV="1">
            <a:off x="7696200" y="2742406"/>
            <a:ext cx="176489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5">
            <a:extLst>
              <a:ext uri="{FF2B5EF4-FFF2-40B4-BE49-F238E27FC236}">
                <a16:creationId xmlns:a16="http://schemas.microsoft.com/office/drawing/2014/main" id="{05A596D4-6512-4408-A512-295FB92FE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6440" y="293028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25</a:t>
            </a:r>
            <a:endParaRPr lang="zh-CN" alt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B98FD8F-3A5F-4AB1-811A-A915692E152A}"/>
              </a:ext>
            </a:extLst>
          </p:cNvPr>
          <p:cNvCxnSpPr>
            <a:cxnSpLocks/>
            <a:stCxn id="62" idx="0"/>
            <a:endCxn id="54" idx="5"/>
          </p:cNvCxnSpPr>
          <p:nvPr/>
        </p:nvCxnSpPr>
        <p:spPr>
          <a:xfrm flipH="1" flipV="1">
            <a:off x="8195979" y="2742406"/>
            <a:ext cx="229061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5">
            <a:extLst>
              <a:ext uri="{FF2B5EF4-FFF2-40B4-BE49-F238E27FC236}">
                <a16:creationId xmlns:a16="http://schemas.microsoft.com/office/drawing/2014/main" id="{97392D45-6E60-4297-A32E-7F396CF0A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67333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29</a:t>
            </a:r>
            <a:endParaRPr lang="zh-CN" alt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4DB4EA-2942-4816-A32F-CD8DA2321645}"/>
              </a:ext>
            </a:extLst>
          </p:cNvPr>
          <p:cNvCxnSpPr>
            <a:cxnSpLocks/>
            <a:stCxn id="64" idx="0"/>
            <a:endCxn id="62" idx="5"/>
          </p:cNvCxnSpPr>
          <p:nvPr/>
        </p:nvCxnSpPr>
        <p:spPr>
          <a:xfrm flipH="1" flipV="1">
            <a:off x="8586685" y="3320534"/>
            <a:ext cx="100115" cy="35280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9">
            <a:extLst>
              <a:ext uri="{FF2B5EF4-FFF2-40B4-BE49-F238E27FC236}">
                <a16:creationId xmlns:a16="http://schemas.microsoft.com/office/drawing/2014/main" id="{BF81103D-6844-4BF4-B5C3-2F899A8EB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77" y="228520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Oval 52">
            <a:extLst>
              <a:ext uri="{FF2B5EF4-FFF2-40B4-BE49-F238E27FC236}">
                <a16:creationId xmlns:a16="http://schemas.microsoft.com/office/drawing/2014/main" id="{130959C5-0D61-4BCF-B6CF-A5CF11AB4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532" y="16764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8C4581-9CC7-4638-A362-63B54B17839E}"/>
              </a:ext>
            </a:extLst>
          </p:cNvPr>
          <p:cNvCxnSpPr>
            <a:stCxn id="66" idx="0"/>
            <a:endCxn id="67" idx="3"/>
          </p:cNvCxnSpPr>
          <p:nvPr/>
        </p:nvCxnSpPr>
        <p:spPr>
          <a:xfrm flipV="1">
            <a:off x="1031377" y="2066645"/>
            <a:ext cx="591110" cy="21856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6538131-6866-4A29-8E82-88968F14B9AA}"/>
              </a:ext>
            </a:extLst>
          </p:cNvPr>
          <p:cNvCxnSpPr>
            <a:stCxn id="74" idx="0"/>
            <a:endCxn id="67" idx="5"/>
          </p:cNvCxnSpPr>
          <p:nvPr/>
        </p:nvCxnSpPr>
        <p:spPr>
          <a:xfrm flipH="1" flipV="1">
            <a:off x="1945777" y="2066645"/>
            <a:ext cx="840800" cy="21856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2551C84-AFEB-46E9-A189-33DC63F476CB}"/>
              </a:ext>
            </a:extLst>
          </p:cNvPr>
          <p:cNvCxnSpPr>
            <a:stCxn id="72" idx="0"/>
            <a:endCxn id="66" idx="5"/>
          </p:cNvCxnSpPr>
          <p:nvPr/>
        </p:nvCxnSpPr>
        <p:spPr>
          <a:xfrm flipH="1" flipV="1">
            <a:off x="1193022" y="2675451"/>
            <a:ext cx="295555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65">
            <a:extLst>
              <a:ext uri="{FF2B5EF4-FFF2-40B4-BE49-F238E27FC236}">
                <a16:creationId xmlns:a16="http://schemas.microsoft.com/office/drawing/2014/main" id="{E63FDDFA-0F35-4704-B171-9DE1CA60B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04" y="28633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AD66EF3-F8D1-4DDD-9086-B55091C9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977" y="28633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2CCE5D3-3783-4624-88F5-6E7582A44F0A}"/>
              </a:ext>
            </a:extLst>
          </p:cNvPr>
          <p:cNvCxnSpPr>
            <a:cxnSpLocks/>
            <a:stCxn id="71" idx="0"/>
            <a:endCxn id="66" idx="3"/>
          </p:cNvCxnSpPr>
          <p:nvPr/>
        </p:nvCxnSpPr>
        <p:spPr>
          <a:xfrm flipV="1">
            <a:off x="621404" y="2675451"/>
            <a:ext cx="248328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56">
            <a:extLst>
              <a:ext uri="{FF2B5EF4-FFF2-40B4-BE49-F238E27FC236}">
                <a16:creationId xmlns:a16="http://schemas.microsoft.com/office/drawing/2014/main" id="{C221711B-E0D0-41D1-B6DE-B04529CCB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977" y="2285206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5" name="Oval 68">
            <a:extLst>
              <a:ext uri="{FF2B5EF4-FFF2-40B4-BE49-F238E27FC236}">
                <a16:creationId xmlns:a16="http://schemas.microsoft.com/office/drawing/2014/main" id="{B7CDCF4D-63DC-4C82-8D81-79C676540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281" y="28633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304D53-46DD-4C5B-A2F0-198513FFDDC1}"/>
              </a:ext>
            </a:extLst>
          </p:cNvPr>
          <p:cNvCxnSpPr>
            <a:stCxn id="75" idx="0"/>
            <a:endCxn id="74" idx="5"/>
          </p:cNvCxnSpPr>
          <p:nvPr/>
        </p:nvCxnSpPr>
        <p:spPr>
          <a:xfrm flipH="1" flipV="1">
            <a:off x="2948222" y="2675451"/>
            <a:ext cx="385659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68">
            <a:extLst>
              <a:ext uri="{FF2B5EF4-FFF2-40B4-BE49-F238E27FC236}">
                <a16:creationId xmlns:a16="http://schemas.microsoft.com/office/drawing/2014/main" id="{CFDF89F3-9943-49F4-A100-C8877AECA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977" y="28633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18B2C8-84B2-4B53-8926-6ABBD7A3F40F}"/>
              </a:ext>
            </a:extLst>
          </p:cNvPr>
          <p:cNvCxnSpPr>
            <a:stCxn id="77" idx="0"/>
            <a:endCxn id="74" idx="3"/>
          </p:cNvCxnSpPr>
          <p:nvPr/>
        </p:nvCxnSpPr>
        <p:spPr>
          <a:xfrm flipV="1">
            <a:off x="2250577" y="2675451"/>
            <a:ext cx="374355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65">
            <a:extLst>
              <a:ext uri="{FF2B5EF4-FFF2-40B4-BE49-F238E27FC236}">
                <a16:creationId xmlns:a16="http://schemas.microsoft.com/office/drawing/2014/main" id="{2ADFA17F-A2CD-4841-A5B9-171C36765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532" y="359064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5427AB1-C2D5-44B0-871A-DAB49E571A76}"/>
              </a:ext>
            </a:extLst>
          </p:cNvPr>
          <p:cNvCxnSpPr>
            <a:stCxn id="79" idx="0"/>
            <a:endCxn id="77" idx="5"/>
          </p:cNvCxnSpPr>
          <p:nvPr/>
        </p:nvCxnSpPr>
        <p:spPr>
          <a:xfrm flipH="1" flipV="1">
            <a:off x="2412222" y="3253579"/>
            <a:ext cx="8891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65">
            <a:extLst>
              <a:ext uri="{FF2B5EF4-FFF2-40B4-BE49-F238E27FC236}">
                <a16:creationId xmlns:a16="http://schemas.microsoft.com/office/drawing/2014/main" id="{2016CFC8-474B-42D2-BEB4-E42EAAAE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972" y="3590645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5B0B6C-4E44-4400-AF12-CE639ED7B268}"/>
              </a:ext>
            </a:extLst>
          </p:cNvPr>
          <p:cNvCxnSpPr>
            <a:cxnSpLocks/>
            <a:stCxn id="81" idx="0"/>
            <a:endCxn id="75" idx="3"/>
          </p:cNvCxnSpPr>
          <p:nvPr/>
        </p:nvCxnSpPr>
        <p:spPr>
          <a:xfrm flipV="1">
            <a:off x="3077572" y="3253579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65">
            <a:extLst>
              <a:ext uri="{FF2B5EF4-FFF2-40B4-BE49-F238E27FC236}">
                <a16:creationId xmlns:a16="http://schemas.microsoft.com/office/drawing/2014/main" id="{9572F208-CDAE-4DB1-A8A4-6E4C020BD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372" y="3590645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25</a:t>
            </a:r>
            <a:endParaRPr lang="zh-CN" alt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28A9544-17A0-4234-A8EF-E3EF6D01EB7E}"/>
              </a:ext>
            </a:extLst>
          </p:cNvPr>
          <p:cNvCxnSpPr>
            <a:cxnSpLocks/>
            <a:stCxn id="83" idx="0"/>
            <a:endCxn id="75" idx="5"/>
          </p:cNvCxnSpPr>
          <p:nvPr/>
        </p:nvCxnSpPr>
        <p:spPr>
          <a:xfrm flipH="1" flipV="1">
            <a:off x="3495526" y="3253579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65">
            <a:extLst>
              <a:ext uri="{FF2B5EF4-FFF2-40B4-BE49-F238E27FC236}">
                <a16:creationId xmlns:a16="http://schemas.microsoft.com/office/drawing/2014/main" id="{E405360C-5676-4EDD-9E39-AE54CD195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132" y="431795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29</a:t>
            </a:r>
            <a:endParaRPr lang="zh-CN" alt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5C1D25E-0067-41EC-B56B-9791414B1643}"/>
              </a:ext>
            </a:extLst>
          </p:cNvPr>
          <p:cNvCxnSpPr>
            <a:cxnSpLocks/>
            <a:stCxn id="85" idx="0"/>
            <a:endCxn id="83" idx="5"/>
          </p:cNvCxnSpPr>
          <p:nvPr/>
        </p:nvCxnSpPr>
        <p:spPr>
          <a:xfrm flipH="1" flipV="1">
            <a:off x="3772617" y="3980890"/>
            <a:ext cx="100115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2C28DCB-F30E-4C4A-8162-225012AFE7C8}"/>
              </a:ext>
            </a:extLst>
          </p:cNvPr>
          <p:cNvSpPr/>
          <p:nvPr/>
        </p:nvSpPr>
        <p:spPr>
          <a:xfrm>
            <a:off x="443732" y="4495800"/>
            <a:ext cx="2938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Node 10 is unbalanced</a:t>
            </a:r>
          </a:p>
          <a:p>
            <a:r>
              <a:rPr lang="en-US" altLang="zh-CN" sz="2000" dirty="0"/>
              <a:t>CASE 4: right-right</a:t>
            </a:r>
          </a:p>
          <a:p>
            <a:endParaRPr lang="zh-CN" altLang="en-US" sz="2000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4910749B-4FF9-4409-9D12-85CBE1300538}"/>
              </a:ext>
            </a:extLst>
          </p:cNvPr>
          <p:cNvSpPr txBox="1">
            <a:spLocks/>
          </p:cNvSpPr>
          <p:nvPr/>
        </p:nvSpPr>
        <p:spPr>
          <a:xfrm>
            <a:off x="6061438" y="4577339"/>
            <a:ext cx="2507523" cy="619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200" dirty="0"/>
              <a:t>Single Left Rotation</a:t>
            </a:r>
            <a:endParaRPr lang="zh-CN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B4C39-52A8-48CE-BEC3-A6E848DE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7951-8DE4-498A-BB01-6F497389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5976"/>
            <a:ext cx="9144000" cy="1424735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 marL="0" indent="0" algn="ctr">
              <a:spcAft>
                <a:spcPct val="0"/>
              </a:spcAft>
              <a:buClr>
                <a:schemeClr val="tx2"/>
              </a:buClr>
              <a:buSzPct val="75000"/>
              <a:buNone/>
            </a:pP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For deletion, after rotation, we need to </a:t>
            </a:r>
            <a:r>
              <a:rPr lang="en-US" altLang="zh-CN" sz="4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continue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 tracing upward to see if AVL-tree property is violated at other nodes.</a:t>
            </a:r>
          </a:p>
        </p:txBody>
      </p:sp>
    </p:spTree>
    <p:extLst>
      <p:ext uri="{BB962C8B-B14F-4D97-AF65-F5344CB8AC3E}">
        <p14:creationId xmlns:p14="http://schemas.microsoft.com/office/powerpoint/2010/main" val="218714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0" grpId="0" animBg="1"/>
      <p:bldP spid="51" grpId="0" animBg="1"/>
      <p:bldP spid="53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88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FBA7173-8E6D-42F2-A89D-8DD4EBF7B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Rotation in Deletion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B3F26C1-C42C-4B8F-8530-E08FEB55D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90625"/>
            <a:ext cx="7848600" cy="4800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rotation strategies (single or double) we learned for insertion can be reused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Except for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one new case: </a:t>
            </a:r>
            <a:b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the heavy child is perfectly balanced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What kind of delete will cause this case?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A single rotation solves the problem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682C86-09CD-4814-9F1F-466B0FDD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60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2ACA-EA1A-465E-8115-8853FB2E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New Case Example</a:t>
            </a:r>
            <a:endParaRPr lang="zh-CN" altLang="en-US" dirty="0"/>
          </a:p>
        </p:txBody>
      </p:sp>
      <p:sp>
        <p:nvSpPr>
          <p:cNvPr id="4" name="Oval 49">
            <a:extLst>
              <a:ext uri="{FF2B5EF4-FFF2-40B4-BE49-F238E27FC236}">
                <a16:creationId xmlns:a16="http://schemas.microsoft.com/office/drawing/2014/main" id="{33725F2B-A670-420A-AA21-B5A82FDD5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79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52">
            <a:extLst>
              <a:ext uri="{FF2B5EF4-FFF2-40B4-BE49-F238E27FC236}">
                <a16:creationId xmlns:a16="http://schemas.microsoft.com/office/drawing/2014/main" id="{771A5CFF-AFE8-4AEA-B0E0-37EEC3A05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764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136651-C7D7-4E6B-BC58-CFA7505F5FCF}"/>
              </a:ext>
            </a:extLst>
          </p:cNvPr>
          <p:cNvCxnSpPr>
            <a:stCxn id="4" idx="0"/>
            <a:endCxn id="5" idx="3"/>
          </p:cNvCxnSpPr>
          <p:nvPr/>
        </p:nvCxnSpPr>
        <p:spPr>
          <a:xfrm flipV="1">
            <a:off x="1143000" y="2066645"/>
            <a:ext cx="600355" cy="2201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AB8F46-1098-40D1-8ADB-39B4AA4D2129}"/>
              </a:ext>
            </a:extLst>
          </p:cNvPr>
          <p:cNvCxnSpPr>
            <a:stCxn id="12" idx="0"/>
            <a:endCxn id="5" idx="5"/>
          </p:cNvCxnSpPr>
          <p:nvPr/>
        </p:nvCxnSpPr>
        <p:spPr>
          <a:xfrm flipH="1" flipV="1">
            <a:off x="2066645" y="2066645"/>
            <a:ext cx="602955" cy="2201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65">
            <a:extLst>
              <a:ext uri="{FF2B5EF4-FFF2-40B4-BE49-F238E27FC236}">
                <a16:creationId xmlns:a16="http://schemas.microsoft.com/office/drawing/2014/main" id="{F5346743-D8FE-4CBB-A835-DFA4B5BA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27" y="2863334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F509DB-9763-462D-93C8-996AF8889104}"/>
              </a:ext>
            </a:extLst>
          </p:cNvPr>
          <p:cNvCxnSpPr>
            <a:cxnSpLocks/>
            <a:stCxn id="9" idx="0"/>
            <a:endCxn id="4" idx="3"/>
          </p:cNvCxnSpPr>
          <p:nvPr/>
        </p:nvCxnSpPr>
        <p:spPr>
          <a:xfrm flipV="1">
            <a:off x="733027" y="2677039"/>
            <a:ext cx="248328" cy="1862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56">
            <a:extLst>
              <a:ext uri="{FF2B5EF4-FFF2-40B4-BE49-F238E27FC236}">
                <a16:creationId xmlns:a16="http://schemas.microsoft.com/office/drawing/2014/main" id="{9AC6F3E8-89F3-473A-8295-55084200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000" y="2286794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Oval 68">
            <a:extLst>
              <a:ext uri="{FF2B5EF4-FFF2-40B4-BE49-F238E27FC236}">
                <a16:creationId xmlns:a16="http://schemas.microsoft.com/office/drawing/2014/main" id="{C47490EB-7088-474C-9510-3154BD08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304" y="28633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99E9FA-5A9C-4FCB-BE20-61C56DAF9033}"/>
              </a:ext>
            </a:extLst>
          </p:cNvPr>
          <p:cNvCxnSpPr>
            <a:stCxn id="13" idx="0"/>
            <a:endCxn id="12" idx="5"/>
          </p:cNvCxnSpPr>
          <p:nvPr/>
        </p:nvCxnSpPr>
        <p:spPr>
          <a:xfrm flipH="1" flipV="1">
            <a:off x="2831245" y="2677039"/>
            <a:ext cx="385659" cy="1862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FE500B04-353D-4D6A-9D22-7F364D0C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633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025D54-FB40-42CF-8B3E-CA060789C219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flipV="1">
            <a:off x="2133600" y="2677039"/>
            <a:ext cx="374355" cy="1862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65">
            <a:extLst>
              <a:ext uri="{FF2B5EF4-FFF2-40B4-BE49-F238E27FC236}">
                <a16:creationId xmlns:a16="http://schemas.microsoft.com/office/drawing/2014/main" id="{BC357C9B-AAE5-4723-BA00-6F01BF47F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555" y="359064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947E7C-1648-4352-B9C1-43854AF96E1F}"/>
              </a:ext>
            </a:extLst>
          </p:cNvPr>
          <p:cNvCxnSpPr>
            <a:stCxn id="17" idx="0"/>
            <a:endCxn id="15" idx="5"/>
          </p:cNvCxnSpPr>
          <p:nvPr/>
        </p:nvCxnSpPr>
        <p:spPr>
          <a:xfrm flipH="1" flipV="1">
            <a:off x="2295245" y="3253579"/>
            <a:ext cx="8891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65">
            <a:extLst>
              <a:ext uri="{FF2B5EF4-FFF2-40B4-BE49-F238E27FC236}">
                <a16:creationId xmlns:a16="http://schemas.microsoft.com/office/drawing/2014/main" id="{68D6FFC8-B329-425A-A108-B71916343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995" y="3590645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411E0A-F53B-47C0-9982-7A922896A593}"/>
              </a:ext>
            </a:extLst>
          </p:cNvPr>
          <p:cNvCxnSpPr>
            <a:cxnSpLocks/>
            <a:stCxn id="19" idx="0"/>
            <a:endCxn id="13" idx="3"/>
          </p:cNvCxnSpPr>
          <p:nvPr/>
        </p:nvCxnSpPr>
        <p:spPr>
          <a:xfrm flipV="1">
            <a:off x="2960595" y="3253579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65">
            <a:extLst>
              <a:ext uri="{FF2B5EF4-FFF2-40B4-BE49-F238E27FC236}">
                <a16:creationId xmlns:a16="http://schemas.microsoft.com/office/drawing/2014/main" id="{AA4978CF-2CB4-496C-909B-83CCD47B7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395" y="3590645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25</a:t>
            </a:r>
            <a:endParaRPr lang="zh-CN" alt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49D79A-3EFF-409B-85E0-9537C3D716C3}"/>
              </a:ext>
            </a:extLst>
          </p:cNvPr>
          <p:cNvCxnSpPr>
            <a:cxnSpLocks/>
            <a:stCxn id="21" idx="0"/>
            <a:endCxn id="13" idx="5"/>
          </p:cNvCxnSpPr>
          <p:nvPr/>
        </p:nvCxnSpPr>
        <p:spPr>
          <a:xfrm flipH="1" flipV="1">
            <a:off x="3378549" y="3253579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DF94B7-C009-46E9-BC59-DE6FE2FE63DD}"/>
              </a:ext>
            </a:extLst>
          </p:cNvPr>
          <p:cNvSpPr txBox="1"/>
          <p:nvPr/>
        </p:nvSpPr>
        <p:spPr>
          <a:xfrm>
            <a:off x="362263" y="4384911"/>
            <a:ext cx="82952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Delete Node 4, Node 9 is unbalanced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Node 9 is </a:t>
            </a:r>
            <a:r>
              <a:rPr lang="en-US" altLang="zh-CN" sz="2400" dirty="0">
                <a:solidFill>
                  <a:schemeClr val="accent4"/>
                </a:solidFill>
              </a:rPr>
              <a:t>right heavy</a:t>
            </a:r>
            <a:r>
              <a:rPr lang="en-US" altLang="zh-CN" sz="2400" dirty="0"/>
              <a:t>, and Node 16 is </a:t>
            </a:r>
            <a:r>
              <a:rPr lang="en-US" altLang="zh-CN" sz="2400" dirty="0">
                <a:solidFill>
                  <a:schemeClr val="accent4"/>
                </a:solidFill>
              </a:rPr>
              <a:t>perfectly balanced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Can treat it as </a:t>
            </a:r>
            <a:r>
              <a:rPr lang="en-US" altLang="zh-CN" sz="2400" dirty="0">
                <a:solidFill>
                  <a:schemeClr val="accent4"/>
                </a:solidFill>
              </a:rPr>
              <a:t>Case 4 </a:t>
            </a:r>
            <a:r>
              <a:rPr lang="en-US" altLang="zh-CN" sz="2400" dirty="0"/>
              <a:t>(right-right) or </a:t>
            </a:r>
            <a:r>
              <a:rPr lang="en-US" altLang="zh-CN" sz="2400" dirty="0">
                <a:solidFill>
                  <a:schemeClr val="accent4"/>
                </a:solidFill>
              </a:rPr>
              <a:t>Case 3 </a:t>
            </a:r>
            <a:r>
              <a:rPr lang="en-US" altLang="zh-CN" sz="2400" dirty="0"/>
              <a:t>(right-left)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2800" dirty="0"/>
              <a:t>Treat it as Case 4 since it’s easier </a:t>
            </a:r>
            <a:endParaRPr lang="zh-CN" altLang="en-US" sz="2800" dirty="0"/>
          </a:p>
        </p:txBody>
      </p:sp>
      <p:pic>
        <p:nvPicPr>
          <p:cNvPr id="1026" name="Picture 2" descr="Image result for smirk">
            <a:extLst>
              <a:ext uri="{FF2B5EF4-FFF2-40B4-BE49-F238E27FC236}">
                <a16:creationId xmlns:a16="http://schemas.microsoft.com/office/drawing/2014/main" id="{DFF11EAB-9963-47F9-9CFA-7C5C91BB7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632634"/>
            <a:ext cx="950728" cy="9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49">
            <a:extLst>
              <a:ext uri="{FF2B5EF4-FFF2-40B4-BE49-F238E27FC236}">
                <a16:creationId xmlns:a16="http://schemas.microsoft.com/office/drawing/2014/main" id="{114159A8-7EF4-4532-A7FD-568B2352E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8633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52">
            <a:extLst>
              <a:ext uri="{FF2B5EF4-FFF2-40B4-BE49-F238E27FC236}">
                <a16:creationId xmlns:a16="http://schemas.microsoft.com/office/drawing/2014/main" id="{1B538335-81A6-40ED-97FE-18B69C5F0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574" y="2286794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200E5E-D9E5-492D-B32C-ECBA0ED0F543}"/>
              </a:ext>
            </a:extLst>
          </p:cNvPr>
          <p:cNvCxnSpPr>
            <a:stCxn id="31" idx="0"/>
            <a:endCxn id="32" idx="3"/>
          </p:cNvCxnSpPr>
          <p:nvPr/>
        </p:nvCxnSpPr>
        <p:spPr>
          <a:xfrm flipV="1">
            <a:off x="4953000" y="2677039"/>
            <a:ext cx="189529" cy="1862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683E41-CBBE-43AA-A196-B13C3D77A046}"/>
              </a:ext>
            </a:extLst>
          </p:cNvPr>
          <p:cNvCxnSpPr>
            <a:cxnSpLocks/>
            <a:stCxn id="37" idx="3"/>
            <a:endCxn id="32" idx="0"/>
          </p:cNvCxnSpPr>
          <p:nvPr/>
        </p:nvCxnSpPr>
        <p:spPr>
          <a:xfrm flipH="1">
            <a:off x="5304174" y="2066645"/>
            <a:ext cx="537265" cy="2201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6">
            <a:extLst>
              <a:ext uri="{FF2B5EF4-FFF2-40B4-BE49-F238E27FC236}">
                <a16:creationId xmlns:a16="http://schemas.microsoft.com/office/drawing/2014/main" id="{35F02029-3B3D-420D-8924-034BB67CA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484" y="1676400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Oval 68">
            <a:extLst>
              <a:ext uri="{FF2B5EF4-FFF2-40B4-BE49-F238E27FC236}">
                <a16:creationId xmlns:a16="http://schemas.microsoft.com/office/drawing/2014/main" id="{D717457C-084F-4C98-8FB1-E6B852886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346" y="228679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159063B-7D6B-4F3B-BA62-71A71E2424BA}"/>
              </a:ext>
            </a:extLst>
          </p:cNvPr>
          <p:cNvCxnSpPr>
            <a:stCxn id="38" idx="0"/>
            <a:endCxn id="37" idx="5"/>
          </p:cNvCxnSpPr>
          <p:nvPr/>
        </p:nvCxnSpPr>
        <p:spPr>
          <a:xfrm flipH="1" flipV="1">
            <a:off x="6164729" y="2066645"/>
            <a:ext cx="572217" cy="2201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68">
            <a:extLst>
              <a:ext uri="{FF2B5EF4-FFF2-40B4-BE49-F238E27FC236}">
                <a16:creationId xmlns:a16="http://schemas.microsoft.com/office/drawing/2014/main" id="{F14F173E-1815-4AE6-87FD-68C668584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042" y="286333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45CBA3-8502-433C-8F20-4E8393F2456F}"/>
              </a:ext>
            </a:extLst>
          </p:cNvPr>
          <p:cNvCxnSpPr>
            <a:cxnSpLocks/>
            <a:stCxn id="40" idx="0"/>
            <a:endCxn id="32" idx="5"/>
          </p:cNvCxnSpPr>
          <p:nvPr/>
        </p:nvCxnSpPr>
        <p:spPr>
          <a:xfrm flipH="1" flipV="1">
            <a:off x="5465819" y="2677039"/>
            <a:ext cx="187823" cy="1862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65">
            <a:extLst>
              <a:ext uri="{FF2B5EF4-FFF2-40B4-BE49-F238E27FC236}">
                <a16:creationId xmlns:a16="http://schemas.microsoft.com/office/drawing/2014/main" id="{8C7E8F3E-09A9-4DB4-95EF-4903D4BE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97" y="359064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C09320-50AE-47FF-B305-683C9BCBB1B1}"/>
              </a:ext>
            </a:extLst>
          </p:cNvPr>
          <p:cNvCxnSpPr>
            <a:stCxn id="42" idx="0"/>
            <a:endCxn id="40" idx="5"/>
          </p:cNvCxnSpPr>
          <p:nvPr/>
        </p:nvCxnSpPr>
        <p:spPr>
          <a:xfrm flipH="1" flipV="1">
            <a:off x="5815287" y="3253579"/>
            <a:ext cx="8891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65">
            <a:extLst>
              <a:ext uri="{FF2B5EF4-FFF2-40B4-BE49-F238E27FC236}">
                <a16:creationId xmlns:a16="http://schemas.microsoft.com/office/drawing/2014/main" id="{E6CF546F-FF19-4D4B-9E6F-89B664EB2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86333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18</a:t>
            </a:r>
            <a:endParaRPr lang="zh-CN" alt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0F50BB-D72E-4A9F-9CF5-13F84CB5CE04}"/>
              </a:ext>
            </a:extLst>
          </p:cNvPr>
          <p:cNvCxnSpPr>
            <a:cxnSpLocks/>
            <a:stCxn id="44" idx="0"/>
            <a:endCxn id="38" idx="3"/>
          </p:cNvCxnSpPr>
          <p:nvPr/>
        </p:nvCxnSpPr>
        <p:spPr>
          <a:xfrm flipV="1">
            <a:off x="6400800" y="2677039"/>
            <a:ext cx="174501" cy="1862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65">
            <a:extLst>
              <a:ext uri="{FF2B5EF4-FFF2-40B4-BE49-F238E27FC236}">
                <a16:creationId xmlns:a16="http://schemas.microsoft.com/office/drawing/2014/main" id="{92E76646-3BE8-45E8-BA4A-7CDA3041A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6333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25</a:t>
            </a:r>
            <a:endParaRPr lang="zh-CN" alt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32B921-3049-414D-966D-F077C9D0C9A7}"/>
              </a:ext>
            </a:extLst>
          </p:cNvPr>
          <p:cNvCxnSpPr>
            <a:cxnSpLocks/>
            <a:stCxn id="46" idx="0"/>
            <a:endCxn id="38" idx="5"/>
          </p:cNvCxnSpPr>
          <p:nvPr/>
        </p:nvCxnSpPr>
        <p:spPr>
          <a:xfrm flipH="1" flipV="1">
            <a:off x="6898591" y="2677039"/>
            <a:ext cx="188009" cy="18629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Line 76">
            <a:extLst>
              <a:ext uri="{FF2B5EF4-FFF2-40B4-BE49-F238E27FC236}">
                <a16:creationId xmlns:a16="http://schemas.microsoft.com/office/drawing/2014/main" id="{D8C051B3-2FB4-44BC-9C4C-8E0E2117B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06286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D06AC7D8-859B-4CB4-BB1A-E5E7855849CA}"/>
              </a:ext>
            </a:extLst>
          </p:cNvPr>
          <p:cNvSpPr txBox="1">
            <a:spLocks/>
          </p:cNvSpPr>
          <p:nvPr/>
        </p:nvSpPr>
        <p:spPr>
          <a:xfrm>
            <a:off x="6553200" y="3732158"/>
            <a:ext cx="2507523" cy="619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itchFamily="34" charset="-122"/>
                <a:ea typeface="微软雅黑 Light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200" dirty="0"/>
              <a:t>Single Left Rotation</a:t>
            </a:r>
            <a:endParaRPr lang="zh-CN" altLang="en-US" sz="2200" dirty="0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971ED196-5255-4009-BE6D-A51027A4860A}"/>
              </a:ext>
            </a:extLst>
          </p:cNvPr>
          <p:cNvSpPr/>
          <p:nvPr/>
        </p:nvSpPr>
        <p:spPr>
          <a:xfrm flipH="1">
            <a:off x="6250884" y="1709587"/>
            <a:ext cx="2893115" cy="390826"/>
          </a:xfrm>
          <a:prstGeom prst="homePlate">
            <a:avLst>
              <a:gd name="adj" fmla="val 77153"/>
            </a:avLst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Not perfected balanced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20907-AB11-447B-A052-6AA2494F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31" grpId="0" animBg="1"/>
      <p:bldP spid="32" grpId="0" animBg="1"/>
      <p:bldP spid="37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49" grpId="0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B554D-171A-4E0B-A725-8B4F9C247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altLang="zh-CN" dirty="0"/>
              <a:t>Review of the Delete Procedure</a:t>
            </a:r>
            <a:endParaRPr lang="zh-CN" alt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B1D986-C669-4E51-8675-7AE15A300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2819400"/>
          </a:xfrm>
        </p:spPr>
        <p:txBody>
          <a:bodyPr>
            <a:normAutofit fontScale="85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CN" dirty="0"/>
              <a:t>Delete Node from BST (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recursive</a:t>
            </a:r>
            <a:r>
              <a:rPr lang="en-US" altLang="zh-CN" dirty="0"/>
              <a:t>!)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/>
              <a:t>Update Heights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/>
              <a:t>Check Balance</a:t>
            </a:r>
          </a:p>
          <a:p>
            <a:pPr lvl="1" algn="l"/>
            <a:r>
              <a:rPr lang="en-US" altLang="zh-CN" dirty="0"/>
              <a:t>3.1 Violation?</a:t>
            </a:r>
          </a:p>
          <a:p>
            <a:pPr lvl="1" algn="l"/>
            <a:r>
              <a:rPr lang="en-US" altLang="zh-CN" dirty="0"/>
              <a:t>	3.1.1 Determine Case</a:t>
            </a:r>
          </a:p>
          <a:p>
            <a:pPr lvl="1" algn="l"/>
            <a:r>
              <a:rPr lang="en-US" altLang="zh-CN" dirty="0"/>
              <a:t>	3.1.2 Perform Rotations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dirty="0"/>
              <a:t>Return Deleted Node</a:t>
            </a:r>
          </a:p>
        </p:txBody>
      </p:sp>
    </p:spTree>
    <p:extLst>
      <p:ext uri="{BB962C8B-B14F-4D97-AF65-F5344CB8AC3E}">
        <p14:creationId xmlns:p14="http://schemas.microsoft.com/office/powerpoint/2010/main" val="24925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246E-0972-4ED8-A02A-D06DCCDB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Complete Delete Example</a:t>
            </a:r>
            <a:endParaRPr lang="zh-CN" altLang="en-US" dirty="0"/>
          </a:p>
        </p:txBody>
      </p:sp>
      <p:sp>
        <p:nvSpPr>
          <p:cNvPr id="5" name="Oval 52">
            <a:extLst>
              <a:ext uri="{FF2B5EF4-FFF2-40B4-BE49-F238E27FC236}">
                <a16:creationId xmlns:a16="http://schemas.microsoft.com/office/drawing/2014/main" id="{C3986426-9F41-46DE-B022-81D43FC8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85072"/>
            <a:ext cx="457200" cy="4572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16|5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287297-3B07-4CA7-8AE2-13EE741A9EFA}"/>
              </a:ext>
            </a:extLst>
          </p:cNvPr>
          <p:cNvCxnSpPr>
            <a:cxnSpLocks/>
            <a:stCxn id="31" idx="0"/>
            <a:endCxn id="5" idx="5"/>
          </p:cNvCxnSpPr>
          <p:nvPr/>
        </p:nvCxnSpPr>
        <p:spPr>
          <a:xfrm flipH="1" flipV="1">
            <a:off x="2600045" y="1775317"/>
            <a:ext cx="752755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784668-FFAC-45F2-827C-58DC60EB81BA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flipV="1">
            <a:off x="1502023" y="1775317"/>
            <a:ext cx="774732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56">
            <a:extLst>
              <a:ext uri="{FF2B5EF4-FFF2-40B4-BE49-F238E27FC236}">
                <a16:creationId xmlns:a16="http://schemas.microsoft.com/office/drawing/2014/main" id="{87A300A4-03F1-47F3-AFBC-2488BE1D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23" y="206475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10|4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68">
            <a:extLst>
              <a:ext uri="{FF2B5EF4-FFF2-40B4-BE49-F238E27FC236}">
                <a16:creationId xmlns:a16="http://schemas.microsoft.com/office/drawing/2014/main" id="{13342B6E-14E6-4663-A521-F7AAC066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709" y="264288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74C03-0A24-4673-ACE9-8B456B7E6083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663668" y="2455002"/>
            <a:ext cx="497641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178789D3-07B8-4041-AE4A-B7D889F7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05" y="264288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5|3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6EC85E-2325-46DD-83C1-326A388A7175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flipV="1">
            <a:off x="849405" y="2455002"/>
            <a:ext cx="490973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65">
            <a:extLst>
              <a:ext uri="{FF2B5EF4-FFF2-40B4-BE49-F238E27FC236}">
                <a16:creationId xmlns:a16="http://schemas.microsoft.com/office/drawing/2014/main" id="{FACB5EFB-6CCA-4812-B48B-E295F5CC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11|0</a:t>
            </a:r>
            <a:endParaRPr lang="zh-CN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69334-CCBE-4E1F-847E-444198C1276D}"/>
              </a:ext>
            </a:extLst>
          </p:cNvPr>
          <p:cNvCxnSpPr>
            <a:cxnSpLocks/>
            <a:stCxn id="19" idx="0"/>
            <a:endCxn id="13" idx="3"/>
          </p:cNvCxnSpPr>
          <p:nvPr/>
        </p:nvCxnSpPr>
        <p:spPr>
          <a:xfrm flipV="1">
            <a:off x="1905000" y="3033130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65">
            <a:extLst>
              <a:ext uri="{FF2B5EF4-FFF2-40B4-BE49-F238E27FC236}">
                <a16:creationId xmlns:a16="http://schemas.microsoft.com/office/drawing/2014/main" id="{5260624D-F239-4ECB-88B3-AD4ADB8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15|1</a:t>
            </a:r>
            <a:endParaRPr lang="zh-CN" alt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89CD10-5B2F-4E80-A746-F3EF53E4D52E}"/>
              </a:ext>
            </a:extLst>
          </p:cNvPr>
          <p:cNvCxnSpPr>
            <a:cxnSpLocks/>
            <a:stCxn id="21" idx="0"/>
            <a:endCxn id="13" idx="5"/>
          </p:cNvCxnSpPr>
          <p:nvPr/>
        </p:nvCxnSpPr>
        <p:spPr>
          <a:xfrm flipH="1" flipV="1">
            <a:off x="2322954" y="3033130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65">
            <a:extLst>
              <a:ext uri="{FF2B5EF4-FFF2-40B4-BE49-F238E27FC236}">
                <a16:creationId xmlns:a16="http://schemas.microsoft.com/office/drawing/2014/main" id="{59F3871B-55AF-42EB-9FD1-BB3EFDB16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6475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21|3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FBEFE0-9FD0-4DD1-BE56-2228447386C7}"/>
              </a:ext>
            </a:extLst>
          </p:cNvPr>
          <p:cNvSpPr txBox="1"/>
          <p:nvPr/>
        </p:nvSpPr>
        <p:spPr>
          <a:xfrm>
            <a:off x="1635557" y="5578806"/>
            <a:ext cx="188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Delete Node 16</a:t>
            </a:r>
            <a:endParaRPr lang="zh-CN" altLang="en-US" dirty="0"/>
          </a:p>
        </p:txBody>
      </p:sp>
      <p:sp>
        <p:nvSpPr>
          <p:cNvPr id="37" name="Line 76">
            <a:extLst>
              <a:ext uri="{FF2B5EF4-FFF2-40B4-BE49-F238E27FC236}">
                <a16:creationId xmlns:a16="http://schemas.microsoft.com/office/drawing/2014/main" id="{CEF03A91-C9D3-47C6-A380-DC572E37D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6886" y="1841361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1263E-F80A-49AD-94F4-C68BA4D9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46EB76-45D4-4DA7-A7C1-7D8CBBA66389}"/>
              </a:ext>
            </a:extLst>
          </p:cNvPr>
          <p:cNvSpPr txBox="1"/>
          <p:nvPr/>
        </p:nvSpPr>
        <p:spPr>
          <a:xfrm>
            <a:off x="5029200" y="525780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1</a:t>
            </a:r>
          </a:p>
          <a:p>
            <a:pPr algn="ctr"/>
            <a:r>
              <a:rPr lang="en-US" altLang="zh-CN" dirty="0"/>
              <a:t>Replace root with node 18</a:t>
            </a:r>
          </a:p>
          <a:p>
            <a:pPr algn="ctr"/>
            <a:r>
              <a:rPr lang="en-US" altLang="zh-CN" dirty="0"/>
              <a:t>Node 21’s height is recomputed</a:t>
            </a:r>
          </a:p>
        </p:txBody>
      </p:sp>
      <p:sp>
        <p:nvSpPr>
          <p:cNvPr id="39" name="Oval 65">
            <a:extLst>
              <a:ext uri="{FF2B5EF4-FFF2-40B4-BE49-F238E27FC236}">
                <a16:creationId xmlns:a16="http://schemas.microsoft.com/office/drawing/2014/main" id="{C64B232C-EB75-4CC3-8591-095FDE51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354" y="412014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13|0</a:t>
            </a:r>
            <a:endParaRPr lang="zh-CN" alt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036162-4E7C-42F7-8277-416AFC1A2409}"/>
              </a:ext>
            </a:extLst>
          </p:cNvPr>
          <p:cNvCxnSpPr>
            <a:cxnSpLocks/>
            <a:stCxn id="39" idx="0"/>
            <a:endCxn id="21" idx="4"/>
          </p:cNvCxnSpPr>
          <p:nvPr/>
        </p:nvCxnSpPr>
        <p:spPr>
          <a:xfrm flipV="1">
            <a:off x="2322954" y="3827396"/>
            <a:ext cx="115446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65">
            <a:extLst>
              <a:ext uri="{FF2B5EF4-FFF2-40B4-BE49-F238E27FC236}">
                <a16:creationId xmlns:a16="http://schemas.microsoft.com/office/drawing/2014/main" id="{CF37151F-9480-4735-AD3F-B82519D2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2|1</a:t>
            </a:r>
            <a:endParaRPr lang="zh-CN" alt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F70C36-5223-4837-89B7-F76552181AEE}"/>
              </a:ext>
            </a:extLst>
          </p:cNvPr>
          <p:cNvCxnSpPr>
            <a:cxnSpLocks/>
            <a:stCxn id="47" idx="0"/>
            <a:endCxn id="15" idx="3"/>
          </p:cNvCxnSpPr>
          <p:nvPr/>
        </p:nvCxnSpPr>
        <p:spPr>
          <a:xfrm flipV="1">
            <a:off x="533400" y="3033130"/>
            <a:ext cx="15436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65">
            <a:extLst>
              <a:ext uri="{FF2B5EF4-FFF2-40B4-BE49-F238E27FC236}">
                <a16:creationId xmlns:a16="http://schemas.microsoft.com/office/drawing/2014/main" id="{37EABB8C-25D7-4DCD-A65E-D8C334598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8|2</a:t>
            </a:r>
            <a:endParaRPr lang="zh-CN" alt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D038B3-3A75-4752-93EB-A33E0537F810}"/>
              </a:ext>
            </a:extLst>
          </p:cNvPr>
          <p:cNvCxnSpPr>
            <a:cxnSpLocks/>
            <a:stCxn id="56" idx="0"/>
            <a:endCxn id="15" idx="5"/>
          </p:cNvCxnSpPr>
          <p:nvPr/>
        </p:nvCxnSpPr>
        <p:spPr>
          <a:xfrm flipH="1" flipV="1">
            <a:off x="1011050" y="3033130"/>
            <a:ext cx="20815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65">
            <a:extLst>
              <a:ext uri="{FF2B5EF4-FFF2-40B4-BE49-F238E27FC236}">
                <a16:creationId xmlns:a16="http://schemas.microsoft.com/office/drawing/2014/main" id="{82AF1FBE-6420-46E7-B823-3431C601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2014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1|0</a:t>
            </a:r>
            <a:endParaRPr lang="zh-CN" alt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3336CD-5F83-48DD-A1A0-92A3E4960AC0}"/>
              </a:ext>
            </a:extLst>
          </p:cNvPr>
          <p:cNvCxnSpPr>
            <a:cxnSpLocks/>
            <a:stCxn id="58" idx="0"/>
            <a:endCxn id="47" idx="4"/>
          </p:cNvCxnSpPr>
          <p:nvPr/>
        </p:nvCxnSpPr>
        <p:spPr>
          <a:xfrm flipV="1">
            <a:off x="381000" y="3827396"/>
            <a:ext cx="152400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5">
            <a:extLst>
              <a:ext uri="{FF2B5EF4-FFF2-40B4-BE49-F238E27FC236}">
                <a16:creationId xmlns:a16="http://schemas.microsoft.com/office/drawing/2014/main" id="{61A57F10-D53E-4212-AF02-31CB68AA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330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6|1</a:t>
            </a:r>
            <a:endParaRPr lang="zh-CN" alt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5F0E96-EBC9-4574-A20C-FB73D49BB08A}"/>
              </a:ext>
            </a:extLst>
          </p:cNvPr>
          <p:cNvCxnSpPr>
            <a:cxnSpLocks/>
            <a:stCxn id="64" idx="0"/>
            <a:endCxn id="56" idx="3"/>
          </p:cNvCxnSpPr>
          <p:nvPr/>
        </p:nvCxnSpPr>
        <p:spPr>
          <a:xfrm flipV="1">
            <a:off x="990600" y="3760441"/>
            <a:ext cx="669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6F1C935-A7E4-4E76-BD72-69A0388D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330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9|0</a:t>
            </a:r>
            <a:endParaRPr lang="zh-CN" alt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D3F47B-1044-463E-9FA2-CD04AE2E2DDD}"/>
              </a:ext>
            </a:extLst>
          </p:cNvPr>
          <p:cNvCxnSpPr>
            <a:cxnSpLocks/>
            <a:stCxn id="66" idx="0"/>
            <a:endCxn id="56" idx="5"/>
          </p:cNvCxnSpPr>
          <p:nvPr/>
        </p:nvCxnSpPr>
        <p:spPr>
          <a:xfrm flipH="1" flipV="1">
            <a:off x="1380845" y="3760441"/>
            <a:ext cx="1431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5">
            <a:extLst>
              <a:ext uri="{FF2B5EF4-FFF2-40B4-BE49-F238E27FC236}">
                <a16:creationId xmlns:a16="http://schemas.microsoft.com/office/drawing/2014/main" id="{D296DC73-5C91-415A-B117-51F671D29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18" y="4870102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7|0</a:t>
            </a:r>
            <a:endParaRPr lang="zh-CN" alt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3F8370-8C55-4C38-9F8D-5F1D5110E595}"/>
              </a:ext>
            </a:extLst>
          </p:cNvPr>
          <p:cNvCxnSpPr>
            <a:cxnSpLocks/>
            <a:stCxn id="68" idx="0"/>
            <a:endCxn id="64" idx="4"/>
          </p:cNvCxnSpPr>
          <p:nvPr/>
        </p:nvCxnSpPr>
        <p:spPr>
          <a:xfrm flipH="1" flipV="1">
            <a:off x="990600" y="4590214"/>
            <a:ext cx="158718" cy="2798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8">
            <a:extLst>
              <a:ext uri="{FF2B5EF4-FFF2-40B4-BE49-F238E27FC236}">
                <a16:creationId xmlns:a16="http://schemas.microsoft.com/office/drawing/2014/main" id="{D379F4BA-0596-4F2B-B6DF-2030040F4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09" y="261315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757D6C-1D04-45AB-B36F-1B743FB7BFF6}"/>
              </a:ext>
            </a:extLst>
          </p:cNvPr>
          <p:cNvCxnSpPr>
            <a:cxnSpLocks/>
            <a:stCxn id="70" idx="0"/>
            <a:endCxn id="31" idx="5"/>
          </p:cNvCxnSpPr>
          <p:nvPr/>
        </p:nvCxnSpPr>
        <p:spPr>
          <a:xfrm flipH="1" flipV="1">
            <a:off x="3514445" y="2455002"/>
            <a:ext cx="399464" cy="1581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68">
            <a:extLst>
              <a:ext uri="{FF2B5EF4-FFF2-40B4-BE49-F238E27FC236}">
                <a16:creationId xmlns:a16="http://schemas.microsoft.com/office/drawing/2014/main" id="{1AAAA627-2ED1-4C90-AD48-70A272FD0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005" y="2613157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18|1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B08953-E647-414E-ACAC-0496A39A4375}"/>
              </a:ext>
            </a:extLst>
          </p:cNvPr>
          <p:cNvCxnSpPr>
            <a:cxnSpLocks/>
            <a:stCxn id="72" idx="0"/>
            <a:endCxn id="31" idx="3"/>
          </p:cNvCxnSpPr>
          <p:nvPr/>
        </p:nvCxnSpPr>
        <p:spPr>
          <a:xfrm flipV="1">
            <a:off x="2830605" y="2455002"/>
            <a:ext cx="360550" cy="1581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65">
            <a:extLst>
              <a:ext uri="{FF2B5EF4-FFF2-40B4-BE49-F238E27FC236}">
                <a16:creationId xmlns:a16="http://schemas.microsoft.com/office/drawing/2014/main" id="{82406CFC-0CDC-479E-81CC-42C34F8E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4046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23|1</a:t>
            </a:r>
            <a:endParaRPr lang="zh-CN" alt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028FF1-7405-4332-AE38-695165849AA9}"/>
              </a:ext>
            </a:extLst>
          </p:cNvPr>
          <p:cNvCxnSpPr>
            <a:cxnSpLocks/>
            <a:stCxn id="74" idx="0"/>
            <a:endCxn id="70" idx="3"/>
          </p:cNvCxnSpPr>
          <p:nvPr/>
        </p:nvCxnSpPr>
        <p:spPr>
          <a:xfrm flipV="1">
            <a:off x="3657600" y="3003402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65">
            <a:extLst>
              <a:ext uri="{FF2B5EF4-FFF2-40B4-BE49-F238E27FC236}">
                <a16:creationId xmlns:a16="http://schemas.microsoft.com/office/drawing/2014/main" id="{DABC0631-6D02-48CF-92F2-BA38E9E6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4046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31|0</a:t>
            </a:r>
            <a:endParaRPr lang="zh-CN" alt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097F38-F5D7-4B82-80B4-3F9A8C7DA3BF}"/>
              </a:ext>
            </a:extLst>
          </p:cNvPr>
          <p:cNvCxnSpPr>
            <a:cxnSpLocks/>
            <a:stCxn id="76" idx="0"/>
            <a:endCxn id="70" idx="5"/>
          </p:cNvCxnSpPr>
          <p:nvPr/>
        </p:nvCxnSpPr>
        <p:spPr>
          <a:xfrm flipH="1" flipV="1">
            <a:off x="4075554" y="3003402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65">
            <a:extLst>
              <a:ext uri="{FF2B5EF4-FFF2-40B4-BE49-F238E27FC236}">
                <a16:creationId xmlns:a16="http://schemas.microsoft.com/office/drawing/2014/main" id="{0ECAFCC5-9765-4AB9-9643-599395A1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4046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19|0</a:t>
            </a:r>
            <a:endParaRPr lang="zh-CN" alt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EF65B7A-1729-49C7-8BEF-16CDA664395C}"/>
              </a:ext>
            </a:extLst>
          </p:cNvPr>
          <p:cNvCxnSpPr>
            <a:cxnSpLocks/>
            <a:stCxn id="78" idx="0"/>
            <a:endCxn id="72" idx="4"/>
          </p:cNvCxnSpPr>
          <p:nvPr/>
        </p:nvCxnSpPr>
        <p:spPr>
          <a:xfrm flipH="1" flipV="1">
            <a:off x="2830605" y="3070357"/>
            <a:ext cx="217395" cy="27011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65">
            <a:extLst>
              <a:ext uri="{FF2B5EF4-FFF2-40B4-BE49-F238E27FC236}">
                <a16:creationId xmlns:a16="http://schemas.microsoft.com/office/drawing/2014/main" id="{CC9FB14D-F989-4639-A0FE-EA10A9A7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237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22|0</a:t>
            </a:r>
            <a:endParaRPr lang="zh-CN" alt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14A8270-6F69-4D89-B9A3-75A4C35D6008}"/>
              </a:ext>
            </a:extLst>
          </p:cNvPr>
          <p:cNvCxnSpPr>
            <a:cxnSpLocks/>
            <a:stCxn id="80" idx="0"/>
            <a:endCxn id="74" idx="4"/>
          </p:cNvCxnSpPr>
          <p:nvPr/>
        </p:nvCxnSpPr>
        <p:spPr>
          <a:xfrm flipH="1" flipV="1">
            <a:off x="3657600" y="3797668"/>
            <a:ext cx="228600" cy="32604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52">
            <a:extLst>
              <a:ext uri="{FF2B5EF4-FFF2-40B4-BE49-F238E27FC236}">
                <a16:creationId xmlns:a16="http://schemas.microsoft.com/office/drawing/2014/main" id="{976D04EE-BFB8-4B7B-9A27-3341F05C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086" y="1385072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18|5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54F5C58-5289-4F5B-8D47-5AC5E8E100C5}"/>
              </a:ext>
            </a:extLst>
          </p:cNvPr>
          <p:cNvCxnSpPr>
            <a:cxnSpLocks/>
            <a:stCxn id="135" idx="0"/>
            <a:endCxn id="123" idx="5"/>
          </p:cNvCxnSpPr>
          <p:nvPr/>
        </p:nvCxnSpPr>
        <p:spPr>
          <a:xfrm flipH="1" flipV="1">
            <a:off x="7209331" y="1775317"/>
            <a:ext cx="752755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9D8FBD5-7086-406D-9460-D839108DC35E}"/>
              </a:ext>
            </a:extLst>
          </p:cNvPr>
          <p:cNvCxnSpPr>
            <a:cxnSpLocks/>
            <a:stCxn id="126" idx="0"/>
            <a:endCxn id="123" idx="3"/>
          </p:cNvCxnSpPr>
          <p:nvPr/>
        </p:nvCxnSpPr>
        <p:spPr>
          <a:xfrm flipV="1">
            <a:off x="6111309" y="1775317"/>
            <a:ext cx="774732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56">
            <a:extLst>
              <a:ext uri="{FF2B5EF4-FFF2-40B4-BE49-F238E27FC236}">
                <a16:creationId xmlns:a16="http://schemas.microsoft.com/office/drawing/2014/main" id="{BA7BB38D-D2AD-4D49-B87C-0A439C49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709" y="206475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10|4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Oval 68">
            <a:extLst>
              <a:ext uri="{FF2B5EF4-FFF2-40B4-BE49-F238E27FC236}">
                <a16:creationId xmlns:a16="http://schemas.microsoft.com/office/drawing/2014/main" id="{24834F74-8E43-4ED7-A05C-EE8E85251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995" y="264288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1BD91B7-CC5E-40CC-9494-8C0D993566B8}"/>
              </a:ext>
            </a:extLst>
          </p:cNvPr>
          <p:cNvCxnSpPr>
            <a:cxnSpLocks/>
            <a:stCxn id="127" idx="0"/>
            <a:endCxn id="126" idx="5"/>
          </p:cNvCxnSpPr>
          <p:nvPr/>
        </p:nvCxnSpPr>
        <p:spPr>
          <a:xfrm flipH="1" flipV="1">
            <a:off x="6272954" y="2455002"/>
            <a:ext cx="497641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68">
            <a:extLst>
              <a:ext uri="{FF2B5EF4-FFF2-40B4-BE49-F238E27FC236}">
                <a16:creationId xmlns:a16="http://schemas.microsoft.com/office/drawing/2014/main" id="{78BBB1E7-52DB-4E76-965C-A5C4C26E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091" y="264288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5|3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C16E442-962B-4E3E-9C94-2910DC95A1BE}"/>
              </a:ext>
            </a:extLst>
          </p:cNvPr>
          <p:cNvCxnSpPr>
            <a:stCxn id="129" idx="0"/>
            <a:endCxn id="126" idx="3"/>
          </p:cNvCxnSpPr>
          <p:nvPr/>
        </p:nvCxnSpPr>
        <p:spPr>
          <a:xfrm flipV="1">
            <a:off x="5458691" y="2455002"/>
            <a:ext cx="490973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65">
            <a:extLst>
              <a:ext uri="{FF2B5EF4-FFF2-40B4-BE49-F238E27FC236}">
                <a16:creationId xmlns:a16="http://schemas.microsoft.com/office/drawing/2014/main" id="{15F4A23E-1610-4305-9565-B1822E9B1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686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11|0</a:t>
            </a:r>
            <a:endParaRPr lang="zh-CN" altLang="en-US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FB2F3DF-FC09-4B9D-808F-0FFDF50F1E2E}"/>
              </a:ext>
            </a:extLst>
          </p:cNvPr>
          <p:cNvCxnSpPr>
            <a:cxnSpLocks/>
            <a:stCxn id="131" idx="0"/>
            <a:endCxn id="127" idx="3"/>
          </p:cNvCxnSpPr>
          <p:nvPr/>
        </p:nvCxnSpPr>
        <p:spPr>
          <a:xfrm flipV="1">
            <a:off x="6514286" y="3033130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65">
            <a:extLst>
              <a:ext uri="{FF2B5EF4-FFF2-40B4-BE49-F238E27FC236}">
                <a16:creationId xmlns:a16="http://schemas.microsoft.com/office/drawing/2014/main" id="{1E05563A-C382-4846-AB6D-DDB60506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086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15|1</a:t>
            </a:r>
            <a:endParaRPr lang="zh-CN" alt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7AA5823-AE5E-4299-9CE0-0E0BE4372E45}"/>
              </a:ext>
            </a:extLst>
          </p:cNvPr>
          <p:cNvCxnSpPr>
            <a:cxnSpLocks/>
            <a:stCxn id="133" idx="0"/>
            <a:endCxn id="127" idx="5"/>
          </p:cNvCxnSpPr>
          <p:nvPr/>
        </p:nvCxnSpPr>
        <p:spPr>
          <a:xfrm flipH="1" flipV="1">
            <a:off x="6932240" y="3033130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65">
            <a:extLst>
              <a:ext uri="{FF2B5EF4-FFF2-40B4-BE49-F238E27FC236}">
                <a16:creationId xmlns:a16="http://schemas.microsoft.com/office/drawing/2014/main" id="{8FC44672-C3BF-4507-B6DF-909AC3EA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486" y="206475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21|3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Oval 65">
            <a:extLst>
              <a:ext uri="{FF2B5EF4-FFF2-40B4-BE49-F238E27FC236}">
                <a16:creationId xmlns:a16="http://schemas.microsoft.com/office/drawing/2014/main" id="{700F894F-4594-4B87-89B4-F0409E54D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3640" y="412014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13|0</a:t>
            </a:r>
            <a:endParaRPr lang="zh-CN" altLang="en-US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E413CEC-7D65-4CAA-A33B-FF379DA55D04}"/>
              </a:ext>
            </a:extLst>
          </p:cNvPr>
          <p:cNvCxnSpPr>
            <a:cxnSpLocks/>
            <a:stCxn id="136" idx="0"/>
            <a:endCxn id="133" idx="4"/>
          </p:cNvCxnSpPr>
          <p:nvPr/>
        </p:nvCxnSpPr>
        <p:spPr>
          <a:xfrm flipV="1">
            <a:off x="6932240" y="3827396"/>
            <a:ext cx="115446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65">
            <a:extLst>
              <a:ext uri="{FF2B5EF4-FFF2-40B4-BE49-F238E27FC236}">
                <a16:creationId xmlns:a16="http://schemas.microsoft.com/office/drawing/2014/main" id="{0B697D32-B7B1-4DE4-B362-C5AD7459C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086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2|1</a:t>
            </a:r>
            <a:endParaRPr lang="zh-CN" altLang="en-US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915DC42-E634-4EC5-927C-777586090957}"/>
              </a:ext>
            </a:extLst>
          </p:cNvPr>
          <p:cNvCxnSpPr>
            <a:cxnSpLocks/>
            <a:stCxn id="138" idx="0"/>
            <a:endCxn id="129" idx="3"/>
          </p:cNvCxnSpPr>
          <p:nvPr/>
        </p:nvCxnSpPr>
        <p:spPr>
          <a:xfrm flipV="1">
            <a:off x="5142686" y="3033130"/>
            <a:ext cx="15436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65">
            <a:extLst>
              <a:ext uri="{FF2B5EF4-FFF2-40B4-BE49-F238E27FC236}">
                <a16:creationId xmlns:a16="http://schemas.microsoft.com/office/drawing/2014/main" id="{F53B8540-32DE-4E0C-A960-F05EFD31B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86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8|2</a:t>
            </a:r>
            <a:endParaRPr lang="zh-CN" alt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C8B5FE1-F643-4C41-B00F-0A4BE22C2616}"/>
              </a:ext>
            </a:extLst>
          </p:cNvPr>
          <p:cNvCxnSpPr>
            <a:cxnSpLocks/>
            <a:stCxn id="140" idx="0"/>
            <a:endCxn id="129" idx="5"/>
          </p:cNvCxnSpPr>
          <p:nvPr/>
        </p:nvCxnSpPr>
        <p:spPr>
          <a:xfrm flipH="1" flipV="1">
            <a:off x="5620336" y="3033130"/>
            <a:ext cx="20815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65">
            <a:extLst>
              <a:ext uri="{FF2B5EF4-FFF2-40B4-BE49-F238E27FC236}">
                <a16:creationId xmlns:a16="http://schemas.microsoft.com/office/drawing/2014/main" id="{2E5D1E01-08B9-48CA-83C6-90EBE42C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686" y="412014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1|0</a:t>
            </a:r>
            <a:endParaRPr lang="zh-CN" altLang="en-US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32F5DBE-F28F-42A3-BBB5-CA37454CA1EB}"/>
              </a:ext>
            </a:extLst>
          </p:cNvPr>
          <p:cNvCxnSpPr>
            <a:cxnSpLocks/>
            <a:stCxn id="142" idx="0"/>
            <a:endCxn id="138" idx="4"/>
          </p:cNvCxnSpPr>
          <p:nvPr/>
        </p:nvCxnSpPr>
        <p:spPr>
          <a:xfrm flipV="1">
            <a:off x="4990286" y="3827396"/>
            <a:ext cx="152400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65">
            <a:extLst>
              <a:ext uri="{FF2B5EF4-FFF2-40B4-BE49-F238E27FC236}">
                <a16:creationId xmlns:a16="http://schemas.microsoft.com/office/drawing/2014/main" id="{12650962-D074-4F88-8606-746329363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286" y="41330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6|1</a:t>
            </a:r>
            <a:endParaRPr lang="zh-CN" alt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6691D5B-D55D-4276-B8E1-2638D3694B34}"/>
              </a:ext>
            </a:extLst>
          </p:cNvPr>
          <p:cNvCxnSpPr>
            <a:cxnSpLocks/>
            <a:stCxn id="144" idx="0"/>
            <a:endCxn id="140" idx="3"/>
          </p:cNvCxnSpPr>
          <p:nvPr/>
        </p:nvCxnSpPr>
        <p:spPr>
          <a:xfrm flipV="1">
            <a:off x="5599886" y="3760441"/>
            <a:ext cx="669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520A7FA5-D3EC-4A0B-B014-12250104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686" y="41330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9|0</a:t>
            </a:r>
            <a:endParaRPr lang="zh-CN" altLang="en-US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7F10E12-AFB7-475A-BD4C-8B83A46E4FB7}"/>
              </a:ext>
            </a:extLst>
          </p:cNvPr>
          <p:cNvCxnSpPr>
            <a:cxnSpLocks/>
            <a:stCxn id="146" idx="0"/>
            <a:endCxn id="140" idx="5"/>
          </p:cNvCxnSpPr>
          <p:nvPr/>
        </p:nvCxnSpPr>
        <p:spPr>
          <a:xfrm flipH="1" flipV="1">
            <a:off x="5990131" y="3760441"/>
            <a:ext cx="1431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65">
            <a:extLst>
              <a:ext uri="{FF2B5EF4-FFF2-40B4-BE49-F238E27FC236}">
                <a16:creationId xmlns:a16="http://schemas.microsoft.com/office/drawing/2014/main" id="{F7BB8FBC-E42C-434C-B5B3-CE88C09DB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004" y="4870102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7|0</a:t>
            </a:r>
            <a:endParaRPr lang="zh-CN" altLang="en-US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67EBAAA-6441-4CF5-965D-E927EFF025E6}"/>
              </a:ext>
            </a:extLst>
          </p:cNvPr>
          <p:cNvCxnSpPr>
            <a:cxnSpLocks/>
            <a:stCxn id="148" idx="0"/>
            <a:endCxn id="144" idx="4"/>
          </p:cNvCxnSpPr>
          <p:nvPr/>
        </p:nvCxnSpPr>
        <p:spPr>
          <a:xfrm flipH="1" flipV="1">
            <a:off x="5599886" y="4590214"/>
            <a:ext cx="158718" cy="2798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68">
            <a:extLst>
              <a:ext uri="{FF2B5EF4-FFF2-40B4-BE49-F238E27FC236}">
                <a16:creationId xmlns:a16="http://schemas.microsoft.com/office/drawing/2014/main" id="{C5928D3D-318A-49F0-8443-111D2C1E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595" y="261315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DEF6522-5A5B-4DD3-854B-541E4BB2EAC6}"/>
              </a:ext>
            </a:extLst>
          </p:cNvPr>
          <p:cNvCxnSpPr>
            <a:cxnSpLocks/>
            <a:stCxn id="150" idx="0"/>
            <a:endCxn id="135" idx="5"/>
          </p:cNvCxnSpPr>
          <p:nvPr/>
        </p:nvCxnSpPr>
        <p:spPr>
          <a:xfrm flipH="1" flipV="1">
            <a:off x="8123731" y="2455002"/>
            <a:ext cx="399464" cy="1581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65">
            <a:extLst>
              <a:ext uri="{FF2B5EF4-FFF2-40B4-BE49-F238E27FC236}">
                <a16:creationId xmlns:a16="http://schemas.microsoft.com/office/drawing/2014/main" id="{B923C9DF-1C23-443F-9D45-625505F85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286" y="334046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23|1</a:t>
            </a:r>
            <a:endParaRPr lang="zh-CN" altLang="en-US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939C1B3-741D-44C3-98BA-13C0A2EC95E5}"/>
              </a:ext>
            </a:extLst>
          </p:cNvPr>
          <p:cNvCxnSpPr>
            <a:cxnSpLocks/>
            <a:stCxn id="154" idx="0"/>
            <a:endCxn id="150" idx="3"/>
          </p:cNvCxnSpPr>
          <p:nvPr/>
        </p:nvCxnSpPr>
        <p:spPr>
          <a:xfrm flipV="1">
            <a:off x="8266886" y="3003402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65">
            <a:extLst>
              <a:ext uri="{FF2B5EF4-FFF2-40B4-BE49-F238E27FC236}">
                <a16:creationId xmlns:a16="http://schemas.microsoft.com/office/drawing/2014/main" id="{2C04E78A-180C-4238-B980-6502AAAD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686" y="334046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31|0</a:t>
            </a:r>
            <a:endParaRPr lang="zh-CN" alt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9192DB7-F447-415E-BA3E-3D0A07C32928}"/>
              </a:ext>
            </a:extLst>
          </p:cNvPr>
          <p:cNvCxnSpPr>
            <a:cxnSpLocks/>
            <a:stCxn id="156" idx="0"/>
            <a:endCxn id="150" idx="5"/>
          </p:cNvCxnSpPr>
          <p:nvPr/>
        </p:nvCxnSpPr>
        <p:spPr>
          <a:xfrm flipH="1" flipV="1">
            <a:off x="8684840" y="3003402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65">
            <a:extLst>
              <a:ext uri="{FF2B5EF4-FFF2-40B4-BE49-F238E27FC236}">
                <a16:creationId xmlns:a16="http://schemas.microsoft.com/office/drawing/2014/main" id="{6C3122D7-E6ED-4EFB-B78F-5767DD4F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331" y="2613157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19|0</a:t>
            </a:r>
            <a:endParaRPr lang="zh-CN" altLang="en-US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27537B5-A08A-4248-A7E9-111517B9A7A7}"/>
              </a:ext>
            </a:extLst>
          </p:cNvPr>
          <p:cNvCxnSpPr>
            <a:cxnSpLocks/>
            <a:stCxn id="158" idx="0"/>
            <a:endCxn id="135" idx="3"/>
          </p:cNvCxnSpPr>
          <p:nvPr/>
        </p:nvCxnSpPr>
        <p:spPr>
          <a:xfrm flipV="1">
            <a:off x="7437931" y="2455002"/>
            <a:ext cx="362510" cy="1581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65">
            <a:extLst>
              <a:ext uri="{FF2B5EF4-FFF2-40B4-BE49-F238E27FC236}">
                <a16:creationId xmlns:a16="http://schemas.microsoft.com/office/drawing/2014/main" id="{1F0A8935-A693-42C6-AA75-E0A42CA3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886" y="41237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22|0</a:t>
            </a:r>
            <a:endParaRPr lang="zh-CN" altLang="en-US" dirty="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78CDAF6-C29C-4C37-AD45-6548B839E901}"/>
              </a:ext>
            </a:extLst>
          </p:cNvPr>
          <p:cNvCxnSpPr>
            <a:cxnSpLocks/>
            <a:stCxn id="160" idx="0"/>
            <a:endCxn id="154" idx="4"/>
          </p:cNvCxnSpPr>
          <p:nvPr/>
        </p:nvCxnSpPr>
        <p:spPr>
          <a:xfrm flipH="1" flipV="1">
            <a:off x="8266886" y="3797668"/>
            <a:ext cx="228600" cy="32604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16AB2DC5-6B8F-4B36-987A-63BEDFAE4056}"/>
              </a:ext>
            </a:extLst>
          </p:cNvPr>
          <p:cNvSpPr/>
          <p:nvPr/>
        </p:nvSpPr>
        <p:spPr>
          <a:xfrm>
            <a:off x="7629948" y="1949008"/>
            <a:ext cx="682714" cy="705049"/>
          </a:xfrm>
          <a:prstGeom prst="ellipse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/>
      <p:bldP spid="123" grpId="0" animBg="1"/>
      <p:bldP spid="126" grpId="0" animBg="1"/>
      <p:bldP spid="127" grpId="0" animBg="1"/>
      <p:bldP spid="129" grpId="0" animBg="1"/>
      <p:bldP spid="131" grpId="0" animBg="1"/>
      <p:bldP spid="133" grpId="0" animBg="1"/>
      <p:bldP spid="135" grpId="0" animBg="1"/>
      <p:bldP spid="136" grpId="0" animBg="1"/>
      <p:bldP spid="138" grpId="0" animBg="1"/>
      <p:bldP spid="140" grpId="0" animBg="1"/>
      <p:bldP spid="142" grpId="0" animBg="1"/>
      <p:bldP spid="144" grpId="0" animBg="1"/>
      <p:bldP spid="146" grpId="0" animBg="1"/>
      <p:bldP spid="148" grpId="0" animBg="1"/>
      <p:bldP spid="150" grpId="0" animBg="1"/>
      <p:bldP spid="154" grpId="0" animBg="1"/>
      <p:bldP spid="156" grpId="0" animBg="1"/>
      <p:bldP spid="158" grpId="0" animBg="1"/>
      <p:bldP spid="160" grpId="0" animBg="1"/>
      <p:bldP spid="1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265AE872-E4F0-4FAB-995C-892BF8ED4798}"/>
              </a:ext>
            </a:extLst>
          </p:cNvPr>
          <p:cNvSpPr/>
          <p:nvPr/>
        </p:nvSpPr>
        <p:spPr>
          <a:xfrm flipH="1">
            <a:off x="1692000" y="549000"/>
            <a:ext cx="5760000" cy="5760000"/>
          </a:xfrm>
          <a:prstGeom prst="arc">
            <a:avLst>
              <a:gd name="adj1" fmla="val 11892031"/>
              <a:gd name="adj2" fmla="val 10067437"/>
            </a:avLst>
          </a:prstGeom>
          <a:ln w="406400">
            <a:solidFill>
              <a:schemeClr val="bg1">
                <a:lumMod val="9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Single Right Rotation to Fix Case 1 (left-left)</a:t>
            </a:r>
            <a:endParaRPr lang="en-US" dirty="0"/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004" y="28194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15" idx="3"/>
            <a:endCxn id="7" idx="0"/>
          </p:cNvCxnSpPr>
          <p:nvPr/>
        </p:nvCxnSpPr>
        <p:spPr>
          <a:xfrm flipH="1">
            <a:off x="1229402" y="3754204"/>
            <a:ext cx="372600" cy="186408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2479208" y="3144604"/>
            <a:ext cx="571931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772202" y="3940612"/>
            <a:ext cx="914400" cy="111810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2744815" y="3429000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1143000" y="2362200"/>
            <a:ext cx="2137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K2 is unbalanced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15" idx="5"/>
            <a:endCxn id="13" idx="0"/>
          </p:cNvCxnSpPr>
          <p:nvPr/>
        </p:nvCxnSpPr>
        <p:spPr>
          <a:xfrm>
            <a:off x="1871410" y="3754204"/>
            <a:ext cx="384890" cy="18640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1951500" y="3940612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06" y="3429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 flipH="1">
            <a:off x="1736706" y="3144604"/>
            <a:ext cx="473094" cy="28439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337" y="34290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6019800" y="3144604"/>
            <a:ext cx="665396" cy="52275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7559541" y="3754204"/>
            <a:ext cx="290583" cy="19000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5562600" y="3667354"/>
            <a:ext cx="914400" cy="111810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7543800" y="3944207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5590107" y="2362200"/>
            <a:ext cx="2868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K1 is perfectly 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7010400" y="3754204"/>
            <a:ext cx="279733" cy="1861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6705600" y="3940344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28" idx="0"/>
            <a:endCxn id="36" idx="5"/>
          </p:cNvCxnSpPr>
          <p:nvPr/>
        </p:nvCxnSpPr>
        <p:spPr>
          <a:xfrm flipH="1" flipV="1">
            <a:off x="6954604" y="3144604"/>
            <a:ext cx="470233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6C2BA-90B2-4ED4-BD57-E861E79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  <p:bldP spid="33" grpId="0"/>
      <p:bldP spid="35" grpId="0" animBg="1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246E-0972-4ED8-A02A-D06DCCDB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Complete Delete Example</a:t>
            </a:r>
            <a:endParaRPr lang="zh-CN" altLang="en-US" dirty="0"/>
          </a:p>
        </p:txBody>
      </p:sp>
      <p:sp>
        <p:nvSpPr>
          <p:cNvPr id="5" name="Oval 52">
            <a:extLst>
              <a:ext uri="{FF2B5EF4-FFF2-40B4-BE49-F238E27FC236}">
                <a16:creationId xmlns:a16="http://schemas.microsoft.com/office/drawing/2014/main" id="{C3986426-9F41-46DE-B022-81D43FC8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85072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18|5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287297-3B07-4CA7-8AE2-13EE741A9EFA}"/>
              </a:ext>
            </a:extLst>
          </p:cNvPr>
          <p:cNvCxnSpPr>
            <a:cxnSpLocks/>
            <a:stCxn id="31" idx="0"/>
            <a:endCxn id="5" idx="5"/>
          </p:cNvCxnSpPr>
          <p:nvPr/>
        </p:nvCxnSpPr>
        <p:spPr>
          <a:xfrm flipH="1" flipV="1">
            <a:off x="2600045" y="1775317"/>
            <a:ext cx="752755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784668-FFAC-45F2-827C-58DC60EB81BA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flipV="1">
            <a:off x="1502023" y="1775317"/>
            <a:ext cx="774732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56">
            <a:extLst>
              <a:ext uri="{FF2B5EF4-FFF2-40B4-BE49-F238E27FC236}">
                <a16:creationId xmlns:a16="http://schemas.microsoft.com/office/drawing/2014/main" id="{87A300A4-03F1-47F3-AFBC-2488BE1D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23" y="206475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10|4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68">
            <a:extLst>
              <a:ext uri="{FF2B5EF4-FFF2-40B4-BE49-F238E27FC236}">
                <a16:creationId xmlns:a16="http://schemas.microsoft.com/office/drawing/2014/main" id="{13342B6E-14E6-4663-A521-F7AAC066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709" y="264288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74C03-0A24-4673-ACE9-8B456B7E6083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663668" y="2455002"/>
            <a:ext cx="497641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178789D3-07B8-4041-AE4A-B7D889F7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05" y="264288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5|3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6EC85E-2325-46DD-83C1-326A388A7175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flipV="1">
            <a:off x="849405" y="2455002"/>
            <a:ext cx="490973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65">
            <a:extLst>
              <a:ext uri="{FF2B5EF4-FFF2-40B4-BE49-F238E27FC236}">
                <a16:creationId xmlns:a16="http://schemas.microsoft.com/office/drawing/2014/main" id="{FACB5EFB-6CCA-4812-B48B-E295F5CC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11|0</a:t>
            </a:r>
            <a:endParaRPr lang="zh-CN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69334-CCBE-4E1F-847E-444198C1276D}"/>
              </a:ext>
            </a:extLst>
          </p:cNvPr>
          <p:cNvCxnSpPr>
            <a:cxnSpLocks/>
            <a:stCxn id="19" idx="0"/>
            <a:endCxn id="13" idx="3"/>
          </p:cNvCxnSpPr>
          <p:nvPr/>
        </p:nvCxnSpPr>
        <p:spPr>
          <a:xfrm flipV="1">
            <a:off x="1905000" y="3033130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65">
            <a:extLst>
              <a:ext uri="{FF2B5EF4-FFF2-40B4-BE49-F238E27FC236}">
                <a16:creationId xmlns:a16="http://schemas.microsoft.com/office/drawing/2014/main" id="{5260624D-F239-4ECB-88B3-AD4ADB8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15|1</a:t>
            </a:r>
            <a:endParaRPr lang="zh-CN" alt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89CD10-5B2F-4E80-A746-F3EF53E4D52E}"/>
              </a:ext>
            </a:extLst>
          </p:cNvPr>
          <p:cNvCxnSpPr>
            <a:cxnSpLocks/>
            <a:stCxn id="21" idx="0"/>
            <a:endCxn id="13" idx="5"/>
          </p:cNvCxnSpPr>
          <p:nvPr/>
        </p:nvCxnSpPr>
        <p:spPr>
          <a:xfrm flipH="1" flipV="1">
            <a:off x="2322954" y="3033130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65">
            <a:extLst>
              <a:ext uri="{FF2B5EF4-FFF2-40B4-BE49-F238E27FC236}">
                <a16:creationId xmlns:a16="http://schemas.microsoft.com/office/drawing/2014/main" id="{59F3871B-55AF-42EB-9FD1-BB3EFDB16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64757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21|3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Line 76">
            <a:extLst>
              <a:ext uri="{FF2B5EF4-FFF2-40B4-BE49-F238E27FC236}">
                <a16:creationId xmlns:a16="http://schemas.microsoft.com/office/drawing/2014/main" id="{CEF03A91-C9D3-47C6-A380-DC572E37D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6886" y="1842272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1263E-F80A-49AD-94F4-C68BA4D9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46EB76-45D4-4DA7-A7C1-7D8CBBA66389}"/>
              </a:ext>
            </a:extLst>
          </p:cNvPr>
          <p:cNvSpPr txBox="1"/>
          <p:nvPr/>
        </p:nvSpPr>
        <p:spPr>
          <a:xfrm>
            <a:off x="5904686" y="5562600"/>
            <a:ext cx="2847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3.1.1</a:t>
            </a:r>
          </a:p>
          <a:p>
            <a:r>
              <a:rPr lang="en-US" altLang="zh-CN" dirty="0"/>
              <a:t>Case 3 Violation: right left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9" name="Oval 65">
            <a:extLst>
              <a:ext uri="{FF2B5EF4-FFF2-40B4-BE49-F238E27FC236}">
                <a16:creationId xmlns:a16="http://schemas.microsoft.com/office/drawing/2014/main" id="{C64B232C-EB75-4CC3-8591-095FDE51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354" y="412014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13|0</a:t>
            </a:r>
            <a:endParaRPr lang="zh-CN" alt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036162-4E7C-42F7-8277-416AFC1A2409}"/>
              </a:ext>
            </a:extLst>
          </p:cNvPr>
          <p:cNvCxnSpPr>
            <a:cxnSpLocks/>
            <a:stCxn id="39" idx="0"/>
            <a:endCxn id="21" idx="4"/>
          </p:cNvCxnSpPr>
          <p:nvPr/>
        </p:nvCxnSpPr>
        <p:spPr>
          <a:xfrm flipV="1">
            <a:off x="2322954" y="3827396"/>
            <a:ext cx="115446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65">
            <a:extLst>
              <a:ext uri="{FF2B5EF4-FFF2-40B4-BE49-F238E27FC236}">
                <a16:creationId xmlns:a16="http://schemas.microsoft.com/office/drawing/2014/main" id="{CF37151F-9480-4735-AD3F-B82519D2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2|1</a:t>
            </a:r>
            <a:endParaRPr lang="zh-CN" alt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F70C36-5223-4837-89B7-F76552181AEE}"/>
              </a:ext>
            </a:extLst>
          </p:cNvPr>
          <p:cNvCxnSpPr>
            <a:cxnSpLocks/>
            <a:stCxn id="47" idx="0"/>
            <a:endCxn id="15" idx="3"/>
          </p:cNvCxnSpPr>
          <p:nvPr/>
        </p:nvCxnSpPr>
        <p:spPr>
          <a:xfrm flipV="1">
            <a:off x="533400" y="3033130"/>
            <a:ext cx="15436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65">
            <a:extLst>
              <a:ext uri="{FF2B5EF4-FFF2-40B4-BE49-F238E27FC236}">
                <a16:creationId xmlns:a16="http://schemas.microsoft.com/office/drawing/2014/main" id="{37EABB8C-25D7-4DCD-A65E-D8C334598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8|2</a:t>
            </a:r>
            <a:endParaRPr lang="zh-CN" alt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D038B3-3A75-4752-93EB-A33E0537F810}"/>
              </a:ext>
            </a:extLst>
          </p:cNvPr>
          <p:cNvCxnSpPr>
            <a:cxnSpLocks/>
            <a:stCxn id="56" idx="0"/>
            <a:endCxn id="15" idx="5"/>
          </p:cNvCxnSpPr>
          <p:nvPr/>
        </p:nvCxnSpPr>
        <p:spPr>
          <a:xfrm flipH="1" flipV="1">
            <a:off x="1011050" y="3033130"/>
            <a:ext cx="20815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65">
            <a:extLst>
              <a:ext uri="{FF2B5EF4-FFF2-40B4-BE49-F238E27FC236}">
                <a16:creationId xmlns:a16="http://schemas.microsoft.com/office/drawing/2014/main" id="{82AF1FBE-6420-46E7-B823-3431C601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2014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1|0</a:t>
            </a:r>
            <a:endParaRPr lang="zh-CN" alt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3336CD-5F83-48DD-A1A0-92A3E4960AC0}"/>
              </a:ext>
            </a:extLst>
          </p:cNvPr>
          <p:cNvCxnSpPr>
            <a:cxnSpLocks/>
            <a:stCxn id="58" idx="0"/>
            <a:endCxn id="47" idx="4"/>
          </p:cNvCxnSpPr>
          <p:nvPr/>
        </p:nvCxnSpPr>
        <p:spPr>
          <a:xfrm flipV="1">
            <a:off x="381000" y="3827396"/>
            <a:ext cx="152400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5">
            <a:extLst>
              <a:ext uri="{FF2B5EF4-FFF2-40B4-BE49-F238E27FC236}">
                <a16:creationId xmlns:a16="http://schemas.microsoft.com/office/drawing/2014/main" id="{61A57F10-D53E-4212-AF02-31CB68AA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330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6|1</a:t>
            </a:r>
            <a:endParaRPr lang="zh-CN" alt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5F0E96-EBC9-4574-A20C-FB73D49BB08A}"/>
              </a:ext>
            </a:extLst>
          </p:cNvPr>
          <p:cNvCxnSpPr>
            <a:cxnSpLocks/>
            <a:stCxn id="64" idx="0"/>
            <a:endCxn id="56" idx="3"/>
          </p:cNvCxnSpPr>
          <p:nvPr/>
        </p:nvCxnSpPr>
        <p:spPr>
          <a:xfrm flipV="1">
            <a:off x="990600" y="3760441"/>
            <a:ext cx="669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6F1C935-A7E4-4E76-BD72-69A0388D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330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9|0</a:t>
            </a:r>
            <a:endParaRPr lang="zh-CN" alt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D3F47B-1044-463E-9FA2-CD04AE2E2DDD}"/>
              </a:ext>
            </a:extLst>
          </p:cNvPr>
          <p:cNvCxnSpPr>
            <a:cxnSpLocks/>
            <a:stCxn id="66" idx="0"/>
            <a:endCxn id="56" idx="5"/>
          </p:cNvCxnSpPr>
          <p:nvPr/>
        </p:nvCxnSpPr>
        <p:spPr>
          <a:xfrm flipH="1" flipV="1">
            <a:off x="1380845" y="3760441"/>
            <a:ext cx="1431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5">
            <a:extLst>
              <a:ext uri="{FF2B5EF4-FFF2-40B4-BE49-F238E27FC236}">
                <a16:creationId xmlns:a16="http://schemas.microsoft.com/office/drawing/2014/main" id="{D296DC73-5C91-415A-B117-51F671D29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18" y="4870102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7|0</a:t>
            </a:r>
            <a:endParaRPr lang="zh-CN" alt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3F8370-8C55-4C38-9F8D-5F1D5110E595}"/>
              </a:ext>
            </a:extLst>
          </p:cNvPr>
          <p:cNvCxnSpPr>
            <a:cxnSpLocks/>
            <a:stCxn id="68" idx="0"/>
            <a:endCxn id="64" idx="4"/>
          </p:cNvCxnSpPr>
          <p:nvPr/>
        </p:nvCxnSpPr>
        <p:spPr>
          <a:xfrm flipH="1" flipV="1">
            <a:off x="990600" y="4590214"/>
            <a:ext cx="158718" cy="2798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8">
            <a:extLst>
              <a:ext uri="{FF2B5EF4-FFF2-40B4-BE49-F238E27FC236}">
                <a16:creationId xmlns:a16="http://schemas.microsoft.com/office/drawing/2014/main" id="{D379F4BA-0596-4F2B-B6DF-2030040F4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09" y="261315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757D6C-1D04-45AB-B36F-1B743FB7BFF6}"/>
              </a:ext>
            </a:extLst>
          </p:cNvPr>
          <p:cNvCxnSpPr>
            <a:cxnSpLocks/>
            <a:stCxn id="70" idx="0"/>
            <a:endCxn id="31" idx="5"/>
          </p:cNvCxnSpPr>
          <p:nvPr/>
        </p:nvCxnSpPr>
        <p:spPr>
          <a:xfrm flipH="1" flipV="1">
            <a:off x="3514445" y="2455002"/>
            <a:ext cx="399464" cy="1581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B08953-E647-414E-ACAC-0496A39A4375}"/>
              </a:ext>
            </a:extLst>
          </p:cNvPr>
          <p:cNvCxnSpPr>
            <a:cxnSpLocks/>
            <a:stCxn id="78" idx="0"/>
            <a:endCxn id="31" idx="3"/>
          </p:cNvCxnSpPr>
          <p:nvPr/>
        </p:nvCxnSpPr>
        <p:spPr>
          <a:xfrm flipV="1">
            <a:off x="2856328" y="2455002"/>
            <a:ext cx="334827" cy="15440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65">
            <a:extLst>
              <a:ext uri="{FF2B5EF4-FFF2-40B4-BE49-F238E27FC236}">
                <a16:creationId xmlns:a16="http://schemas.microsoft.com/office/drawing/2014/main" id="{82406CFC-0CDC-479E-81CC-42C34F8E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4046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23|1</a:t>
            </a:r>
            <a:endParaRPr lang="zh-CN" alt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028FF1-7405-4332-AE38-695165849AA9}"/>
              </a:ext>
            </a:extLst>
          </p:cNvPr>
          <p:cNvCxnSpPr>
            <a:cxnSpLocks/>
            <a:stCxn id="74" idx="0"/>
            <a:endCxn id="70" idx="3"/>
          </p:cNvCxnSpPr>
          <p:nvPr/>
        </p:nvCxnSpPr>
        <p:spPr>
          <a:xfrm flipV="1">
            <a:off x="3657600" y="3003402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65">
            <a:extLst>
              <a:ext uri="{FF2B5EF4-FFF2-40B4-BE49-F238E27FC236}">
                <a16:creationId xmlns:a16="http://schemas.microsoft.com/office/drawing/2014/main" id="{DABC0631-6D02-48CF-92F2-BA38E9E6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4046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31|0</a:t>
            </a:r>
            <a:endParaRPr lang="zh-CN" alt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097F38-F5D7-4B82-80B4-3F9A8C7DA3BF}"/>
              </a:ext>
            </a:extLst>
          </p:cNvPr>
          <p:cNvCxnSpPr>
            <a:cxnSpLocks/>
            <a:stCxn id="76" idx="0"/>
            <a:endCxn id="70" idx="5"/>
          </p:cNvCxnSpPr>
          <p:nvPr/>
        </p:nvCxnSpPr>
        <p:spPr>
          <a:xfrm flipH="1" flipV="1">
            <a:off x="4075554" y="3003402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65">
            <a:extLst>
              <a:ext uri="{FF2B5EF4-FFF2-40B4-BE49-F238E27FC236}">
                <a16:creationId xmlns:a16="http://schemas.microsoft.com/office/drawing/2014/main" id="{0ECAFCC5-9765-4AB9-9643-599395A1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28" y="2609407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19|0</a:t>
            </a:r>
            <a:endParaRPr lang="zh-CN" altLang="en-US" dirty="0"/>
          </a:p>
        </p:txBody>
      </p:sp>
      <p:sp>
        <p:nvSpPr>
          <p:cNvPr id="80" name="Oval 65">
            <a:extLst>
              <a:ext uri="{FF2B5EF4-FFF2-40B4-BE49-F238E27FC236}">
                <a16:creationId xmlns:a16="http://schemas.microsoft.com/office/drawing/2014/main" id="{CC9FB14D-F989-4639-A0FE-EA10A9A7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1237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22|0</a:t>
            </a:r>
            <a:endParaRPr lang="zh-CN" alt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14A8270-6F69-4D89-B9A3-75A4C35D6008}"/>
              </a:ext>
            </a:extLst>
          </p:cNvPr>
          <p:cNvCxnSpPr>
            <a:cxnSpLocks/>
            <a:stCxn id="80" idx="0"/>
            <a:endCxn id="74" idx="4"/>
          </p:cNvCxnSpPr>
          <p:nvPr/>
        </p:nvCxnSpPr>
        <p:spPr>
          <a:xfrm flipH="1" flipV="1">
            <a:off x="3657600" y="3797668"/>
            <a:ext cx="228600" cy="32604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52">
            <a:extLst>
              <a:ext uri="{FF2B5EF4-FFF2-40B4-BE49-F238E27FC236}">
                <a16:creationId xmlns:a16="http://schemas.microsoft.com/office/drawing/2014/main" id="{976D04EE-BFB8-4B7B-9A27-3341F05C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086" y="1385072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18|5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54F5C58-5289-4F5B-8D47-5AC5E8E100C5}"/>
              </a:ext>
            </a:extLst>
          </p:cNvPr>
          <p:cNvCxnSpPr>
            <a:cxnSpLocks/>
            <a:stCxn id="135" idx="0"/>
            <a:endCxn id="123" idx="5"/>
          </p:cNvCxnSpPr>
          <p:nvPr/>
        </p:nvCxnSpPr>
        <p:spPr>
          <a:xfrm flipH="1" flipV="1">
            <a:off x="7209331" y="1775317"/>
            <a:ext cx="752755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9D8FBD5-7086-406D-9460-D839108DC35E}"/>
              </a:ext>
            </a:extLst>
          </p:cNvPr>
          <p:cNvCxnSpPr>
            <a:cxnSpLocks/>
            <a:stCxn id="126" idx="0"/>
            <a:endCxn id="123" idx="3"/>
          </p:cNvCxnSpPr>
          <p:nvPr/>
        </p:nvCxnSpPr>
        <p:spPr>
          <a:xfrm flipV="1">
            <a:off x="6111309" y="1775317"/>
            <a:ext cx="774732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56">
            <a:extLst>
              <a:ext uri="{FF2B5EF4-FFF2-40B4-BE49-F238E27FC236}">
                <a16:creationId xmlns:a16="http://schemas.microsoft.com/office/drawing/2014/main" id="{BA7BB38D-D2AD-4D49-B87C-0A439C49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709" y="206475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10|4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Oval 68">
            <a:extLst>
              <a:ext uri="{FF2B5EF4-FFF2-40B4-BE49-F238E27FC236}">
                <a16:creationId xmlns:a16="http://schemas.microsoft.com/office/drawing/2014/main" id="{24834F74-8E43-4ED7-A05C-EE8E85251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995" y="264288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1BD91B7-CC5E-40CC-9494-8C0D993566B8}"/>
              </a:ext>
            </a:extLst>
          </p:cNvPr>
          <p:cNvCxnSpPr>
            <a:cxnSpLocks/>
            <a:stCxn id="127" idx="0"/>
            <a:endCxn id="126" idx="5"/>
          </p:cNvCxnSpPr>
          <p:nvPr/>
        </p:nvCxnSpPr>
        <p:spPr>
          <a:xfrm flipH="1" flipV="1">
            <a:off x="6272954" y="2455002"/>
            <a:ext cx="497641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68">
            <a:extLst>
              <a:ext uri="{FF2B5EF4-FFF2-40B4-BE49-F238E27FC236}">
                <a16:creationId xmlns:a16="http://schemas.microsoft.com/office/drawing/2014/main" id="{78BBB1E7-52DB-4E76-965C-A5C4C26E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091" y="264288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5|3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C16E442-962B-4E3E-9C94-2910DC95A1BE}"/>
              </a:ext>
            </a:extLst>
          </p:cNvPr>
          <p:cNvCxnSpPr>
            <a:stCxn id="129" idx="0"/>
            <a:endCxn id="126" idx="3"/>
          </p:cNvCxnSpPr>
          <p:nvPr/>
        </p:nvCxnSpPr>
        <p:spPr>
          <a:xfrm flipV="1">
            <a:off x="5458691" y="2455002"/>
            <a:ext cx="490973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65">
            <a:extLst>
              <a:ext uri="{FF2B5EF4-FFF2-40B4-BE49-F238E27FC236}">
                <a16:creationId xmlns:a16="http://schemas.microsoft.com/office/drawing/2014/main" id="{15F4A23E-1610-4305-9565-B1822E9B1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686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11|0</a:t>
            </a:r>
            <a:endParaRPr lang="zh-CN" altLang="en-US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FB2F3DF-FC09-4B9D-808F-0FFDF50F1E2E}"/>
              </a:ext>
            </a:extLst>
          </p:cNvPr>
          <p:cNvCxnSpPr>
            <a:cxnSpLocks/>
            <a:stCxn id="131" idx="0"/>
            <a:endCxn id="127" idx="3"/>
          </p:cNvCxnSpPr>
          <p:nvPr/>
        </p:nvCxnSpPr>
        <p:spPr>
          <a:xfrm flipV="1">
            <a:off x="6514286" y="3033130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65">
            <a:extLst>
              <a:ext uri="{FF2B5EF4-FFF2-40B4-BE49-F238E27FC236}">
                <a16:creationId xmlns:a16="http://schemas.microsoft.com/office/drawing/2014/main" id="{1E05563A-C382-4846-AB6D-DDB60506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086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15|1</a:t>
            </a:r>
            <a:endParaRPr lang="zh-CN" alt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7AA5823-AE5E-4299-9CE0-0E0BE4372E45}"/>
              </a:ext>
            </a:extLst>
          </p:cNvPr>
          <p:cNvCxnSpPr>
            <a:cxnSpLocks/>
            <a:stCxn id="133" idx="0"/>
            <a:endCxn id="127" idx="5"/>
          </p:cNvCxnSpPr>
          <p:nvPr/>
        </p:nvCxnSpPr>
        <p:spPr>
          <a:xfrm flipH="1" flipV="1">
            <a:off x="6932240" y="3033130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65">
            <a:extLst>
              <a:ext uri="{FF2B5EF4-FFF2-40B4-BE49-F238E27FC236}">
                <a16:creationId xmlns:a16="http://schemas.microsoft.com/office/drawing/2014/main" id="{8FC44672-C3BF-4507-B6DF-909AC3EA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486" y="2064757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21|3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6" name="Oval 65">
            <a:extLst>
              <a:ext uri="{FF2B5EF4-FFF2-40B4-BE49-F238E27FC236}">
                <a16:creationId xmlns:a16="http://schemas.microsoft.com/office/drawing/2014/main" id="{700F894F-4594-4B87-89B4-F0409E54D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3640" y="412014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13|0</a:t>
            </a:r>
            <a:endParaRPr lang="zh-CN" altLang="en-US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E413CEC-7D65-4CAA-A33B-FF379DA55D04}"/>
              </a:ext>
            </a:extLst>
          </p:cNvPr>
          <p:cNvCxnSpPr>
            <a:cxnSpLocks/>
            <a:stCxn id="136" idx="0"/>
            <a:endCxn id="133" idx="4"/>
          </p:cNvCxnSpPr>
          <p:nvPr/>
        </p:nvCxnSpPr>
        <p:spPr>
          <a:xfrm flipV="1">
            <a:off x="6932240" y="3827396"/>
            <a:ext cx="115446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65">
            <a:extLst>
              <a:ext uri="{FF2B5EF4-FFF2-40B4-BE49-F238E27FC236}">
                <a16:creationId xmlns:a16="http://schemas.microsoft.com/office/drawing/2014/main" id="{0B697D32-B7B1-4DE4-B362-C5AD7459C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086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2|1</a:t>
            </a:r>
            <a:endParaRPr lang="zh-CN" altLang="en-US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915DC42-E634-4EC5-927C-777586090957}"/>
              </a:ext>
            </a:extLst>
          </p:cNvPr>
          <p:cNvCxnSpPr>
            <a:cxnSpLocks/>
            <a:stCxn id="138" idx="0"/>
            <a:endCxn id="129" idx="3"/>
          </p:cNvCxnSpPr>
          <p:nvPr/>
        </p:nvCxnSpPr>
        <p:spPr>
          <a:xfrm flipV="1">
            <a:off x="5142686" y="3033130"/>
            <a:ext cx="15436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65">
            <a:extLst>
              <a:ext uri="{FF2B5EF4-FFF2-40B4-BE49-F238E27FC236}">
                <a16:creationId xmlns:a16="http://schemas.microsoft.com/office/drawing/2014/main" id="{F53B8540-32DE-4E0C-A960-F05EFD31B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86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8|2</a:t>
            </a:r>
            <a:endParaRPr lang="zh-CN" alt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C8B5FE1-F643-4C41-B00F-0A4BE22C2616}"/>
              </a:ext>
            </a:extLst>
          </p:cNvPr>
          <p:cNvCxnSpPr>
            <a:cxnSpLocks/>
            <a:stCxn id="140" idx="0"/>
            <a:endCxn id="129" idx="5"/>
          </p:cNvCxnSpPr>
          <p:nvPr/>
        </p:nvCxnSpPr>
        <p:spPr>
          <a:xfrm flipH="1" flipV="1">
            <a:off x="5620336" y="3033130"/>
            <a:ext cx="20815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65">
            <a:extLst>
              <a:ext uri="{FF2B5EF4-FFF2-40B4-BE49-F238E27FC236}">
                <a16:creationId xmlns:a16="http://schemas.microsoft.com/office/drawing/2014/main" id="{2E5D1E01-08B9-48CA-83C6-90EBE42C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686" y="412014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1|0</a:t>
            </a:r>
            <a:endParaRPr lang="zh-CN" altLang="en-US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32F5DBE-F28F-42A3-BBB5-CA37454CA1EB}"/>
              </a:ext>
            </a:extLst>
          </p:cNvPr>
          <p:cNvCxnSpPr>
            <a:cxnSpLocks/>
            <a:stCxn id="142" idx="0"/>
            <a:endCxn id="138" idx="4"/>
          </p:cNvCxnSpPr>
          <p:nvPr/>
        </p:nvCxnSpPr>
        <p:spPr>
          <a:xfrm flipV="1">
            <a:off x="4990286" y="3827396"/>
            <a:ext cx="152400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65">
            <a:extLst>
              <a:ext uri="{FF2B5EF4-FFF2-40B4-BE49-F238E27FC236}">
                <a16:creationId xmlns:a16="http://schemas.microsoft.com/office/drawing/2014/main" id="{12650962-D074-4F88-8606-746329363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286" y="41330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6|1</a:t>
            </a:r>
            <a:endParaRPr lang="zh-CN" alt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6691D5B-D55D-4276-B8E1-2638D3694B34}"/>
              </a:ext>
            </a:extLst>
          </p:cNvPr>
          <p:cNvCxnSpPr>
            <a:cxnSpLocks/>
            <a:stCxn id="144" idx="0"/>
            <a:endCxn id="140" idx="3"/>
          </p:cNvCxnSpPr>
          <p:nvPr/>
        </p:nvCxnSpPr>
        <p:spPr>
          <a:xfrm flipV="1">
            <a:off x="5599886" y="3760441"/>
            <a:ext cx="669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520A7FA5-D3EC-4A0B-B014-12250104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686" y="41330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9|0</a:t>
            </a:r>
            <a:endParaRPr lang="zh-CN" altLang="en-US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7F10E12-AFB7-475A-BD4C-8B83A46E4FB7}"/>
              </a:ext>
            </a:extLst>
          </p:cNvPr>
          <p:cNvCxnSpPr>
            <a:cxnSpLocks/>
            <a:stCxn id="146" idx="0"/>
            <a:endCxn id="140" idx="5"/>
          </p:cNvCxnSpPr>
          <p:nvPr/>
        </p:nvCxnSpPr>
        <p:spPr>
          <a:xfrm flipH="1" flipV="1">
            <a:off x="5990131" y="3760441"/>
            <a:ext cx="1431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65">
            <a:extLst>
              <a:ext uri="{FF2B5EF4-FFF2-40B4-BE49-F238E27FC236}">
                <a16:creationId xmlns:a16="http://schemas.microsoft.com/office/drawing/2014/main" id="{F7BB8FBC-E42C-434C-B5B3-CE88C09DB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004" y="4870102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7|0</a:t>
            </a:r>
            <a:endParaRPr lang="zh-CN" altLang="en-US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67EBAAA-6441-4CF5-965D-E927EFF025E6}"/>
              </a:ext>
            </a:extLst>
          </p:cNvPr>
          <p:cNvCxnSpPr>
            <a:cxnSpLocks/>
            <a:stCxn id="148" idx="0"/>
            <a:endCxn id="144" idx="4"/>
          </p:cNvCxnSpPr>
          <p:nvPr/>
        </p:nvCxnSpPr>
        <p:spPr>
          <a:xfrm flipH="1" flipV="1">
            <a:off x="5599886" y="4590214"/>
            <a:ext cx="158718" cy="2798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68">
            <a:extLst>
              <a:ext uri="{FF2B5EF4-FFF2-40B4-BE49-F238E27FC236}">
                <a16:creationId xmlns:a16="http://schemas.microsoft.com/office/drawing/2014/main" id="{C5928D3D-318A-49F0-8443-111D2C1E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595" y="2613157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24|2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DEF6522-5A5B-4DD3-854B-541E4BB2EAC6}"/>
              </a:ext>
            </a:extLst>
          </p:cNvPr>
          <p:cNvCxnSpPr>
            <a:cxnSpLocks/>
            <a:stCxn id="150" idx="0"/>
            <a:endCxn id="135" idx="5"/>
          </p:cNvCxnSpPr>
          <p:nvPr/>
        </p:nvCxnSpPr>
        <p:spPr>
          <a:xfrm flipH="1" flipV="1">
            <a:off x="8123731" y="2455002"/>
            <a:ext cx="399464" cy="1581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65">
            <a:extLst>
              <a:ext uri="{FF2B5EF4-FFF2-40B4-BE49-F238E27FC236}">
                <a16:creationId xmlns:a16="http://schemas.microsoft.com/office/drawing/2014/main" id="{B923C9DF-1C23-443F-9D45-625505F85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286" y="3340468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>
                <a:solidFill>
                  <a:schemeClr val="bg1"/>
                </a:solidFill>
              </a:rPr>
              <a:t>23</a:t>
            </a:r>
            <a:r>
              <a:rPr lang="en-US" altLang="zh-CN" dirty="0">
                <a:solidFill>
                  <a:schemeClr val="bg1"/>
                </a:solidFill>
              </a:rPr>
              <a:t>|1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939C1B3-741D-44C3-98BA-13C0A2EC95E5}"/>
              </a:ext>
            </a:extLst>
          </p:cNvPr>
          <p:cNvCxnSpPr>
            <a:cxnSpLocks/>
            <a:stCxn id="154" idx="0"/>
            <a:endCxn id="150" idx="3"/>
          </p:cNvCxnSpPr>
          <p:nvPr/>
        </p:nvCxnSpPr>
        <p:spPr>
          <a:xfrm flipV="1">
            <a:off x="8266886" y="3003402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65">
            <a:extLst>
              <a:ext uri="{FF2B5EF4-FFF2-40B4-BE49-F238E27FC236}">
                <a16:creationId xmlns:a16="http://schemas.microsoft.com/office/drawing/2014/main" id="{2C04E78A-180C-4238-B980-6502AAAD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686" y="334046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31|0</a:t>
            </a:r>
            <a:endParaRPr lang="zh-CN" alt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9192DB7-F447-415E-BA3E-3D0A07C32928}"/>
              </a:ext>
            </a:extLst>
          </p:cNvPr>
          <p:cNvCxnSpPr>
            <a:cxnSpLocks/>
            <a:stCxn id="156" idx="0"/>
            <a:endCxn id="150" idx="5"/>
          </p:cNvCxnSpPr>
          <p:nvPr/>
        </p:nvCxnSpPr>
        <p:spPr>
          <a:xfrm flipH="1" flipV="1">
            <a:off x="8684840" y="3003402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65">
            <a:extLst>
              <a:ext uri="{FF2B5EF4-FFF2-40B4-BE49-F238E27FC236}">
                <a16:creationId xmlns:a16="http://schemas.microsoft.com/office/drawing/2014/main" id="{6C3122D7-E6ED-4EFB-B78F-5767DD4F0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331" y="2613157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19|0</a:t>
            </a:r>
            <a:endParaRPr lang="zh-CN" altLang="en-US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27537B5-A08A-4248-A7E9-111517B9A7A7}"/>
              </a:ext>
            </a:extLst>
          </p:cNvPr>
          <p:cNvCxnSpPr>
            <a:cxnSpLocks/>
            <a:stCxn id="158" idx="0"/>
            <a:endCxn id="135" idx="3"/>
          </p:cNvCxnSpPr>
          <p:nvPr/>
        </p:nvCxnSpPr>
        <p:spPr>
          <a:xfrm flipV="1">
            <a:off x="7437931" y="2455002"/>
            <a:ext cx="362510" cy="1581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65">
            <a:extLst>
              <a:ext uri="{FF2B5EF4-FFF2-40B4-BE49-F238E27FC236}">
                <a16:creationId xmlns:a16="http://schemas.microsoft.com/office/drawing/2014/main" id="{1F0A8935-A693-42C6-AA75-E0A42CA3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886" y="41237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22|0</a:t>
            </a:r>
            <a:endParaRPr lang="zh-CN" altLang="en-US" dirty="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78CDAF6-C29C-4C37-AD45-6548B839E901}"/>
              </a:ext>
            </a:extLst>
          </p:cNvPr>
          <p:cNvCxnSpPr>
            <a:cxnSpLocks/>
            <a:stCxn id="160" idx="0"/>
            <a:endCxn id="154" idx="4"/>
          </p:cNvCxnSpPr>
          <p:nvPr/>
        </p:nvCxnSpPr>
        <p:spPr>
          <a:xfrm flipH="1" flipV="1">
            <a:off x="8266886" y="3797668"/>
            <a:ext cx="228600" cy="32604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EEF5CE8-8509-4795-B8AE-152708E2AA22}"/>
              </a:ext>
            </a:extLst>
          </p:cNvPr>
          <p:cNvSpPr txBox="1"/>
          <p:nvPr/>
        </p:nvSpPr>
        <p:spPr>
          <a:xfrm>
            <a:off x="1078006" y="5562600"/>
            <a:ext cx="2579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3.1</a:t>
            </a:r>
          </a:p>
          <a:p>
            <a:r>
              <a:rPr lang="en-US" altLang="zh-CN" dirty="0"/>
              <a:t>Node 21 is unbalanced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3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/>
      <p:bldP spid="123" grpId="0" animBg="1"/>
      <p:bldP spid="126" grpId="0" animBg="1"/>
      <p:bldP spid="127" grpId="0" animBg="1"/>
      <p:bldP spid="129" grpId="0" animBg="1"/>
      <p:bldP spid="131" grpId="0" animBg="1"/>
      <p:bldP spid="133" grpId="0" animBg="1"/>
      <p:bldP spid="135" grpId="0" animBg="1"/>
      <p:bldP spid="136" grpId="0" animBg="1"/>
      <p:bldP spid="138" grpId="0" animBg="1"/>
      <p:bldP spid="140" grpId="0" animBg="1"/>
      <p:bldP spid="142" grpId="0" animBg="1"/>
      <p:bldP spid="144" grpId="0" animBg="1"/>
      <p:bldP spid="146" grpId="0" animBg="1"/>
      <p:bldP spid="148" grpId="0" animBg="1"/>
      <p:bldP spid="150" grpId="0" animBg="1"/>
      <p:bldP spid="154" grpId="0" animBg="1"/>
      <p:bldP spid="156" grpId="0" animBg="1"/>
      <p:bldP spid="158" grpId="0" animBg="1"/>
      <p:bldP spid="1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246E-0972-4ED8-A02A-D06DCCDB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Complete Delete Example</a:t>
            </a:r>
            <a:endParaRPr lang="zh-CN" altLang="en-US" dirty="0"/>
          </a:p>
        </p:txBody>
      </p:sp>
      <p:sp>
        <p:nvSpPr>
          <p:cNvPr id="5" name="Oval 52">
            <a:extLst>
              <a:ext uri="{FF2B5EF4-FFF2-40B4-BE49-F238E27FC236}">
                <a16:creationId xmlns:a16="http://schemas.microsoft.com/office/drawing/2014/main" id="{C3986426-9F41-46DE-B022-81D43FC8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385072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18|5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287297-3B07-4CA7-8AE2-13EE741A9EFA}"/>
              </a:ext>
            </a:extLst>
          </p:cNvPr>
          <p:cNvCxnSpPr>
            <a:cxnSpLocks/>
            <a:stCxn id="31" idx="0"/>
            <a:endCxn id="5" idx="5"/>
          </p:cNvCxnSpPr>
          <p:nvPr/>
        </p:nvCxnSpPr>
        <p:spPr>
          <a:xfrm flipH="1" flipV="1">
            <a:off x="2676245" y="1775317"/>
            <a:ext cx="888564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8784668-FFAC-45F2-827C-58DC60EB81BA}"/>
              </a:ext>
            </a:extLst>
          </p:cNvPr>
          <p:cNvCxnSpPr>
            <a:cxnSpLocks/>
            <a:stCxn id="12" idx="0"/>
            <a:endCxn id="5" idx="3"/>
          </p:cNvCxnSpPr>
          <p:nvPr/>
        </p:nvCxnSpPr>
        <p:spPr>
          <a:xfrm flipV="1">
            <a:off x="1502023" y="1775317"/>
            <a:ext cx="850932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56">
            <a:extLst>
              <a:ext uri="{FF2B5EF4-FFF2-40B4-BE49-F238E27FC236}">
                <a16:creationId xmlns:a16="http://schemas.microsoft.com/office/drawing/2014/main" id="{87A300A4-03F1-47F3-AFBC-2488BE1D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23" y="206475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10|4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68">
            <a:extLst>
              <a:ext uri="{FF2B5EF4-FFF2-40B4-BE49-F238E27FC236}">
                <a16:creationId xmlns:a16="http://schemas.microsoft.com/office/drawing/2014/main" id="{13342B6E-14E6-4663-A521-F7AAC066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709" y="264288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D74C03-0A24-4673-ACE9-8B456B7E6083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1663668" y="2455002"/>
            <a:ext cx="497641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68">
            <a:extLst>
              <a:ext uri="{FF2B5EF4-FFF2-40B4-BE49-F238E27FC236}">
                <a16:creationId xmlns:a16="http://schemas.microsoft.com/office/drawing/2014/main" id="{178789D3-07B8-4041-AE4A-B7D889F7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05" y="264288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5|3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6EC85E-2325-46DD-83C1-326A388A7175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flipV="1">
            <a:off x="849405" y="2455002"/>
            <a:ext cx="490973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65">
            <a:extLst>
              <a:ext uri="{FF2B5EF4-FFF2-40B4-BE49-F238E27FC236}">
                <a16:creationId xmlns:a16="http://schemas.microsoft.com/office/drawing/2014/main" id="{FACB5EFB-6CCA-4812-B48B-E295F5CC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11|0</a:t>
            </a:r>
            <a:endParaRPr lang="zh-CN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69334-CCBE-4E1F-847E-444198C1276D}"/>
              </a:ext>
            </a:extLst>
          </p:cNvPr>
          <p:cNvCxnSpPr>
            <a:cxnSpLocks/>
            <a:stCxn id="19" idx="0"/>
            <a:endCxn id="13" idx="3"/>
          </p:cNvCxnSpPr>
          <p:nvPr/>
        </p:nvCxnSpPr>
        <p:spPr>
          <a:xfrm flipV="1">
            <a:off x="1905000" y="3033130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65">
            <a:extLst>
              <a:ext uri="{FF2B5EF4-FFF2-40B4-BE49-F238E27FC236}">
                <a16:creationId xmlns:a16="http://schemas.microsoft.com/office/drawing/2014/main" id="{5260624D-F239-4ECB-88B3-AD4ADB8C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15|1</a:t>
            </a:r>
            <a:endParaRPr lang="zh-CN" alt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89CD10-5B2F-4E80-A746-F3EF53E4D52E}"/>
              </a:ext>
            </a:extLst>
          </p:cNvPr>
          <p:cNvCxnSpPr>
            <a:cxnSpLocks/>
            <a:stCxn id="21" idx="0"/>
            <a:endCxn id="13" idx="5"/>
          </p:cNvCxnSpPr>
          <p:nvPr/>
        </p:nvCxnSpPr>
        <p:spPr>
          <a:xfrm flipH="1" flipV="1">
            <a:off x="2322954" y="3033130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65">
            <a:extLst>
              <a:ext uri="{FF2B5EF4-FFF2-40B4-BE49-F238E27FC236}">
                <a16:creationId xmlns:a16="http://schemas.microsoft.com/office/drawing/2014/main" id="{59F3871B-55AF-42EB-9FD1-BB3EFDB16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209" y="2064757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23|2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Line 76">
            <a:extLst>
              <a:ext uri="{FF2B5EF4-FFF2-40B4-BE49-F238E27FC236}">
                <a16:creationId xmlns:a16="http://schemas.microsoft.com/office/drawing/2014/main" id="{CEF03A91-C9D3-47C6-A380-DC572E37D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1263E-F80A-49AD-94F4-C68BA4D9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46EB76-45D4-4DA7-A7C1-7D8CBBA66389}"/>
              </a:ext>
            </a:extLst>
          </p:cNvPr>
          <p:cNvSpPr txBox="1"/>
          <p:nvPr/>
        </p:nvSpPr>
        <p:spPr>
          <a:xfrm>
            <a:off x="5334000" y="5410200"/>
            <a:ext cx="34547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1</a:t>
            </a:r>
          </a:p>
          <a:p>
            <a:r>
              <a:rPr lang="en-US" altLang="zh-CN" dirty="0"/>
              <a:t>Node 18’s height is updated</a:t>
            </a:r>
            <a:endParaRPr lang="zh-CN" altLang="en-US" dirty="0"/>
          </a:p>
        </p:txBody>
      </p:sp>
      <p:sp>
        <p:nvSpPr>
          <p:cNvPr id="39" name="Oval 65">
            <a:extLst>
              <a:ext uri="{FF2B5EF4-FFF2-40B4-BE49-F238E27FC236}">
                <a16:creationId xmlns:a16="http://schemas.microsoft.com/office/drawing/2014/main" id="{C64B232C-EB75-4CC3-8591-095FDE51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354" y="412014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13|0</a:t>
            </a:r>
            <a:endParaRPr lang="zh-CN" alt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036162-4E7C-42F7-8277-416AFC1A2409}"/>
              </a:ext>
            </a:extLst>
          </p:cNvPr>
          <p:cNvCxnSpPr>
            <a:cxnSpLocks/>
            <a:stCxn id="39" idx="0"/>
            <a:endCxn id="21" idx="4"/>
          </p:cNvCxnSpPr>
          <p:nvPr/>
        </p:nvCxnSpPr>
        <p:spPr>
          <a:xfrm flipV="1">
            <a:off x="2322954" y="3827396"/>
            <a:ext cx="115446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65">
            <a:extLst>
              <a:ext uri="{FF2B5EF4-FFF2-40B4-BE49-F238E27FC236}">
                <a16:creationId xmlns:a16="http://schemas.microsoft.com/office/drawing/2014/main" id="{CF37151F-9480-4735-AD3F-B82519D2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2|1</a:t>
            </a:r>
            <a:endParaRPr lang="zh-CN" alt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F70C36-5223-4837-89B7-F76552181AEE}"/>
              </a:ext>
            </a:extLst>
          </p:cNvPr>
          <p:cNvCxnSpPr>
            <a:cxnSpLocks/>
            <a:stCxn id="47" idx="0"/>
            <a:endCxn id="15" idx="3"/>
          </p:cNvCxnSpPr>
          <p:nvPr/>
        </p:nvCxnSpPr>
        <p:spPr>
          <a:xfrm flipV="1">
            <a:off x="533400" y="3033130"/>
            <a:ext cx="15436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65">
            <a:extLst>
              <a:ext uri="{FF2B5EF4-FFF2-40B4-BE49-F238E27FC236}">
                <a16:creationId xmlns:a16="http://schemas.microsoft.com/office/drawing/2014/main" id="{37EABB8C-25D7-4DCD-A65E-D8C334598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8|2</a:t>
            </a:r>
            <a:endParaRPr lang="zh-CN" alt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D038B3-3A75-4752-93EB-A33E0537F810}"/>
              </a:ext>
            </a:extLst>
          </p:cNvPr>
          <p:cNvCxnSpPr>
            <a:cxnSpLocks/>
            <a:stCxn id="56" idx="0"/>
            <a:endCxn id="15" idx="5"/>
          </p:cNvCxnSpPr>
          <p:nvPr/>
        </p:nvCxnSpPr>
        <p:spPr>
          <a:xfrm flipH="1" flipV="1">
            <a:off x="1011050" y="3033130"/>
            <a:ext cx="20815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65">
            <a:extLst>
              <a:ext uri="{FF2B5EF4-FFF2-40B4-BE49-F238E27FC236}">
                <a16:creationId xmlns:a16="http://schemas.microsoft.com/office/drawing/2014/main" id="{82AF1FBE-6420-46E7-B823-3431C601F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2014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1|0</a:t>
            </a:r>
            <a:endParaRPr lang="zh-CN" alt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F3336CD-5F83-48DD-A1A0-92A3E4960AC0}"/>
              </a:ext>
            </a:extLst>
          </p:cNvPr>
          <p:cNvCxnSpPr>
            <a:cxnSpLocks/>
            <a:stCxn id="58" idx="0"/>
            <a:endCxn id="47" idx="4"/>
          </p:cNvCxnSpPr>
          <p:nvPr/>
        </p:nvCxnSpPr>
        <p:spPr>
          <a:xfrm flipV="1">
            <a:off x="381000" y="3827396"/>
            <a:ext cx="152400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5">
            <a:extLst>
              <a:ext uri="{FF2B5EF4-FFF2-40B4-BE49-F238E27FC236}">
                <a16:creationId xmlns:a16="http://schemas.microsoft.com/office/drawing/2014/main" id="{61A57F10-D53E-4212-AF02-31CB68AA3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330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6|1</a:t>
            </a:r>
            <a:endParaRPr lang="zh-CN" alt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5F0E96-EBC9-4574-A20C-FB73D49BB08A}"/>
              </a:ext>
            </a:extLst>
          </p:cNvPr>
          <p:cNvCxnSpPr>
            <a:cxnSpLocks/>
            <a:stCxn id="64" idx="0"/>
            <a:endCxn id="56" idx="3"/>
          </p:cNvCxnSpPr>
          <p:nvPr/>
        </p:nvCxnSpPr>
        <p:spPr>
          <a:xfrm flipV="1">
            <a:off x="990600" y="3760441"/>
            <a:ext cx="669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6F1C935-A7E4-4E76-BD72-69A0388D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1330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9|0</a:t>
            </a:r>
            <a:endParaRPr lang="zh-CN" alt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D3F47B-1044-463E-9FA2-CD04AE2E2DDD}"/>
              </a:ext>
            </a:extLst>
          </p:cNvPr>
          <p:cNvCxnSpPr>
            <a:cxnSpLocks/>
            <a:stCxn id="66" idx="0"/>
            <a:endCxn id="56" idx="5"/>
          </p:cNvCxnSpPr>
          <p:nvPr/>
        </p:nvCxnSpPr>
        <p:spPr>
          <a:xfrm flipH="1" flipV="1">
            <a:off x="1380845" y="3760441"/>
            <a:ext cx="1431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5">
            <a:extLst>
              <a:ext uri="{FF2B5EF4-FFF2-40B4-BE49-F238E27FC236}">
                <a16:creationId xmlns:a16="http://schemas.microsoft.com/office/drawing/2014/main" id="{D296DC73-5C91-415A-B117-51F671D29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18" y="4870102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7|0</a:t>
            </a:r>
            <a:endParaRPr lang="zh-CN" alt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63F8370-8C55-4C38-9F8D-5F1D5110E595}"/>
              </a:ext>
            </a:extLst>
          </p:cNvPr>
          <p:cNvCxnSpPr>
            <a:cxnSpLocks/>
            <a:stCxn id="68" idx="0"/>
            <a:endCxn id="64" idx="4"/>
          </p:cNvCxnSpPr>
          <p:nvPr/>
        </p:nvCxnSpPr>
        <p:spPr>
          <a:xfrm flipH="1" flipV="1">
            <a:off x="990600" y="4590214"/>
            <a:ext cx="158718" cy="2798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8">
            <a:extLst>
              <a:ext uri="{FF2B5EF4-FFF2-40B4-BE49-F238E27FC236}">
                <a16:creationId xmlns:a16="http://schemas.microsoft.com/office/drawing/2014/main" id="{D379F4BA-0596-4F2B-B6DF-2030040F4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309" y="2613157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24|1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757D6C-1D04-45AB-B36F-1B743FB7BFF6}"/>
              </a:ext>
            </a:extLst>
          </p:cNvPr>
          <p:cNvCxnSpPr>
            <a:cxnSpLocks/>
            <a:stCxn id="70" idx="0"/>
            <a:endCxn id="31" idx="5"/>
          </p:cNvCxnSpPr>
          <p:nvPr/>
        </p:nvCxnSpPr>
        <p:spPr>
          <a:xfrm flipH="1" flipV="1">
            <a:off x="3726454" y="2455002"/>
            <a:ext cx="187455" cy="1581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B08953-E647-414E-ACAC-0496A39A4375}"/>
              </a:ext>
            </a:extLst>
          </p:cNvPr>
          <p:cNvCxnSpPr>
            <a:cxnSpLocks/>
            <a:stCxn id="78" idx="0"/>
            <a:endCxn id="74" idx="3"/>
          </p:cNvCxnSpPr>
          <p:nvPr/>
        </p:nvCxnSpPr>
        <p:spPr>
          <a:xfrm flipV="1">
            <a:off x="2981045" y="3033130"/>
            <a:ext cx="94651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65">
            <a:extLst>
              <a:ext uri="{FF2B5EF4-FFF2-40B4-BE49-F238E27FC236}">
                <a16:creationId xmlns:a16="http://schemas.microsoft.com/office/drawing/2014/main" id="{82406CFC-0CDC-479E-81CC-42C34F8E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741" y="2642885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21|1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028FF1-7405-4332-AE38-695165849AA9}"/>
              </a:ext>
            </a:extLst>
          </p:cNvPr>
          <p:cNvCxnSpPr>
            <a:cxnSpLocks/>
            <a:stCxn id="74" idx="0"/>
            <a:endCxn id="31" idx="3"/>
          </p:cNvCxnSpPr>
          <p:nvPr/>
        </p:nvCxnSpPr>
        <p:spPr>
          <a:xfrm flipV="1">
            <a:off x="3237341" y="2455002"/>
            <a:ext cx="165823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65">
            <a:extLst>
              <a:ext uri="{FF2B5EF4-FFF2-40B4-BE49-F238E27FC236}">
                <a16:creationId xmlns:a16="http://schemas.microsoft.com/office/drawing/2014/main" id="{DABC0631-6D02-48CF-92F2-BA38E9E6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4046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31|0</a:t>
            </a:r>
            <a:endParaRPr lang="zh-CN" alt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097F38-F5D7-4B82-80B4-3F9A8C7DA3BF}"/>
              </a:ext>
            </a:extLst>
          </p:cNvPr>
          <p:cNvCxnSpPr>
            <a:cxnSpLocks/>
            <a:stCxn id="76" idx="0"/>
            <a:endCxn id="70" idx="5"/>
          </p:cNvCxnSpPr>
          <p:nvPr/>
        </p:nvCxnSpPr>
        <p:spPr>
          <a:xfrm flipH="1" flipV="1">
            <a:off x="4075554" y="3003402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65">
            <a:extLst>
              <a:ext uri="{FF2B5EF4-FFF2-40B4-BE49-F238E27FC236}">
                <a16:creationId xmlns:a16="http://schemas.microsoft.com/office/drawing/2014/main" id="{0ECAFCC5-9765-4AB9-9643-599395A1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445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19|0</a:t>
            </a:r>
            <a:endParaRPr lang="zh-CN" altLang="en-US" dirty="0"/>
          </a:p>
        </p:txBody>
      </p:sp>
      <p:sp>
        <p:nvSpPr>
          <p:cNvPr id="80" name="Oval 65">
            <a:extLst>
              <a:ext uri="{FF2B5EF4-FFF2-40B4-BE49-F238E27FC236}">
                <a16:creationId xmlns:a16="http://schemas.microsoft.com/office/drawing/2014/main" id="{CC9FB14D-F989-4639-A0FE-EA10A9A7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335" y="334046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22|0</a:t>
            </a:r>
            <a:endParaRPr lang="zh-CN" alt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14A8270-6F69-4D89-B9A3-75A4C35D6008}"/>
              </a:ext>
            </a:extLst>
          </p:cNvPr>
          <p:cNvCxnSpPr>
            <a:cxnSpLocks/>
            <a:stCxn id="80" idx="0"/>
            <a:endCxn id="74" idx="5"/>
          </p:cNvCxnSpPr>
          <p:nvPr/>
        </p:nvCxnSpPr>
        <p:spPr>
          <a:xfrm flipH="1" flipV="1">
            <a:off x="3398986" y="3033130"/>
            <a:ext cx="133949" cy="30733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54F5C58-5289-4F5B-8D47-5AC5E8E100C5}"/>
              </a:ext>
            </a:extLst>
          </p:cNvPr>
          <p:cNvCxnSpPr>
            <a:cxnSpLocks/>
            <a:stCxn id="109" idx="0"/>
            <a:endCxn id="86" idx="5"/>
          </p:cNvCxnSpPr>
          <p:nvPr/>
        </p:nvCxnSpPr>
        <p:spPr>
          <a:xfrm flipH="1" flipV="1">
            <a:off x="7248245" y="1775317"/>
            <a:ext cx="955519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9D8FBD5-7086-406D-9460-D839108DC35E}"/>
              </a:ext>
            </a:extLst>
          </p:cNvPr>
          <p:cNvCxnSpPr>
            <a:cxnSpLocks/>
            <a:stCxn id="126" idx="0"/>
            <a:endCxn id="86" idx="3"/>
          </p:cNvCxnSpPr>
          <p:nvPr/>
        </p:nvCxnSpPr>
        <p:spPr>
          <a:xfrm flipV="1">
            <a:off x="6111309" y="1775317"/>
            <a:ext cx="813646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56">
            <a:extLst>
              <a:ext uri="{FF2B5EF4-FFF2-40B4-BE49-F238E27FC236}">
                <a16:creationId xmlns:a16="http://schemas.microsoft.com/office/drawing/2014/main" id="{BA7BB38D-D2AD-4D49-B87C-0A439C49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709" y="206475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10|4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Oval 68">
            <a:extLst>
              <a:ext uri="{FF2B5EF4-FFF2-40B4-BE49-F238E27FC236}">
                <a16:creationId xmlns:a16="http://schemas.microsoft.com/office/drawing/2014/main" id="{24834F74-8E43-4ED7-A05C-EE8E85251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995" y="264288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1BD91B7-CC5E-40CC-9494-8C0D993566B8}"/>
              </a:ext>
            </a:extLst>
          </p:cNvPr>
          <p:cNvCxnSpPr>
            <a:cxnSpLocks/>
            <a:stCxn id="127" idx="0"/>
            <a:endCxn id="126" idx="5"/>
          </p:cNvCxnSpPr>
          <p:nvPr/>
        </p:nvCxnSpPr>
        <p:spPr>
          <a:xfrm flipH="1" flipV="1">
            <a:off x="6272954" y="2455002"/>
            <a:ext cx="497641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68">
            <a:extLst>
              <a:ext uri="{FF2B5EF4-FFF2-40B4-BE49-F238E27FC236}">
                <a16:creationId xmlns:a16="http://schemas.microsoft.com/office/drawing/2014/main" id="{78BBB1E7-52DB-4E76-965C-A5C4C26E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091" y="264288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5|3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C16E442-962B-4E3E-9C94-2910DC95A1BE}"/>
              </a:ext>
            </a:extLst>
          </p:cNvPr>
          <p:cNvCxnSpPr>
            <a:stCxn id="129" idx="0"/>
            <a:endCxn id="126" idx="3"/>
          </p:cNvCxnSpPr>
          <p:nvPr/>
        </p:nvCxnSpPr>
        <p:spPr>
          <a:xfrm flipV="1">
            <a:off x="5458691" y="2455002"/>
            <a:ext cx="490973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65">
            <a:extLst>
              <a:ext uri="{FF2B5EF4-FFF2-40B4-BE49-F238E27FC236}">
                <a16:creationId xmlns:a16="http://schemas.microsoft.com/office/drawing/2014/main" id="{15F4A23E-1610-4305-9565-B1822E9B1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686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11|0</a:t>
            </a:r>
            <a:endParaRPr lang="zh-CN" altLang="en-US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FB2F3DF-FC09-4B9D-808F-0FFDF50F1E2E}"/>
              </a:ext>
            </a:extLst>
          </p:cNvPr>
          <p:cNvCxnSpPr>
            <a:cxnSpLocks/>
            <a:stCxn id="131" idx="0"/>
            <a:endCxn id="127" idx="3"/>
          </p:cNvCxnSpPr>
          <p:nvPr/>
        </p:nvCxnSpPr>
        <p:spPr>
          <a:xfrm flipV="1">
            <a:off x="6514286" y="3033130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65">
            <a:extLst>
              <a:ext uri="{FF2B5EF4-FFF2-40B4-BE49-F238E27FC236}">
                <a16:creationId xmlns:a16="http://schemas.microsoft.com/office/drawing/2014/main" id="{1E05563A-C382-4846-AB6D-DDB60506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086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15|1</a:t>
            </a:r>
            <a:endParaRPr lang="zh-CN" altLang="en-US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7AA5823-AE5E-4299-9CE0-0E0BE4372E45}"/>
              </a:ext>
            </a:extLst>
          </p:cNvPr>
          <p:cNvCxnSpPr>
            <a:cxnSpLocks/>
            <a:stCxn id="133" idx="0"/>
            <a:endCxn id="127" idx="5"/>
          </p:cNvCxnSpPr>
          <p:nvPr/>
        </p:nvCxnSpPr>
        <p:spPr>
          <a:xfrm flipH="1" flipV="1">
            <a:off x="6932240" y="3033130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65">
            <a:extLst>
              <a:ext uri="{FF2B5EF4-FFF2-40B4-BE49-F238E27FC236}">
                <a16:creationId xmlns:a16="http://schemas.microsoft.com/office/drawing/2014/main" id="{700F894F-4594-4B87-89B4-F0409E54D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3640" y="412014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13|0</a:t>
            </a:r>
            <a:endParaRPr lang="zh-CN" altLang="en-US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E413CEC-7D65-4CAA-A33B-FF379DA55D04}"/>
              </a:ext>
            </a:extLst>
          </p:cNvPr>
          <p:cNvCxnSpPr>
            <a:cxnSpLocks/>
            <a:stCxn id="136" idx="0"/>
            <a:endCxn id="133" idx="4"/>
          </p:cNvCxnSpPr>
          <p:nvPr/>
        </p:nvCxnSpPr>
        <p:spPr>
          <a:xfrm flipV="1">
            <a:off x="6932240" y="3827396"/>
            <a:ext cx="115446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65">
            <a:extLst>
              <a:ext uri="{FF2B5EF4-FFF2-40B4-BE49-F238E27FC236}">
                <a16:creationId xmlns:a16="http://schemas.microsoft.com/office/drawing/2014/main" id="{0B697D32-B7B1-4DE4-B362-C5AD7459C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086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2|1</a:t>
            </a:r>
            <a:endParaRPr lang="zh-CN" altLang="en-US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915DC42-E634-4EC5-927C-777586090957}"/>
              </a:ext>
            </a:extLst>
          </p:cNvPr>
          <p:cNvCxnSpPr>
            <a:cxnSpLocks/>
            <a:stCxn id="138" idx="0"/>
            <a:endCxn id="129" idx="3"/>
          </p:cNvCxnSpPr>
          <p:nvPr/>
        </p:nvCxnSpPr>
        <p:spPr>
          <a:xfrm flipV="1">
            <a:off x="5142686" y="3033130"/>
            <a:ext cx="15436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65">
            <a:extLst>
              <a:ext uri="{FF2B5EF4-FFF2-40B4-BE49-F238E27FC236}">
                <a16:creationId xmlns:a16="http://schemas.microsoft.com/office/drawing/2014/main" id="{F53B8540-32DE-4E0C-A960-F05EFD31B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9886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8|2</a:t>
            </a:r>
            <a:endParaRPr lang="zh-CN" alt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C8B5FE1-F643-4C41-B00F-0A4BE22C2616}"/>
              </a:ext>
            </a:extLst>
          </p:cNvPr>
          <p:cNvCxnSpPr>
            <a:cxnSpLocks/>
            <a:stCxn id="140" idx="0"/>
            <a:endCxn id="129" idx="5"/>
          </p:cNvCxnSpPr>
          <p:nvPr/>
        </p:nvCxnSpPr>
        <p:spPr>
          <a:xfrm flipH="1" flipV="1">
            <a:off x="5620336" y="3033130"/>
            <a:ext cx="20815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65">
            <a:extLst>
              <a:ext uri="{FF2B5EF4-FFF2-40B4-BE49-F238E27FC236}">
                <a16:creationId xmlns:a16="http://schemas.microsoft.com/office/drawing/2014/main" id="{2E5D1E01-08B9-48CA-83C6-90EBE42C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686" y="412014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1|0</a:t>
            </a:r>
            <a:endParaRPr lang="zh-CN" altLang="en-US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32F5DBE-F28F-42A3-BBB5-CA37454CA1EB}"/>
              </a:ext>
            </a:extLst>
          </p:cNvPr>
          <p:cNvCxnSpPr>
            <a:cxnSpLocks/>
            <a:stCxn id="142" idx="0"/>
            <a:endCxn id="138" idx="4"/>
          </p:cNvCxnSpPr>
          <p:nvPr/>
        </p:nvCxnSpPr>
        <p:spPr>
          <a:xfrm flipV="1">
            <a:off x="4990286" y="3827396"/>
            <a:ext cx="152400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65">
            <a:extLst>
              <a:ext uri="{FF2B5EF4-FFF2-40B4-BE49-F238E27FC236}">
                <a16:creationId xmlns:a16="http://schemas.microsoft.com/office/drawing/2014/main" id="{12650962-D074-4F88-8606-746329363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286" y="41330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6|1</a:t>
            </a:r>
            <a:endParaRPr lang="zh-CN" alt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6691D5B-D55D-4276-B8E1-2638D3694B34}"/>
              </a:ext>
            </a:extLst>
          </p:cNvPr>
          <p:cNvCxnSpPr>
            <a:cxnSpLocks/>
            <a:stCxn id="144" idx="0"/>
            <a:endCxn id="140" idx="3"/>
          </p:cNvCxnSpPr>
          <p:nvPr/>
        </p:nvCxnSpPr>
        <p:spPr>
          <a:xfrm flipV="1">
            <a:off x="5599886" y="3760441"/>
            <a:ext cx="669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520A7FA5-D3EC-4A0B-B014-12250104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686" y="413301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9|0</a:t>
            </a:r>
            <a:endParaRPr lang="zh-CN" altLang="en-US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7F10E12-AFB7-475A-BD4C-8B83A46E4FB7}"/>
              </a:ext>
            </a:extLst>
          </p:cNvPr>
          <p:cNvCxnSpPr>
            <a:cxnSpLocks/>
            <a:stCxn id="146" idx="0"/>
            <a:endCxn id="140" idx="5"/>
          </p:cNvCxnSpPr>
          <p:nvPr/>
        </p:nvCxnSpPr>
        <p:spPr>
          <a:xfrm flipH="1" flipV="1">
            <a:off x="5990131" y="3760441"/>
            <a:ext cx="1431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65">
            <a:extLst>
              <a:ext uri="{FF2B5EF4-FFF2-40B4-BE49-F238E27FC236}">
                <a16:creationId xmlns:a16="http://schemas.microsoft.com/office/drawing/2014/main" id="{F7BB8FBC-E42C-434C-B5B3-CE88C09DB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004" y="4870102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7|0</a:t>
            </a:r>
            <a:endParaRPr lang="zh-CN" altLang="en-US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67EBAAA-6441-4CF5-965D-E927EFF025E6}"/>
              </a:ext>
            </a:extLst>
          </p:cNvPr>
          <p:cNvCxnSpPr>
            <a:cxnSpLocks/>
            <a:stCxn id="148" idx="0"/>
            <a:endCxn id="144" idx="4"/>
          </p:cNvCxnSpPr>
          <p:nvPr/>
        </p:nvCxnSpPr>
        <p:spPr>
          <a:xfrm flipH="1" flipV="1">
            <a:off x="5599886" y="4590214"/>
            <a:ext cx="158718" cy="2798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EEF5CE8-8509-4795-B8AE-152708E2AA22}"/>
              </a:ext>
            </a:extLst>
          </p:cNvPr>
          <p:cNvSpPr txBox="1"/>
          <p:nvPr/>
        </p:nvSpPr>
        <p:spPr>
          <a:xfrm>
            <a:off x="914400" y="5410200"/>
            <a:ext cx="3341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3.1.2</a:t>
            </a:r>
          </a:p>
          <a:p>
            <a:r>
              <a:rPr lang="en-US" altLang="zh-CN" dirty="0"/>
              <a:t>Perform a double rotation</a:t>
            </a:r>
          </a:p>
          <a:p>
            <a:r>
              <a:rPr lang="en-US" altLang="zh-CN" dirty="0"/>
              <a:t>Sub-tree height is updated</a:t>
            </a:r>
            <a:endParaRPr lang="zh-CN" altLang="en-US" dirty="0"/>
          </a:p>
        </p:txBody>
      </p:sp>
      <p:sp>
        <p:nvSpPr>
          <p:cNvPr id="86" name="Oval 68">
            <a:extLst>
              <a:ext uri="{FF2B5EF4-FFF2-40B4-BE49-F238E27FC236}">
                <a16:creationId xmlns:a16="http://schemas.microsoft.com/office/drawing/2014/main" id="{1EB5DE9A-C0EB-41D5-ACAA-135DBDCD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385072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18|5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9" name="Oval 65">
            <a:extLst>
              <a:ext uri="{FF2B5EF4-FFF2-40B4-BE49-F238E27FC236}">
                <a16:creationId xmlns:a16="http://schemas.microsoft.com/office/drawing/2014/main" id="{F4F1E3B4-67D4-4AA2-B619-82D757F2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164" y="206475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Oval 68">
            <a:extLst>
              <a:ext uri="{FF2B5EF4-FFF2-40B4-BE49-F238E27FC236}">
                <a16:creationId xmlns:a16="http://schemas.microsoft.com/office/drawing/2014/main" id="{9EB594B7-DD8B-4967-9CBB-A9B371BCA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264" y="261315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24|1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768E94-6215-48C0-972E-0ED58F026390}"/>
              </a:ext>
            </a:extLst>
          </p:cNvPr>
          <p:cNvCxnSpPr>
            <a:cxnSpLocks/>
            <a:stCxn id="110" idx="0"/>
            <a:endCxn id="109" idx="5"/>
          </p:cNvCxnSpPr>
          <p:nvPr/>
        </p:nvCxnSpPr>
        <p:spPr>
          <a:xfrm flipH="1" flipV="1">
            <a:off x="8365409" y="2455002"/>
            <a:ext cx="187455" cy="1581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01954D2-068B-4CE0-9D59-0994AF8BF4AE}"/>
              </a:ext>
            </a:extLst>
          </p:cNvPr>
          <p:cNvCxnSpPr>
            <a:cxnSpLocks/>
            <a:stCxn id="117" idx="0"/>
            <a:endCxn id="113" idx="3"/>
          </p:cNvCxnSpPr>
          <p:nvPr/>
        </p:nvCxnSpPr>
        <p:spPr>
          <a:xfrm flipV="1">
            <a:off x="7620000" y="3033130"/>
            <a:ext cx="94651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65">
            <a:extLst>
              <a:ext uri="{FF2B5EF4-FFF2-40B4-BE49-F238E27FC236}">
                <a16:creationId xmlns:a16="http://schemas.microsoft.com/office/drawing/2014/main" id="{CB771036-5A67-4E50-814D-2B10BB91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696" y="264288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21|1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5A4F95C-3379-4B89-AB68-715D9426A2DA}"/>
              </a:ext>
            </a:extLst>
          </p:cNvPr>
          <p:cNvCxnSpPr>
            <a:cxnSpLocks/>
            <a:stCxn id="113" idx="0"/>
            <a:endCxn id="109" idx="3"/>
          </p:cNvCxnSpPr>
          <p:nvPr/>
        </p:nvCxnSpPr>
        <p:spPr>
          <a:xfrm flipV="1">
            <a:off x="7876296" y="2455002"/>
            <a:ext cx="165823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65">
            <a:extLst>
              <a:ext uri="{FF2B5EF4-FFF2-40B4-BE49-F238E27FC236}">
                <a16:creationId xmlns:a16="http://schemas.microsoft.com/office/drawing/2014/main" id="{A3E273C8-B4B6-4840-A1BF-CF3D70398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355" y="334046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31|0</a:t>
            </a:r>
            <a:endParaRPr lang="zh-CN" altLang="en-US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1A1B8F5-C254-4DAC-893D-AA91842C7BD9}"/>
              </a:ext>
            </a:extLst>
          </p:cNvPr>
          <p:cNvCxnSpPr>
            <a:cxnSpLocks/>
            <a:stCxn id="115" idx="0"/>
            <a:endCxn id="110" idx="5"/>
          </p:cNvCxnSpPr>
          <p:nvPr/>
        </p:nvCxnSpPr>
        <p:spPr>
          <a:xfrm flipH="1" flipV="1">
            <a:off x="8714509" y="3003402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65">
            <a:extLst>
              <a:ext uri="{FF2B5EF4-FFF2-40B4-BE49-F238E27FC236}">
                <a16:creationId xmlns:a16="http://schemas.microsoft.com/office/drawing/2014/main" id="{08125D0D-CFBC-4F88-8B0F-E33473AA3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37019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19|0</a:t>
            </a:r>
            <a:endParaRPr lang="zh-CN" altLang="en-US" dirty="0"/>
          </a:p>
        </p:txBody>
      </p:sp>
      <p:sp>
        <p:nvSpPr>
          <p:cNvPr id="118" name="Oval 65">
            <a:extLst>
              <a:ext uri="{FF2B5EF4-FFF2-40B4-BE49-F238E27FC236}">
                <a16:creationId xmlns:a16="http://schemas.microsoft.com/office/drawing/2014/main" id="{9AB9BEE3-A9C4-4205-A51F-C899323C1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290" y="334046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22|0</a:t>
            </a:r>
            <a:endParaRPr lang="zh-CN" alt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049F2D4-D504-4B12-B235-4CFE645B5DBB}"/>
              </a:ext>
            </a:extLst>
          </p:cNvPr>
          <p:cNvCxnSpPr>
            <a:cxnSpLocks/>
            <a:stCxn id="118" idx="0"/>
            <a:endCxn id="113" idx="5"/>
          </p:cNvCxnSpPr>
          <p:nvPr/>
        </p:nvCxnSpPr>
        <p:spPr>
          <a:xfrm flipH="1" flipV="1">
            <a:off x="8037941" y="3033130"/>
            <a:ext cx="133949" cy="30733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/>
      <p:bldP spid="126" grpId="0" animBg="1"/>
      <p:bldP spid="127" grpId="0" animBg="1"/>
      <p:bldP spid="129" grpId="0" animBg="1"/>
      <p:bldP spid="131" grpId="0" animBg="1"/>
      <p:bldP spid="133" grpId="0" animBg="1"/>
      <p:bldP spid="136" grpId="0" animBg="1"/>
      <p:bldP spid="138" grpId="0" animBg="1"/>
      <p:bldP spid="140" grpId="0" animBg="1"/>
      <p:bldP spid="142" grpId="0" animBg="1"/>
      <p:bldP spid="144" grpId="0" animBg="1"/>
      <p:bldP spid="146" grpId="0" animBg="1"/>
      <p:bldP spid="148" grpId="0" animBg="1"/>
      <p:bldP spid="86" grpId="0" animBg="1"/>
      <p:bldP spid="109" grpId="0" animBg="1"/>
      <p:bldP spid="110" grpId="0" animBg="1"/>
      <p:bldP spid="113" grpId="0" animBg="1"/>
      <p:bldP spid="115" grpId="0" animBg="1"/>
      <p:bldP spid="117" grpId="0" animBg="1"/>
      <p:bldP spid="1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246E-0972-4ED8-A02A-D06DCCDB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Complete Delete Example</a:t>
            </a:r>
            <a:endParaRPr lang="zh-CN" altLang="en-US" dirty="0"/>
          </a:p>
        </p:txBody>
      </p:sp>
      <p:sp>
        <p:nvSpPr>
          <p:cNvPr id="37" name="Line 76">
            <a:extLst>
              <a:ext uri="{FF2B5EF4-FFF2-40B4-BE49-F238E27FC236}">
                <a16:creationId xmlns:a16="http://schemas.microsoft.com/office/drawing/2014/main" id="{CEF03A91-C9D3-47C6-A380-DC572E37D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905000"/>
            <a:ext cx="457200" cy="0"/>
          </a:xfrm>
          <a:prstGeom prst="line">
            <a:avLst/>
          </a:prstGeom>
          <a:noFill/>
          <a:ln w="31750">
            <a:solidFill>
              <a:schemeClr val="bg2">
                <a:lumMod val="75000"/>
              </a:schemeClr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1263E-F80A-49AD-94F4-C68BA4D9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46EB76-45D4-4DA7-A7C1-7D8CBBA66389}"/>
              </a:ext>
            </a:extLst>
          </p:cNvPr>
          <p:cNvSpPr txBox="1"/>
          <p:nvPr/>
        </p:nvSpPr>
        <p:spPr>
          <a:xfrm>
            <a:off x="5460652" y="5334000"/>
            <a:ext cx="3349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3.1.2</a:t>
            </a:r>
          </a:p>
          <a:p>
            <a:r>
              <a:rPr lang="en-US" altLang="zh-CN" dirty="0"/>
              <a:t>Perform a single right rotation</a:t>
            </a:r>
          </a:p>
          <a:p>
            <a:r>
              <a:rPr lang="en-US" altLang="zh-CN" dirty="0"/>
              <a:t>Sub-tree height is updated</a:t>
            </a:r>
            <a:endParaRPr lang="zh-CN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EF5CE8-8509-4795-B8AE-152708E2AA22}"/>
              </a:ext>
            </a:extLst>
          </p:cNvPr>
          <p:cNvSpPr txBox="1"/>
          <p:nvPr/>
        </p:nvSpPr>
        <p:spPr>
          <a:xfrm>
            <a:off x="1028431" y="5329259"/>
            <a:ext cx="27655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3.1</a:t>
            </a:r>
          </a:p>
          <a:p>
            <a:pPr algn="ctr"/>
            <a:r>
              <a:rPr lang="en-US" altLang="zh-CN" dirty="0"/>
              <a:t>Node 18 is unbalanced</a:t>
            </a:r>
          </a:p>
          <a:p>
            <a:pPr algn="ctr"/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3.1.1</a:t>
            </a:r>
          </a:p>
          <a:p>
            <a:pPr algn="ctr"/>
            <a:r>
              <a:rPr lang="en-US" altLang="zh-CN" dirty="0"/>
              <a:t>Case 1 Violation: left </a:t>
            </a:r>
            <a:r>
              <a:rPr lang="en-US" altLang="zh-CN" dirty="0" err="1"/>
              <a:t>left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0CA120-CA7A-4BE7-B83E-87E9E160162E}"/>
              </a:ext>
            </a:extLst>
          </p:cNvPr>
          <p:cNvCxnSpPr>
            <a:cxnSpLocks/>
            <a:stCxn id="184" idx="0"/>
            <a:endCxn id="183" idx="5"/>
          </p:cNvCxnSpPr>
          <p:nvPr/>
        </p:nvCxnSpPr>
        <p:spPr>
          <a:xfrm flipH="1" flipV="1">
            <a:off x="2562759" y="1778984"/>
            <a:ext cx="955519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9DBD637-3516-4F16-8628-6481610AF697}"/>
              </a:ext>
            </a:extLst>
          </p:cNvPr>
          <p:cNvCxnSpPr>
            <a:cxnSpLocks/>
            <a:stCxn id="152" idx="0"/>
            <a:endCxn id="183" idx="3"/>
          </p:cNvCxnSpPr>
          <p:nvPr/>
        </p:nvCxnSpPr>
        <p:spPr>
          <a:xfrm flipV="1">
            <a:off x="1425823" y="1778984"/>
            <a:ext cx="813646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56">
            <a:extLst>
              <a:ext uri="{FF2B5EF4-FFF2-40B4-BE49-F238E27FC236}">
                <a16:creationId xmlns:a16="http://schemas.microsoft.com/office/drawing/2014/main" id="{2EC27F7C-D0CA-4BA9-AE85-0F77745F2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223" y="2068424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10|4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3" name="Oval 68">
            <a:extLst>
              <a:ext uri="{FF2B5EF4-FFF2-40B4-BE49-F238E27FC236}">
                <a16:creationId xmlns:a16="http://schemas.microsoft.com/office/drawing/2014/main" id="{E66EE942-4319-459B-A38A-B7DED12F6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509" y="264655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CD9C63A-5DE1-4DF4-9EB7-2CD91A110D88}"/>
              </a:ext>
            </a:extLst>
          </p:cNvPr>
          <p:cNvCxnSpPr>
            <a:cxnSpLocks/>
            <a:stCxn id="153" idx="0"/>
            <a:endCxn id="152" idx="5"/>
          </p:cNvCxnSpPr>
          <p:nvPr/>
        </p:nvCxnSpPr>
        <p:spPr>
          <a:xfrm flipH="1" flipV="1">
            <a:off x="1587468" y="2458669"/>
            <a:ext cx="497641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68">
            <a:extLst>
              <a:ext uri="{FF2B5EF4-FFF2-40B4-BE49-F238E27FC236}">
                <a16:creationId xmlns:a16="http://schemas.microsoft.com/office/drawing/2014/main" id="{EABF3D8E-4D12-451B-BE06-9C0DCE7A9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05" y="264655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5|3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6C9E0DD-031E-40A1-9177-7EF878412815}"/>
              </a:ext>
            </a:extLst>
          </p:cNvPr>
          <p:cNvCxnSpPr>
            <a:stCxn id="163" idx="0"/>
            <a:endCxn id="152" idx="3"/>
          </p:cNvCxnSpPr>
          <p:nvPr/>
        </p:nvCxnSpPr>
        <p:spPr>
          <a:xfrm flipV="1">
            <a:off x="773205" y="2458669"/>
            <a:ext cx="490973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65">
            <a:extLst>
              <a:ext uri="{FF2B5EF4-FFF2-40B4-BE49-F238E27FC236}">
                <a16:creationId xmlns:a16="http://schemas.microsoft.com/office/drawing/2014/main" id="{28DABDA6-E210-4EBE-A8FE-434E9382A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37386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11|0</a:t>
            </a:r>
            <a:endParaRPr lang="zh-CN" altLang="en-US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FE7D212-FD10-4868-B1A8-8FB1561D0704}"/>
              </a:ext>
            </a:extLst>
          </p:cNvPr>
          <p:cNvCxnSpPr>
            <a:cxnSpLocks/>
            <a:stCxn id="165" idx="0"/>
            <a:endCxn id="153" idx="3"/>
          </p:cNvCxnSpPr>
          <p:nvPr/>
        </p:nvCxnSpPr>
        <p:spPr>
          <a:xfrm flipV="1">
            <a:off x="1828800" y="3036797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65">
            <a:extLst>
              <a:ext uri="{FF2B5EF4-FFF2-40B4-BE49-F238E27FC236}">
                <a16:creationId xmlns:a16="http://schemas.microsoft.com/office/drawing/2014/main" id="{A84C8EED-2A1A-4C1B-81AB-BFC692ABA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7386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15|1</a:t>
            </a:r>
            <a:endParaRPr lang="zh-CN" altLang="en-US" dirty="0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5D53855-E674-4876-A8A6-8AF86372FC7F}"/>
              </a:ext>
            </a:extLst>
          </p:cNvPr>
          <p:cNvCxnSpPr>
            <a:cxnSpLocks/>
            <a:stCxn id="167" idx="0"/>
            <a:endCxn id="153" idx="5"/>
          </p:cNvCxnSpPr>
          <p:nvPr/>
        </p:nvCxnSpPr>
        <p:spPr>
          <a:xfrm flipH="1" flipV="1">
            <a:off x="2246754" y="3036797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65">
            <a:extLst>
              <a:ext uri="{FF2B5EF4-FFF2-40B4-BE49-F238E27FC236}">
                <a16:creationId xmlns:a16="http://schemas.microsoft.com/office/drawing/2014/main" id="{06030A91-DB3B-405F-8EAC-DBDAE09CB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154" y="412381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13|0</a:t>
            </a:r>
            <a:endParaRPr lang="zh-CN" altLang="en-US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BC36632-89D4-4687-B612-9031D3E9EB8B}"/>
              </a:ext>
            </a:extLst>
          </p:cNvPr>
          <p:cNvCxnSpPr>
            <a:cxnSpLocks/>
            <a:stCxn id="169" idx="0"/>
            <a:endCxn id="167" idx="4"/>
          </p:cNvCxnSpPr>
          <p:nvPr/>
        </p:nvCxnSpPr>
        <p:spPr>
          <a:xfrm flipV="1">
            <a:off x="2246754" y="3831063"/>
            <a:ext cx="115446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65">
            <a:extLst>
              <a:ext uri="{FF2B5EF4-FFF2-40B4-BE49-F238E27FC236}">
                <a16:creationId xmlns:a16="http://schemas.microsoft.com/office/drawing/2014/main" id="{1DF08D30-0C47-496D-8B65-A9DD0899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37386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2|1</a:t>
            </a:r>
            <a:endParaRPr lang="zh-CN" altLang="en-US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67A0E17-8F1C-48D4-947E-76CDEC566B4E}"/>
              </a:ext>
            </a:extLst>
          </p:cNvPr>
          <p:cNvCxnSpPr>
            <a:cxnSpLocks/>
            <a:stCxn id="171" idx="0"/>
            <a:endCxn id="163" idx="3"/>
          </p:cNvCxnSpPr>
          <p:nvPr/>
        </p:nvCxnSpPr>
        <p:spPr>
          <a:xfrm flipV="1">
            <a:off x="457200" y="3036797"/>
            <a:ext cx="15436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65">
            <a:extLst>
              <a:ext uri="{FF2B5EF4-FFF2-40B4-BE49-F238E27FC236}">
                <a16:creationId xmlns:a16="http://schemas.microsoft.com/office/drawing/2014/main" id="{D4956421-8BF5-41DC-8949-EEAEE5D14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7386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8|2</a:t>
            </a:r>
            <a:endParaRPr lang="zh-CN" altLang="en-US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E3146B7-E137-44CC-A1DF-4E50435C97FE}"/>
              </a:ext>
            </a:extLst>
          </p:cNvPr>
          <p:cNvCxnSpPr>
            <a:cxnSpLocks/>
            <a:stCxn id="173" idx="0"/>
            <a:endCxn id="163" idx="5"/>
          </p:cNvCxnSpPr>
          <p:nvPr/>
        </p:nvCxnSpPr>
        <p:spPr>
          <a:xfrm flipH="1" flipV="1">
            <a:off x="934850" y="3036797"/>
            <a:ext cx="208150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65">
            <a:extLst>
              <a:ext uri="{FF2B5EF4-FFF2-40B4-BE49-F238E27FC236}">
                <a16:creationId xmlns:a16="http://schemas.microsoft.com/office/drawing/2014/main" id="{753CDD0A-8F96-45E0-BBB4-C6259389E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12381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1|0</a:t>
            </a:r>
            <a:endParaRPr lang="zh-CN" altLang="en-US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A93CD58-98AD-4773-8AB5-E082DD88F5C0}"/>
              </a:ext>
            </a:extLst>
          </p:cNvPr>
          <p:cNvCxnSpPr>
            <a:cxnSpLocks/>
            <a:stCxn id="175" idx="0"/>
            <a:endCxn id="171" idx="4"/>
          </p:cNvCxnSpPr>
          <p:nvPr/>
        </p:nvCxnSpPr>
        <p:spPr>
          <a:xfrm flipV="1">
            <a:off x="304800" y="3831063"/>
            <a:ext cx="152400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65">
            <a:extLst>
              <a:ext uri="{FF2B5EF4-FFF2-40B4-BE49-F238E27FC236}">
                <a16:creationId xmlns:a16="http://schemas.microsoft.com/office/drawing/2014/main" id="{65134C6A-C1EE-46BE-A022-EC32496C7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36681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6|1</a:t>
            </a:r>
            <a:endParaRPr lang="zh-CN" altLang="en-US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BE9DE3D-CEC3-425C-B02E-4D86233B250C}"/>
              </a:ext>
            </a:extLst>
          </p:cNvPr>
          <p:cNvCxnSpPr>
            <a:cxnSpLocks/>
            <a:stCxn id="177" idx="0"/>
            <a:endCxn id="173" idx="3"/>
          </p:cNvCxnSpPr>
          <p:nvPr/>
        </p:nvCxnSpPr>
        <p:spPr>
          <a:xfrm flipV="1">
            <a:off x="914400" y="3764108"/>
            <a:ext cx="669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BD90802B-5963-4D1F-86ED-39E31B3B5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36681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9|0</a:t>
            </a:r>
            <a:endParaRPr lang="zh-CN" altLang="en-US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7C3D348-2617-4A66-8113-DD215282DE27}"/>
              </a:ext>
            </a:extLst>
          </p:cNvPr>
          <p:cNvCxnSpPr>
            <a:cxnSpLocks/>
            <a:stCxn id="179" idx="0"/>
            <a:endCxn id="173" idx="5"/>
          </p:cNvCxnSpPr>
          <p:nvPr/>
        </p:nvCxnSpPr>
        <p:spPr>
          <a:xfrm flipH="1" flipV="1">
            <a:off x="1304645" y="3764108"/>
            <a:ext cx="143155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65">
            <a:extLst>
              <a:ext uri="{FF2B5EF4-FFF2-40B4-BE49-F238E27FC236}">
                <a16:creationId xmlns:a16="http://schemas.microsoft.com/office/drawing/2014/main" id="{4290B0F2-3F59-4870-99D7-1FB973FD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18" y="487376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7|0</a:t>
            </a:r>
            <a:endParaRPr lang="zh-CN" altLang="en-US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3D18252-009B-4C45-8FED-B52C0F49C1E4}"/>
              </a:ext>
            </a:extLst>
          </p:cNvPr>
          <p:cNvCxnSpPr>
            <a:cxnSpLocks/>
            <a:stCxn id="181" idx="0"/>
            <a:endCxn id="177" idx="4"/>
          </p:cNvCxnSpPr>
          <p:nvPr/>
        </p:nvCxnSpPr>
        <p:spPr>
          <a:xfrm flipH="1" flipV="1">
            <a:off x="914400" y="4593881"/>
            <a:ext cx="158718" cy="2798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68">
            <a:extLst>
              <a:ext uri="{FF2B5EF4-FFF2-40B4-BE49-F238E27FC236}">
                <a16:creationId xmlns:a16="http://schemas.microsoft.com/office/drawing/2014/main" id="{D764E643-7FB1-4424-A796-9227CB6E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514" y="1388739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18|5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4" name="Oval 65">
            <a:extLst>
              <a:ext uri="{FF2B5EF4-FFF2-40B4-BE49-F238E27FC236}">
                <a16:creationId xmlns:a16="http://schemas.microsoft.com/office/drawing/2014/main" id="{7020410D-1E2A-4E17-A148-745D41D2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678" y="206842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5" name="Oval 68">
            <a:extLst>
              <a:ext uri="{FF2B5EF4-FFF2-40B4-BE49-F238E27FC236}">
                <a16:creationId xmlns:a16="http://schemas.microsoft.com/office/drawing/2014/main" id="{8CC4439F-05A1-474F-B8A9-289718F7E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778" y="2616824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24|1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A52C19E-E46E-41AF-92B3-E4A3FA3B721F}"/>
              </a:ext>
            </a:extLst>
          </p:cNvPr>
          <p:cNvCxnSpPr>
            <a:cxnSpLocks/>
            <a:stCxn id="185" idx="0"/>
            <a:endCxn id="184" idx="5"/>
          </p:cNvCxnSpPr>
          <p:nvPr/>
        </p:nvCxnSpPr>
        <p:spPr>
          <a:xfrm flipH="1" flipV="1">
            <a:off x="3679923" y="2458669"/>
            <a:ext cx="187455" cy="15815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32599D4-6125-4012-AF1E-F8051B7E012F}"/>
              </a:ext>
            </a:extLst>
          </p:cNvPr>
          <p:cNvCxnSpPr>
            <a:cxnSpLocks/>
            <a:stCxn id="192" idx="0"/>
            <a:endCxn id="188" idx="3"/>
          </p:cNvCxnSpPr>
          <p:nvPr/>
        </p:nvCxnSpPr>
        <p:spPr>
          <a:xfrm flipV="1">
            <a:off x="2934514" y="3036797"/>
            <a:ext cx="94651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65">
            <a:extLst>
              <a:ext uri="{FF2B5EF4-FFF2-40B4-BE49-F238E27FC236}">
                <a16:creationId xmlns:a16="http://schemas.microsoft.com/office/drawing/2014/main" id="{BCB329D6-A65F-4169-BBC4-1D556C7D0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10" y="264655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21|1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2C21748-1754-4F77-B911-760748E56617}"/>
              </a:ext>
            </a:extLst>
          </p:cNvPr>
          <p:cNvCxnSpPr>
            <a:cxnSpLocks/>
            <a:stCxn id="188" idx="0"/>
            <a:endCxn id="184" idx="3"/>
          </p:cNvCxnSpPr>
          <p:nvPr/>
        </p:nvCxnSpPr>
        <p:spPr>
          <a:xfrm flipV="1">
            <a:off x="3190810" y="2458669"/>
            <a:ext cx="165823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65">
            <a:extLst>
              <a:ext uri="{FF2B5EF4-FFF2-40B4-BE49-F238E27FC236}">
                <a16:creationId xmlns:a16="http://schemas.microsoft.com/office/drawing/2014/main" id="{0EB3430D-D73F-4F66-B9A5-2C80E1978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869" y="3344135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31|0</a:t>
            </a:r>
            <a:endParaRPr lang="zh-CN" altLang="en-US" dirty="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F0D3CE0-5C0A-4372-B68A-DE8A1B1A0B3E}"/>
              </a:ext>
            </a:extLst>
          </p:cNvPr>
          <p:cNvCxnSpPr>
            <a:cxnSpLocks/>
            <a:stCxn id="190" idx="0"/>
            <a:endCxn id="185" idx="5"/>
          </p:cNvCxnSpPr>
          <p:nvPr/>
        </p:nvCxnSpPr>
        <p:spPr>
          <a:xfrm flipH="1" flipV="1">
            <a:off x="4029023" y="3007069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65">
            <a:extLst>
              <a:ext uri="{FF2B5EF4-FFF2-40B4-BE49-F238E27FC236}">
                <a16:creationId xmlns:a16="http://schemas.microsoft.com/office/drawing/2014/main" id="{9C352BF6-3D11-4807-97E1-5B4E3F0A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914" y="337386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19|0</a:t>
            </a:r>
            <a:endParaRPr lang="zh-CN" altLang="en-US" dirty="0"/>
          </a:p>
        </p:txBody>
      </p:sp>
      <p:sp>
        <p:nvSpPr>
          <p:cNvPr id="193" name="Oval 65">
            <a:extLst>
              <a:ext uri="{FF2B5EF4-FFF2-40B4-BE49-F238E27FC236}">
                <a16:creationId xmlns:a16="http://schemas.microsoft.com/office/drawing/2014/main" id="{2175724E-5022-4D94-AE1F-694D224A0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804" y="3344135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22|0</a:t>
            </a:r>
            <a:endParaRPr lang="zh-CN" altLang="en-US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F8D089F-9761-4261-9B5F-2A31119254BE}"/>
              </a:ext>
            </a:extLst>
          </p:cNvPr>
          <p:cNvCxnSpPr>
            <a:cxnSpLocks/>
            <a:stCxn id="193" idx="0"/>
            <a:endCxn id="188" idx="5"/>
          </p:cNvCxnSpPr>
          <p:nvPr/>
        </p:nvCxnSpPr>
        <p:spPr>
          <a:xfrm flipH="1" flipV="1">
            <a:off x="3352455" y="3036797"/>
            <a:ext cx="133949" cy="30733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EAC9E3E-B0D9-406F-A258-6B86E8B28E28}"/>
              </a:ext>
            </a:extLst>
          </p:cNvPr>
          <p:cNvCxnSpPr>
            <a:cxnSpLocks/>
            <a:stCxn id="221" idx="0"/>
            <a:endCxn id="220" idx="5"/>
          </p:cNvCxnSpPr>
          <p:nvPr/>
        </p:nvCxnSpPr>
        <p:spPr>
          <a:xfrm flipH="1" flipV="1">
            <a:off x="7665639" y="2458669"/>
            <a:ext cx="515496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4C80E45-FFFF-4EA6-AF39-21393C0AE79F}"/>
              </a:ext>
            </a:extLst>
          </p:cNvPr>
          <p:cNvCxnSpPr>
            <a:cxnSpLocks/>
            <a:stCxn id="197" idx="5"/>
            <a:endCxn id="220" idx="0"/>
          </p:cNvCxnSpPr>
          <p:nvPr/>
        </p:nvCxnSpPr>
        <p:spPr>
          <a:xfrm>
            <a:off x="6562445" y="1778984"/>
            <a:ext cx="941549" cy="2894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56">
            <a:extLst>
              <a:ext uri="{FF2B5EF4-FFF2-40B4-BE49-F238E27FC236}">
                <a16:creationId xmlns:a16="http://schemas.microsoft.com/office/drawing/2014/main" id="{C4F2887B-59BA-4E55-B402-B6E1F2001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388739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10|4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8" name="Oval 68">
            <a:extLst>
              <a:ext uri="{FF2B5EF4-FFF2-40B4-BE49-F238E27FC236}">
                <a16:creationId xmlns:a16="http://schemas.microsoft.com/office/drawing/2014/main" id="{843A989A-1734-4C08-A872-D44054B9B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354" y="264655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1118E82-5036-45E7-BDB5-1B444A92C3EB}"/>
              </a:ext>
            </a:extLst>
          </p:cNvPr>
          <p:cNvCxnSpPr>
            <a:cxnSpLocks/>
            <a:stCxn id="198" idx="0"/>
            <a:endCxn id="220" idx="3"/>
          </p:cNvCxnSpPr>
          <p:nvPr/>
        </p:nvCxnSpPr>
        <p:spPr>
          <a:xfrm flipV="1">
            <a:off x="6894954" y="2458669"/>
            <a:ext cx="447395" cy="1878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68">
            <a:extLst>
              <a:ext uri="{FF2B5EF4-FFF2-40B4-BE49-F238E27FC236}">
                <a16:creationId xmlns:a16="http://schemas.microsoft.com/office/drawing/2014/main" id="{23425728-AB47-46FC-BBC7-096ED3486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566" y="208054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5|3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04360E0-8789-4FE7-8B27-68F6475A834E}"/>
              </a:ext>
            </a:extLst>
          </p:cNvPr>
          <p:cNvCxnSpPr>
            <a:stCxn id="200" idx="0"/>
            <a:endCxn id="197" idx="3"/>
          </p:cNvCxnSpPr>
          <p:nvPr/>
        </p:nvCxnSpPr>
        <p:spPr>
          <a:xfrm flipV="1">
            <a:off x="5381166" y="1778984"/>
            <a:ext cx="857989" cy="3015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65">
            <a:extLst>
              <a:ext uri="{FF2B5EF4-FFF2-40B4-BE49-F238E27FC236}">
                <a16:creationId xmlns:a16="http://schemas.microsoft.com/office/drawing/2014/main" id="{61657009-59DF-4E7C-89F7-33B4C2D1B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045" y="337386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11|0</a:t>
            </a:r>
            <a:endParaRPr lang="zh-CN" altLang="en-US" dirty="0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B987ABC-2AEC-4D25-89D6-7EED1F591EB5}"/>
              </a:ext>
            </a:extLst>
          </p:cNvPr>
          <p:cNvCxnSpPr>
            <a:cxnSpLocks/>
            <a:stCxn id="202" idx="0"/>
            <a:endCxn id="198" idx="3"/>
          </p:cNvCxnSpPr>
          <p:nvPr/>
        </p:nvCxnSpPr>
        <p:spPr>
          <a:xfrm flipV="1">
            <a:off x="6638645" y="3036797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65">
            <a:extLst>
              <a:ext uri="{FF2B5EF4-FFF2-40B4-BE49-F238E27FC236}">
                <a16:creationId xmlns:a16="http://schemas.microsoft.com/office/drawing/2014/main" id="{73998FFD-F1DA-4EC9-B446-A7B5A70E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445" y="337386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15|1</a:t>
            </a:r>
            <a:endParaRPr lang="zh-CN" altLang="en-US" dirty="0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AA5E77A-0E22-4512-A37C-CBC2A9A91518}"/>
              </a:ext>
            </a:extLst>
          </p:cNvPr>
          <p:cNvCxnSpPr>
            <a:cxnSpLocks/>
            <a:stCxn id="204" idx="0"/>
            <a:endCxn id="198" idx="5"/>
          </p:cNvCxnSpPr>
          <p:nvPr/>
        </p:nvCxnSpPr>
        <p:spPr>
          <a:xfrm flipH="1" flipV="1">
            <a:off x="7056599" y="3036797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65">
            <a:extLst>
              <a:ext uri="{FF2B5EF4-FFF2-40B4-BE49-F238E27FC236}">
                <a16:creationId xmlns:a16="http://schemas.microsoft.com/office/drawing/2014/main" id="{D1DEA4DD-B856-4F47-ADC2-04AFD01A4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99" y="412381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13|0</a:t>
            </a:r>
            <a:endParaRPr lang="zh-CN" altLang="en-US" dirty="0"/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57C093A-BEE1-48D0-9E14-DCD3AE83AEDD}"/>
              </a:ext>
            </a:extLst>
          </p:cNvPr>
          <p:cNvCxnSpPr>
            <a:cxnSpLocks/>
            <a:stCxn id="206" idx="0"/>
            <a:endCxn id="204" idx="4"/>
          </p:cNvCxnSpPr>
          <p:nvPr/>
        </p:nvCxnSpPr>
        <p:spPr>
          <a:xfrm flipV="1">
            <a:off x="7056599" y="3831063"/>
            <a:ext cx="115446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65">
            <a:extLst>
              <a:ext uri="{FF2B5EF4-FFF2-40B4-BE49-F238E27FC236}">
                <a16:creationId xmlns:a16="http://schemas.microsoft.com/office/drawing/2014/main" id="{62B5B364-77B8-46CB-95B1-3FD795893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845" y="261905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2|1</a:t>
            </a:r>
            <a:endParaRPr lang="zh-CN" altLang="en-US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BA8CEB0-0420-4307-84C4-B3E7DDABE48B}"/>
              </a:ext>
            </a:extLst>
          </p:cNvPr>
          <p:cNvCxnSpPr>
            <a:cxnSpLocks/>
            <a:stCxn id="208" idx="0"/>
            <a:endCxn id="200" idx="3"/>
          </p:cNvCxnSpPr>
          <p:nvPr/>
        </p:nvCxnSpPr>
        <p:spPr>
          <a:xfrm flipV="1">
            <a:off x="5038445" y="2470791"/>
            <a:ext cx="181076" cy="14826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65">
            <a:extLst>
              <a:ext uri="{FF2B5EF4-FFF2-40B4-BE49-F238E27FC236}">
                <a16:creationId xmlns:a16="http://schemas.microsoft.com/office/drawing/2014/main" id="{63920E4B-9B24-4CF1-93E8-FD9A000D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499" y="261682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8|2</a:t>
            </a:r>
            <a:endParaRPr lang="zh-CN" altLang="en-US" dirty="0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89BB595-D466-443B-AB24-548513C4B69F}"/>
              </a:ext>
            </a:extLst>
          </p:cNvPr>
          <p:cNvCxnSpPr>
            <a:cxnSpLocks/>
            <a:stCxn id="210" idx="0"/>
            <a:endCxn id="200" idx="5"/>
          </p:cNvCxnSpPr>
          <p:nvPr/>
        </p:nvCxnSpPr>
        <p:spPr>
          <a:xfrm flipH="1" flipV="1">
            <a:off x="5542811" y="2470791"/>
            <a:ext cx="195288" cy="14603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65">
            <a:extLst>
              <a:ext uri="{FF2B5EF4-FFF2-40B4-BE49-F238E27FC236}">
                <a16:creationId xmlns:a16="http://schemas.microsoft.com/office/drawing/2014/main" id="{A060443F-ABF9-4BAC-98E1-ABA34801A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445" y="336900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1|0</a:t>
            </a:r>
            <a:endParaRPr lang="zh-CN" altLang="en-US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DD116557-CFD6-4C5C-9E0E-FB6E16227D65}"/>
              </a:ext>
            </a:extLst>
          </p:cNvPr>
          <p:cNvCxnSpPr>
            <a:cxnSpLocks/>
            <a:stCxn id="212" idx="0"/>
            <a:endCxn id="208" idx="4"/>
          </p:cNvCxnSpPr>
          <p:nvPr/>
        </p:nvCxnSpPr>
        <p:spPr>
          <a:xfrm flipV="1">
            <a:off x="4886045" y="3076256"/>
            <a:ext cx="152400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65">
            <a:extLst>
              <a:ext uri="{FF2B5EF4-FFF2-40B4-BE49-F238E27FC236}">
                <a16:creationId xmlns:a16="http://schemas.microsoft.com/office/drawing/2014/main" id="{F4059A31-68C6-408D-8C80-968070BF9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045" y="338187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6|1</a:t>
            </a:r>
            <a:endParaRPr lang="zh-CN" altLang="en-US" dirty="0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455E46CD-A876-484E-BE81-736BC8B35465}"/>
              </a:ext>
            </a:extLst>
          </p:cNvPr>
          <p:cNvCxnSpPr>
            <a:cxnSpLocks/>
            <a:stCxn id="214" idx="0"/>
            <a:endCxn id="210" idx="3"/>
          </p:cNvCxnSpPr>
          <p:nvPr/>
        </p:nvCxnSpPr>
        <p:spPr>
          <a:xfrm flipV="1">
            <a:off x="5495645" y="3007069"/>
            <a:ext cx="80809" cy="37480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E8F8DE4D-251F-42EB-BD7D-CDA41F63A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445" y="3381874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9|0</a:t>
            </a:r>
            <a:endParaRPr lang="zh-CN" altLang="en-US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4219F03-34A6-4A6F-B5C8-07C1CB1B76FA}"/>
              </a:ext>
            </a:extLst>
          </p:cNvPr>
          <p:cNvCxnSpPr>
            <a:cxnSpLocks/>
            <a:stCxn id="216" idx="0"/>
            <a:endCxn id="210" idx="5"/>
          </p:cNvCxnSpPr>
          <p:nvPr/>
        </p:nvCxnSpPr>
        <p:spPr>
          <a:xfrm flipH="1" flipV="1">
            <a:off x="5899744" y="3007069"/>
            <a:ext cx="129301" cy="37480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65">
            <a:extLst>
              <a:ext uri="{FF2B5EF4-FFF2-40B4-BE49-F238E27FC236}">
                <a16:creationId xmlns:a16="http://schemas.microsoft.com/office/drawing/2014/main" id="{661B104C-5A38-4715-82D0-F3BE1C7F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63" y="4118962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7|0</a:t>
            </a:r>
            <a:endParaRPr lang="zh-CN" altLang="en-US" dirty="0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B8AD94D-40C9-4FC7-BCFC-FB6C708310E5}"/>
              </a:ext>
            </a:extLst>
          </p:cNvPr>
          <p:cNvCxnSpPr>
            <a:cxnSpLocks/>
            <a:stCxn id="218" idx="0"/>
            <a:endCxn id="214" idx="4"/>
          </p:cNvCxnSpPr>
          <p:nvPr/>
        </p:nvCxnSpPr>
        <p:spPr>
          <a:xfrm flipH="1" flipV="1">
            <a:off x="5495645" y="3839074"/>
            <a:ext cx="158718" cy="2798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68">
            <a:extLst>
              <a:ext uri="{FF2B5EF4-FFF2-40B4-BE49-F238E27FC236}">
                <a16:creationId xmlns:a16="http://schemas.microsoft.com/office/drawing/2014/main" id="{329941B9-F036-490D-83F1-4AF90BE85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394" y="2068424"/>
            <a:ext cx="457200" cy="4572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bg1"/>
                </a:solidFill>
              </a:rPr>
              <a:t>18|3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1" name="Oval 65">
            <a:extLst>
              <a:ext uri="{FF2B5EF4-FFF2-40B4-BE49-F238E27FC236}">
                <a16:creationId xmlns:a16="http://schemas.microsoft.com/office/drawing/2014/main" id="{0B8D7AB4-C37C-458A-8B6B-7C2025B5B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535" y="264655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Oval 68">
            <a:extLst>
              <a:ext uri="{FF2B5EF4-FFF2-40B4-BE49-F238E27FC236}">
                <a16:creationId xmlns:a16="http://schemas.microsoft.com/office/drawing/2014/main" id="{2650DD49-7FA6-47D0-BFFA-C8A464FB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509" y="3379642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24|1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6CCB551-AA6F-4702-BA4B-D73DD31E2835}"/>
              </a:ext>
            </a:extLst>
          </p:cNvPr>
          <p:cNvCxnSpPr>
            <a:cxnSpLocks/>
            <a:stCxn id="222" idx="0"/>
            <a:endCxn id="221" idx="5"/>
          </p:cNvCxnSpPr>
          <p:nvPr/>
        </p:nvCxnSpPr>
        <p:spPr>
          <a:xfrm flipH="1" flipV="1">
            <a:off x="8342780" y="3036797"/>
            <a:ext cx="219329" cy="34284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A302365-31A0-4837-BED2-D00D435E4949}"/>
              </a:ext>
            </a:extLst>
          </p:cNvPr>
          <p:cNvCxnSpPr>
            <a:cxnSpLocks/>
            <a:stCxn id="229" idx="0"/>
            <a:endCxn id="225" idx="3"/>
          </p:cNvCxnSpPr>
          <p:nvPr/>
        </p:nvCxnSpPr>
        <p:spPr>
          <a:xfrm flipV="1">
            <a:off x="7629245" y="3799615"/>
            <a:ext cx="94651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65">
            <a:extLst>
              <a:ext uri="{FF2B5EF4-FFF2-40B4-BE49-F238E27FC236}">
                <a16:creationId xmlns:a16="http://schemas.microsoft.com/office/drawing/2014/main" id="{95AC7D87-331F-453D-B457-5C10949AA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941" y="3409370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21|1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64B18C5-3D4D-4E04-BFF4-B8DC34851821}"/>
              </a:ext>
            </a:extLst>
          </p:cNvPr>
          <p:cNvCxnSpPr>
            <a:cxnSpLocks/>
            <a:stCxn id="225" idx="0"/>
            <a:endCxn id="221" idx="3"/>
          </p:cNvCxnSpPr>
          <p:nvPr/>
        </p:nvCxnSpPr>
        <p:spPr>
          <a:xfrm flipV="1">
            <a:off x="7885541" y="3036797"/>
            <a:ext cx="133949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65">
            <a:extLst>
              <a:ext uri="{FF2B5EF4-FFF2-40B4-BE49-F238E27FC236}">
                <a16:creationId xmlns:a16="http://schemas.microsoft.com/office/drawing/2014/main" id="{BCB66BB8-83A3-4BC1-B157-9CE4EB1EB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0695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31|0</a:t>
            </a:r>
            <a:endParaRPr lang="zh-CN" altLang="en-US" dirty="0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43ED633E-70A4-4FFA-98AD-B604D32B7F0F}"/>
              </a:ext>
            </a:extLst>
          </p:cNvPr>
          <p:cNvCxnSpPr>
            <a:cxnSpLocks/>
            <a:stCxn id="227" idx="0"/>
            <a:endCxn id="222" idx="5"/>
          </p:cNvCxnSpPr>
          <p:nvPr/>
        </p:nvCxnSpPr>
        <p:spPr>
          <a:xfrm flipH="1" flipV="1">
            <a:off x="8723754" y="3769887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65">
            <a:extLst>
              <a:ext uri="{FF2B5EF4-FFF2-40B4-BE49-F238E27FC236}">
                <a16:creationId xmlns:a16="http://schemas.microsoft.com/office/drawing/2014/main" id="{AE08AAF2-0D33-40E1-BAA8-EFD92DB9B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645" y="4136681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19|0</a:t>
            </a:r>
            <a:endParaRPr lang="zh-CN" altLang="en-US" dirty="0"/>
          </a:p>
        </p:txBody>
      </p:sp>
      <p:sp>
        <p:nvSpPr>
          <p:cNvPr id="230" name="Oval 65">
            <a:extLst>
              <a:ext uri="{FF2B5EF4-FFF2-40B4-BE49-F238E27FC236}">
                <a16:creationId xmlns:a16="http://schemas.microsoft.com/office/drawing/2014/main" id="{417FB248-0D29-47A5-A380-244E04DF6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535" y="410695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22|0</a:t>
            </a:r>
            <a:endParaRPr lang="zh-CN" altLang="en-US" dirty="0"/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C3018C3-0CE1-497B-8461-B7366ED2F67D}"/>
              </a:ext>
            </a:extLst>
          </p:cNvPr>
          <p:cNvCxnSpPr>
            <a:cxnSpLocks/>
            <a:stCxn id="230" idx="0"/>
            <a:endCxn id="225" idx="5"/>
          </p:cNvCxnSpPr>
          <p:nvPr/>
        </p:nvCxnSpPr>
        <p:spPr>
          <a:xfrm flipH="1" flipV="1">
            <a:off x="8047186" y="3799615"/>
            <a:ext cx="133949" cy="30733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5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/>
      <p:bldP spid="197" grpId="0" animBg="1"/>
      <p:bldP spid="198" grpId="0" animBg="1"/>
      <p:bldP spid="200" grpId="0" animBg="1"/>
      <p:bldP spid="202" grpId="0" animBg="1"/>
      <p:bldP spid="204" grpId="0" animBg="1"/>
      <p:bldP spid="206" grpId="0" animBg="1"/>
      <p:bldP spid="208" grpId="0" animBg="1"/>
      <p:bldP spid="210" grpId="0" animBg="1"/>
      <p:bldP spid="212" grpId="0" animBg="1"/>
      <p:bldP spid="214" grpId="0" animBg="1"/>
      <p:bldP spid="216" grpId="0" animBg="1"/>
      <p:bldP spid="218" grpId="0" animBg="1"/>
      <p:bldP spid="220" grpId="0" animBg="1"/>
      <p:bldP spid="221" grpId="0" animBg="1"/>
      <p:bldP spid="222" grpId="0" animBg="1"/>
      <p:bldP spid="225" grpId="0" animBg="1"/>
      <p:bldP spid="227" grpId="0" animBg="1"/>
      <p:bldP spid="229" grpId="0" animBg="1"/>
      <p:bldP spid="2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246E-0972-4ED8-A02A-D06DCCDB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Complete Delete Example</a:t>
            </a:r>
            <a:endParaRPr lang="zh-CN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56B802-974E-4607-9670-2157B5A41646}"/>
              </a:ext>
            </a:extLst>
          </p:cNvPr>
          <p:cNvSpPr txBox="1"/>
          <p:nvPr/>
        </p:nvSpPr>
        <p:spPr>
          <a:xfrm>
            <a:off x="1905000" y="4953000"/>
            <a:ext cx="4941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4</a:t>
            </a:r>
          </a:p>
          <a:p>
            <a:pPr algn="ctr"/>
            <a:r>
              <a:rPr lang="en-US" altLang="zh-CN" dirty="0"/>
              <a:t>Return Node 16. </a:t>
            </a:r>
            <a:r>
              <a:rPr lang="en-US" altLang="zh-CN" sz="5400" b="1" dirty="0">
                <a:solidFill>
                  <a:schemeClr val="bg2">
                    <a:lumMod val="75000"/>
                  </a:schemeClr>
                </a:solidFill>
                <a:latin typeface="+mj-lt"/>
                <a:ea typeface="微软雅黑 Light" pitchFamily="34" charset="-122"/>
                <a:cs typeface="+mj-cs"/>
              </a:rPr>
              <a:t>Complete!</a:t>
            </a:r>
            <a:endParaRPr lang="zh-CN" altLang="en-US" sz="5400" b="1" dirty="0">
              <a:solidFill>
                <a:schemeClr val="bg2">
                  <a:lumMod val="75000"/>
                </a:schemeClr>
              </a:solidFill>
              <a:latin typeface="+mj-lt"/>
              <a:ea typeface="微软雅黑 Light" pitchFamily="34" charset="-122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DF61A-099F-40FE-8BBC-49806AEB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EC3DCB-A3FE-4CF7-9178-5CCC75B083F0}"/>
              </a:ext>
            </a:extLst>
          </p:cNvPr>
          <p:cNvCxnSpPr>
            <a:cxnSpLocks/>
            <a:stCxn id="45" idx="0"/>
            <a:endCxn id="44" idx="5"/>
          </p:cNvCxnSpPr>
          <p:nvPr/>
        </p:nvCxnSpPr>
        <p:spPr>
          <a:xfrm flipH="1" flipV="1">
            <a:off x="4914610" y="2627510"/>
            <a:ext cx="505691" cy="1772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E3450F-C1C5-4B3B-95D0-CAC6EDF4AFAA}"/>
              </a:ext>
            </a:extLst>
          </p:cNvPr>
          <p:cNvCxnSpPr>
            <a:cxnSpLocks/>
            <a:stCxn id="21" idx="5"/>
            <a:endCxn id="44" idx="0"/>
          </p:cNvCxnSpPr>
          <p:nvPr/>
        </p:nvCxnSpPr>
        <p:spPr>
          <a:xfrm>
            <a:off x="3801611" y="1937191"/>
            <a:ext cx="951354" cy="30007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56">
            <a:extLst>
              <a:ext uri="{FF2B5EF4-FFF2-40B4-BE49-F238E27FC236}">
                <a16:creationId xmlns:a16="http://schemas.microsoft.com/office/drawing/2014/main" id="{D9F0ED5F-1C19-48FA-BB2C-7560DC69E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366" y="1546946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10|4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68">
            <a:extLst>
              <a:ext uri="{FF2B5EF4-FFF2-40B4-BE49-F238E27FC236}">
                <a16:creationId xmlns:a16="http://schemas.microsoft.com/office/drawing/2014/main" id="{CEBD5E33-B00E-463E-9380-4BC96C773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520" y="2804759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22C723-C584-49B2-8279-0A55E0377348}"/>
              </a:ext>
            </a:extLst>
          </p:cNvPr>
          <p:cNvCxnSpPr>
            <a:cxnSpLocks/>
            <a:stCxn id="22" idx="0"/>
            <a:endCxn id="44" idx="3"/>
          </p:cNvCxnSpPr>
          <p:nvPr/>
        </p:nvCxnSpPr>
        <p:spPr>
          <a:xfrm flipV="1">
            <a:off x="4134120" y="2627510"/>
            <a:ext cx="457200" cy="17724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68">
            <a:extLst>
              <a:ext uri="{FF2B5EF4-FFF2-40B4-BE49-F238E27FC236}">
                <a16:creationId xmlns:a16="http://schemas.microsoft.com/office/drawing/2014/main" id="{892B357B-6CFF-46F0-BB9A-BB06DF163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732" y="2238753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5|3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F2F8D6-EB67-49D1-8AE5-C3280EA18AE2}"/>
              </a:ext>
            </a:extLst>
          </p:cNvPr>
          <p:cNvCxnSpPr>
            <a:stCxn id="24" idx="0"/>
            <a:endCxn id="21" idx="3"/>
          </p:cNvCxnSpPr>
          <p:nvPr/>
        </p:nvCxnSpPr>
        <p:spPr>
          <a:xfrm flipV="1">
            <a:off x="2620332" y="1937191"/>
            <a:ext cx="857989" cy="3015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65">
            <a:extLst>
              <a:ext uri="{FF2B5EF4-FFF2-40B4-BE49-F238E27FC236}">
                <a16:creationId xmlns:a16="http://schemas.microsoft.com/office/drawing/2014/main" id="{AD1909CA-7CE5-448E-9264-17B4C5486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211" y="353207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11|0</a:t>
            </a:r>
            <a:endParaRPr lang="zh-CN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581935-9976-4419-9B23-F0DADFCD91BA}"/>
              </a:ext>
            </a:extLst>
          </p:cNvPr>
          <p:cNvCxnSpPr>
            <a:cxnSpLocks/>
            <a:stCxn id="26" idx="0"/>
            <a:endCxn id="22" idx="3"/>
          </p:cNvCxnSpPr>
          <p:nvPr/>
        </p:nvCxnSpPr>
        <p:spPr>
          <a:xfrm flipV="1">
            <a:off x="3877811" y="3195004"/>
            <a:ext cx="94664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65">
            <a:extLst>
              <a:ext uri="{FF2B5EF4-FFF2-40B4-BE49-F238E27FC236}">
                <a16:creationId xmlns:a16="http://schemas.microsoft.com/office/drawing/2014/main" id="{D7F48478-7905-4D14-98BB-31DA69C87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611" y="353207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15|1</a:t>
            </a:r>
            <a:endParaRPr lang="zh-CN" alt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308AD7-5F92-47A4-B7A7-FC828B0E0C50}"/>
              </a:ext>
            </a:extLst>
          </p:cNvPr>
          <p:cNvCxnSpPr>
            <a:cxnSpLocks/>
            <a:stCxn id="28" idx="0"/>
            <a:endCxn id="22" idx="5"/>
          </p:cNvCxnSpPr>
          <p:nvPr/>
        </p:nvCxnSpPr>
        <p:spPr>
          <a:xfrm flipH="1" flipV="1">
            <a:off x="4295765" y="3195004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65">
            <a:extLst>
              <a:ext uri="{FF2B5EF4-FFF2-40B4-BE49-F238E27FC236}">
                <a16:creationId xmlns:a16="http://schemas.microsoft.com/office/drawing/2014/main" id="{44C32496-57C0-400E-A4CC-76523A169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65" y="428202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13|0</a:t>
            </a:r>
            <a:endParaRPr lang="zh-CN" alt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1EAE4E-1BF4-45AD-AB74-3A61D974F3CE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V="1">
            <a:off x="4295765" y="3989270"/>
            <a:ext cx="115446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65">
            <a:extLst>
              <a:ext uri="{FF2B5EF4-FFF2-40B4-BE49-F238E27FC236}">
                <a16:creationId xmlns:a16="http://schemas.microsoft.com/office/drawing/2014/main" id="{AB75277C-8D1D-47A4-8A7E-18511FA16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011" y="277726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2|1</a:t>
            </a:r>
            <a:endParaRPr lang="zh-CN" alt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DAD1F6-565C-4B41-B094-0CCDA9D997DE}"/>
              </a:ext>
            </a:extLst>
          </p:cNvPr>
          <p:cNvCxnSpPr>
            <a:cxnSpLocks/>
            <a:stCxn id="32" idx="0"/>
            <a:endCxn id="24" idx="3"/>
          </p:cNvCxnSpPr>
          <p:nvPr/>
        </p:nvCxnSpPr>
        <p:spPr>
          <a:xfrm flipV="1">
            <a:off x="2277611" y="2628998"/>
            <a:ext cx="181076" cy="14826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65">
            <a:extLst>
              <a:ext uri="{FF2B5EF4-FFF2-40B4-BE49-F238E27FC236}">
                <a16:creationId xmlns:a16="http://schemas.microsoft.com/office/drawing/2014/main" id="{5CAB7F4B-B2D3-4B7F-86B4-7473D7C2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933" y="2777263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8|2</a:t>
            </a:r>
            <a:endParaRPr lang="zh-CN" alt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D5ADFE-5455-4DD7-A67B-AB9293312362}"/>
              </a:ext>
            </a:extLst>
          </p:cNvPr>
          <p:cNvCxnSpPr>
            <a:cxnSpLocks/>
            <a:stCxn id="34" idx="0"/>
            <a:endCxn id="24" idx="5"/>
          </p:cNvCxnSpPr>
          <p:nvPr/>
        </p:nvCxnSpPr>
        <p:spPr>
          <a:xfrm flipH="1" flipV="1">
            <a:off x="2781977" y="2628998"/>
            <a:ext cx="197556" cy="14826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65">
            <a:extLst>
              <a:ext uri="{FF2B5EF4-FFF2-40B4-BE49-F238E27FC236}">
                <a16:creationId xmlns:a16="http://schemas.microsoft.com/office/drawing/2014/main" id="{5C24CEF3-ABD2-416D-AC9E-01049E053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611" y="3527216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1|0</a:t>
            </a:r>
            <a:endParaRPr lang="zh-CN" alt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42F71F-FA89-41E9-944F-DCD4AE5C06F9}"/>
              </a:ext>
            </a:extLst>
          </p:cNvPr>
          <p:cNvCxnSpPr>
            <a:cxnSpLocks/>
            <a:stCxn id="36" idx="0"/>
            <a:endCxn id="32" idx="4"/>
          </p:cNvCxnSpPr>
          <p:nvPr/>
        </p:nvCxnSpPr>
        <p:spPr>
          <a:xfrm flipV="1">
            <a:off x="2125211" y="3234463"/>
            <a:ext cx="152400" cy="29275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65">
            <a:extLst>
              <a:ext uri="{FF2B5EF4-FFF2-40B4-BE49-F238E27FC236}">
                <a16:creationId xmlns:a16="http://schemas.microsoft.com/office/drawing/2014/main" id="{387C30C0-14D8-4D3F-B166-625C6CEE1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211" y="3540081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6|1</a:t>
            </a:r>
            <a:endParaRPr lang="zh-CN" alt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D29BFC-7CF2-4DB7-8610-29386D47A696}"/>
              </a:ext>
            </a:extLst>
          </p:cNvPr>
          <p:cNvCxnSpPr>
            <a:cxnSpLocks/>
            <a:stCxn id="38" idx="0"/>
            <a:endCxn id="34" idx="3"/>
          </p:cNvCxnSpPr>
          <p:nvPr/>
        </p:nvCxnSpPr>
        <p:spPr>
          <a:xfrm flipV="1">
            <a:off x="2734811" y="3167508"/>
            <a:ext cx="83077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4689865-C0DB-4906-928F-FE4ED44DC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611" y="3540081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9|0</a:t>
            </a:r>
            <a:endParaRPr lang="zh-CN" alt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727F5F-1527-48AE-87A5-7E005E1F9092}"/>
              </a:ext>
            </a:extLst>
          </p:cNvPr>
          <p:cNvCxnSpPr>
            <a:cxnSpLocks/>
            <a:stCxn id="40" idx="0"/>
            <a:endCxn id="34" idx="5"/>
          </p:cNvCxnSpPr>
          <p:nvPr/>
        </p:nvCxnSpPr>
        <p:spPr>
          <a:xfrm flipH="1" flipV="1">
            <a:off x="3141178" y="3167508"/>
            <a:ext cx="127033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65">
            <a:extLst>
              <a:ext uri="{FF2B5EF4-FFF2-40B4-BE49-F238E27FC236}">
                <a16:creationId xmlns:a16="http://schemas.microsoft.com/office/drawing/2014/main" id="{B9EA1380-A812-44EA-809C-510F39581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929" y="4277169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7|0</a:t>
            </a:r>
            <a:endParaRPr lang="zh-CN" alt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01F16F-C963-417B-A486-F2588DFD91BF}"/>
              </a:ext>
            </a:extLst>
          </p:cNvPr>
          <p:cNvCxnSpPr>
            <a:cxnSpLocks/>
            <a:stCxn id="42" idx="0"/>
            <a:endCxn id="38" idx="4"/>
          </p:cNvCxnSpPr>
          <p:nvPr/>
        </p:nvCxnSpPr>
        <p:spPr>
          <a:xfrm flipH="1" flipV="1">
            <a:off x="2734811" y="3997281"/>
            <a:ext cx="158718" cy="27988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68">
            <a:extLst>
              <a:ext uri="{FF2B5EF4-FFF2-40B4-BE49-F238E27FC236}">
                <a16:creationId xmlns:a16="http://schemas.microsoft.com/office/drawing/2014/main" id="{03666723-8476-4EFD-AD08-3F14CBA1C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65" y="2237265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18|3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Oval 65">
            <a:extLst>
              <a:ext uri="{FF2B5EF4-FFF2-40B4-BE49-F238E27FC236}">
                <a16:creationId xmlns:a16="http://schemas.microsoft.com/office/drawing/2014/main" id="{A93E34DB-9863-4703-BB3F-B19FB0DDF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01" y="2804759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23|2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Oval 68">
            <a:extLst>
              <a:ext uri="{FF2B5EF4-FFF2-40B4-BE49-F238E27FC236}">
                <a16:creationId xmlns:a16="http://schemas.microsoft.com/office/drawing/2014/main" id="{41A8E425-1D4E-4DC1-8C1D-7EB6D60A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675" y="3537849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24|1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DF97A3-80AA-47BA-B50B-F21ABE739627}"/>
              </a:ext>
            </a:extLst>
          </p:cNvPr>
          <p:cNvCxnSpPr>
            <a:cxnSpLocks/>
            <a:stCxn id="46" idx="0"/>
            <a:endCxn id="45" idx="5"/>
          </p:cNvCxnSpPr>
          <p:nvPr/>
        </p:nvCxnSpPr>
        <p:spPr>
          <a:xfrm flipH="1" flipV="1">
            <a:off x="5581946" y="3195004"/>
            <a:ext cx="219329" cy="342845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31722A-79C2-4007-9E28-3B5B380383F0}"/>
              </a:ext>
            </a:extLst>
          </p:cNvPr>
          <p:cNvCxnSpPr>
            <a:cxnSpLocks/>
            <a:stCxn id="53" idx="0"/>
            <a:endCxn id="49" idx="3"/>
          </p:cNvCxnSpPr>
          <p:nvPr/>
        </p:nvCxnSpPr>
        <p:spPr>
          <a:xfrm flipV="1">
            <a:off x="4868411" y="3957822"/>
            <a:ext cx="94651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65">
            <a:extLst>
              <a:ext uri="{FF2B5EF4-FFF2-40B4-BE49-F238E27FC236}">
                <a16:creationId xmlns:a16="http://schemas.microsoft.com/office/drawing/2014/main" id="{62BA8870-323D-4DAE-B3B1-2E86B5210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6107" y="3567577"/>
            <a:ext cx="457200" cy="4572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21|1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C8F50C-88E1-4F74-85CC-B98691DB0C86}"/>
              </a:ext>
            </a:extLst>
          </p:cNvPr>
          <p:cNvCxnSpPr>
            <a:cxnSpLocks/>
            <a:stCxn id="49" idx="0"/>
            <a:endCxn id="45" idx="3"/>
          </p:cNvCxnSpPr>
          <p:nvPr/>
        </p:nvCxnSpPr>
        <p:spPr>
          <a:xfrm flipV="1">
            <a:off x="5124707" y="3195004"/>
            <a:ext cx="133949" cy="37257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65">
            <a:extLst>
              <a:ext uri="{FF2B5EF4-FFF2-40B4-BE49-F238E27FC236}">
                <a16:creationId xmlns:a16="http://schemas.microsoft.com/office/drawing/2014/main" id="{32CE7895-B912-49AB-A6B8-291A4DBA0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766" y="426516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31|0</a:t>
            </a:r>
            <a:endParaRPr lang="zh-CN" alt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8BF8240-B3A0-49F1-89BF-A56E97896BAB}"/>
              </a:ext>
            </a:extLst>
          </p:cNvPr>
          <p:cNvCxnSpPr>
            <a:cxnSpLocks/>
            <a:stCxn id="51" idx="0"/>
            <a:endCxn id="46" idx="5"/>
          </p:cNvCxnSpPr>
          <p:nvPr/>
        </p:nvCxnSpPr>
        <p:spPr>
          <a:xfrm flipH="1" flipV="1">
            <a:off x="5962920" y="3928094"/>
            <a:ext cx="115446" cy="33706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65">
            <a:extLst>
              <a:ext uri="{FF2B5EF4-FFF2-40B4-BE49-F238E27FC236}">
                <a16:creationId xmlns:a16="http://schemas.microsoft.com/office/drawing/2014/main" id="{2DD6D1C0-2C5A-4918-82DF-6A52487F9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811" y="4294888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19|0</a:t>
            </a:r>
            <a:endParaRPr lang="zh-CN" altLang="en-US" dirty="0"/>
          </a:p>
        </p:txBody>
      </p:sp>
      <p:sp>
        <p:nvSpPr>
          <p:cNvPr id="54" name="Oval 65">
            <a:extLst>
              <a:ext uri="{FF2B5EF4-FFF2-40B4-BE49-F238E27FC236}">
                <a16:creationId xmlns:a16="http://schemas.microsoft.com/office/drawing/2014/main" id="{337B71D5-AD1B-47EF-BE8E-85F1C97E7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01" y="4265160"/>
            <a:ext cx="457200" cy="4572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eaLnBrk="1" hangingPunct="1"/>
            <a:r>
              <a:rPr lang="en-US" altLang="zh-CN" dirty="0"/>
              <a:t>22|0</a:t>
            </a:r>
            <a:endParaRPr lang="zh-CN" alt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AF9F7F-36E9-4559-A66D-0C26465AB4D4}"/>
              </a:ext>
            </a:extLst>
          </p:cNvPr>
          <p:cNvCxnSpPr>
            <a:cxnSpLocks/>
            <a:stCxn id="54" idx="0"/>
            <a:endCxn id="49" idx="5"/>
          </p:cNvCxnSpPr>
          <p:nvPr/>
        </p:nvCxnSpPr>
        <p:spPr>
          <a:xfrm flipH="1" flipV="1">
            <a:off x="5286352" y="3957822"/>
            <a:ext cx="133949" cy="30733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379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C9EC-BE30-4908-A4A4-056B496A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 Code for Deletion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CB3FC-0279-4F9F-ACDA-BCC20036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E2FF6A-CA28-4EB2-B30D-E0CACCAE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1646238"/>
            <a:ext cx="5638800" cy="2316162"/>
          </a:xfrm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  <a:ea typeface="+mn-ea"/>
              </a:rPr>
              <a:t>DELETE-NODE(root, x)</a:t>
            </a:r>
          </a:p>
          <a:p>
            <a:pPr>
              <a:buAutoNum type="arabicPeriod"/>
            </a:pPr>
            <a:r>
              <a:rPr lang="en-US" sz="1800" dirty="0"/>
              <a:t>root = BST-DELETE-NODE(root, x)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AutoNum type="arabicPeriod"/>
            </a:pPr>
            <a:r>
              <a:rPr lang="en-US" sz="1800" dirty="0"/>
              <a:t>IF root != Null</a:t>
            </a:r>
          </a:p>
          <a:p>
            <a:pPr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root.</a:t>
            </a:r>
            <a:r>
              <a:rPr lang="en-US" sz="1800" dirty="0" err="1"/>
              <a:t>UPDATE</a:t>
            </a:r>
            <a:r>
              <a:rPr lang="en-US" sz="1800" dirty="0"/>
              <a:t>-HEIGHT()</a:t>
            </a:r>
          </a:p>
          <a:p>
            <a:pPr>
              <a:buAutoNum type="arabicPeriod"/>
            </a:pPr>
            <a:r>
              <a:rPr lang="en-US" sz="1800" dirty="0"/>
              <a:t>    root =REBALANCE(root)</a:t>
            </a:r>
          </a:p>
          <a:p>
            <a:pPr>
              <a:buAutoNum type="arabicPeriod"/>
            </a:pPr>
            <a:r>
              <a:rPr lang="en-US" sz="1800" dirty="0">
                <a:latin typeface="+mn-lt"/>
                <a:ea typeface="+mn-ea"/>
              </a:rPr>
              <a:t>return root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BC2EF8-990E-4718-A4F2-BB1EF1F4DBDC}"/>
              </a:ext>
            </a:extLst>
          </p:cNvPr>
          <p:cNvSpPr txBox="1">
            <a:spLocks/>
          </p:cNvSpPr>
          <p:nvPr/>
        </p:nvSpPr>
        <p:spPr>
          <a:xfrm>
            <a:off x="0" y="1414325"/>
            <a:ext cx="2762250" cy="1143000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Returns the (updated) root of the subtree after deletion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738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C9EC-BE30-4908-A4A4-056B496A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 Code for Deletion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CB3FC-0279-4F9F-ACDA-BCC20036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E2FF6A-CA28-4EB2-B30D-E0CACCAE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1646238"/>
            <a:ext cx="5638800" cy="3797437"/>
          </a:xfrm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  <a:ea typeface="+mn-ea"/>
              </a:rPr>
              <a:t>BST-DELETE-NODE(root, x)</a:t>
            </a:r>
          </a:p>
          <a:p>
            <a:pPr>
              <a:buAutoNum type="arabicPeriod"/>
            </a:pPr>
            <a:r>
              <a:rPr lang="en-US" sz="1800" dirty="0"/>
              <a:t>If root=Null</a:t>
            </a:r>
          </a:p>
          <a:p>
            <a:pPr>
              <a:buAutoNum type="arabicPeriod"/>
            </a:pPr>
            <a:r>
              <a:rPr lang="en-US" sz="1800" dirty="0"/>
              <a:t>    return Null</a:t>
            </a:r>
          </a:p>
          <a:p>
            <a:pPr>
              <a:buAutoNum type="arabicPeriod"/>
            </a:pPr>
            <a:r>
              <a:rPr lang="en-US" altLang="zh-CN" sz="1800" dirty="0"/>
              <a:t>IF x&lt;</a:t>
            </a:r>
            <a:r>
              <a:rPr lang="en-US" altLang="zh-CN" sz="1800" dirty="0" err="1"/>
              <a:t>root.key</a:t>
            </a:r>
            <a:endParaRPr lang="en-US" altLang="zh-CN" sz="1800" dirty="0"/>
          </a:p>
          <a:p>
            <a:pPr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root.left</a:t>
            </a:r>
            <a:r>
              <a:rPr lang="en-US" altLang="zh-CN" sz="1800" dirty="0"/>
              <a:t>=DELETE-NODE(</a:t>
            </a:r>
            <a:r>
              <a:rPr lang="en-US" altLang="zh-CN" sz="1800" dirty="0" err="1"/>
              <a:t>root.left</a:t>
            </a:r>
            <a:r>
              <a:rPr lang="en-US" altLang="zh-CN" sz="1800" dirty="0"/>
              <a:t>, x)</a:t>
            </a:r>
          </a:p>
          <a:p>
            <a:pPr>
              <a:buAutoNum type="arabicPeriod"/>
            </a:pPr>
            <a:r>
              <a:rPr lang="en-US" altLang="zh-CN" sz="1800" dirty="0"/>
              <a:t>ELSE IF x&gt;</a:t>
            </a:r>
            <a:r>
              <a:rPr lang="en-US" altLang="zh-CN" sz="1800" dirty="0" err="1"/>
              <a:t>root.key</a:t>
            </a:r>
            <a:endParaRPr lang="en-US" altLang="zh-CN" sz="1800" dirty="0"/>
          </a:p>
          <a:p>
            <a:pPr>
              <a:buAutoNum type="arabicPeriod"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root.right</a:t>
            </a:r>
            <a:r>
              <a:rPr lang="en-US" altLang="zh-CN" sz="1800" dirty="0"/>
              <a:t>=DELETE-NODE(</a:t>
            </a:r>
            <a:r>
              <a:rPr lang="en-US" altLang="zh-CN" sz="1800" dirty="0" err="1"/>
              <a:t>root.right</a:t>
            </a:r>
            <a:r>
              <a:rPr lang="en-US" altLang="zh-CN" sz="1800" dirty="0"/>
              <a:t>, x)</a:t>
            </a:r>
          </a:p>
          <a:p>
            <a:pPr>
              <a:buAutoNum type="arabicPeriod"/>
            </a:pPr>
            <a:r>
              <a:rPr lang="en-US" altLang="zh-CN" sz="1800" dirty="0"/>
              <a:t>ELSE</a:t>
            </a:r>
          </a:p>
          <a:p>
            <a:pPr>
              <a:buAutoNum type="arabicPeriod"/>
            </a:pPr>
            <a:r>
              <a:rPr lang="en-US" altLang="zh-CN" sz="1800" dirty="0"/>
              <a:t>    root=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BST-DELETE-ROOT(root)</a:t>
            </a:r>
            <a:endParaRPr lang="en-US" altLang="zh-CN" sz="1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AutoNum type="arabicPeriod"/>
            </a:pPr>
            <a:r>
              <a:rPr lang="en-US" sz="1800" dirty="0">
                <a:latin typeface="+mn-lt"/>
                <a:ea typeface="+mn-ea"/>
              </a:rPr>
              <a:t>Return root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BC2EF8-990E-4718-A4F2-BB1EF1F4DBDC}"/>
              </a:ext>
            </a:extLst>
          </p:cNvPr>
          <p:cNvSpPr txBox="1">
            <a:spLocks/>
          </p:cNvSpPr>
          <p:nvPr/>
        </p:nvSpPr>
        <p:spPr>
          <a:xfrm>
            <a:off x="0" y="1414325"/>
            <a:ext cx="2762250" cy="1143000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Returns the (updated) root of the subtree after deletion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97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C9EC-BE30-4908-A4A4-056B496A1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467600" y="303213"/>
            <a:ext cx="1371600" cy="5851525"/>
          </a:xfrm>
        </p:spPr>
        <p:txBody>
          <a:bodyPr>
            <a:noAutofit/>
          </a:bodyPr>
          <a:lstStyle/>
          <a:p>
            <a:r>
              <a:rPr lang="en-US" altLang="zh-CN" sz="4000" dirty="0" err="1"/>
              <a:t>DeleteRoot</a:t>
            </a:r>
            <a:endParaRPr lang="zh-CN" altLang="en-US" sz="4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E2FF6A-CA28-4EB2-B30D-E0CACCAE2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1252140"/>
            <a:ext cx="6324600" cy="3953669"/>
          </a:xfrm>
          <a:ln w="76200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274320" tIns="182880" rIns="274320" bIns="182880" rtlCol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  <a:ea typeface="+mn-ea"/>
              </a:rPr>
              <a:t>BST-DELETE-ROOT(root)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// removes the root and returns the updated root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/>
                </a:solidFill>
              </a:rPr>
              <a:t>// of the subtree</a:t>
            </a:r>
          </a:p>
          <a:p>
            <a:pPr>
              <a:buAutoNum type="arabicPeriod"/>
            </a:pPr>
            <a:r>
              <a:rPr lang="en-US" altLang="zh-CN" sz="1800" dirty="0"/>
              <a:t>IF </a:t>
            </a:r>
            <a:r>
              <a:rPr lang="en-US" altLang="zh-CN" sz="1800" dirty="0" err="1"/>
              <a:t>root.left</a:t>
            </a:r>
            <a:r>
              <a:rPr lang="en-US" altLang="zh-CN" sz="1800" dirty="0"/>
              <a:t>=Null</a:t>
            </a:r>
          </a:p>
          <a:p>
            <a:pPr>
              <a:buAutoNum type="arabicPeriod"/>
            </a:pPr>
            <a:r>
              <a:rPr lang="en-US" altLang="zh-CN" sz="1800" dirty="0"/>
              <a:t>    return=</a:t>
            </a:r>
            <a:r>
              <a:rPr lang="en-US" altLang="zh-CN" sz="1800" dirty="0" err="1"/>
              <a:t>root.right</a:t>
            </a:r>
            <a:endParaRPr lang="en-US" altLang="zh-CN" sz="1800" dirty="0"/>
          </a:p>
          <a:p>
            <a:pPr>
              <a:buAutoNum type="arabicPeriod"/>
            </a:pPr>
            <a:r>
              <a:rPr lang="en-US" altLang="zh-CN" sz="1800" dirty="0"/>
              <a:t>IF </a:t>
            </a:r>
            <a:r>
              <a:rPr lang="en-US" altLang="zh-CN" sz="1800" dirty="0" err="1"/>
              <a:t>root.right</a:t>
            </a:r>
            <a:r>
              <a:rPr lang="en-US" altLang="zh-CN" sz="1800" dirty="0"/>
              <a:t>=Null</a:t>
            </a:r>
          </a:p>
          <a:p>
            <a:pPr>
              <a:buAutoNum type="arabicPeriod"/>
            </a:pPr>
            <a:r>
              <a:rPr lang="en-US" altLang="zh-CN" sz="1800" dirty="0"/>
              <a:t>    return </a:t>
            </a:r>
            <a:r>
              <a:rPr lang="en-US" altLang="zh-CN" sz="1800" dirty="0" err="1"/>
              <a:t>root.left</a:t>
            </a:r>
            <a:endParaRPr lang="en-US" altLang="zh-CN" sz="1800" dirty="0"/>
          </a:p>
          <a:p>
            <a:pPr>
              <a:buAutoNum type="arabicPeriod"/>
            </a:pPr>
            <a:r>
              <a:rPr lang="en-US" altLang="zh-CN" sz="1800" dirty="0">
                <a:solidFill>
                  <a:schemeClr val="accent4"/>
                </a:solidFill>
              </a:rPr>
              <a:t>// root has two children</a:t>
            </a:r>
          </a:p>
          <a:p>
            <a:pPr>
              <a:buAutoNum type="arabicPeriod"/>
            </a:pPr>
            <a:r>
              <a:rPr lang="en-US" altLang="zh-CN" sz="1800" dirty="0" err="1"/>
              <a:t>root.key</a:t>
            </a:r>
            <a:r>
              <a:rPr lang="en-US" altLang="zh-CN" sz="1800" dirty="0"/>
              <a:t>=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MIN-KEY(</a:t>
            </a:r>
            <a:r>
              <a:rPr lang="en-US" altLang="zh-CN" sz="2000" dirty="0" err="1">
                <a:solidFill>
                  <a:schemeClr val="bg2">
                    <a:lumMod val="75000"/>
                  </a:schemeClr>
                </a:solidFill>
              </a:rPr>
              <a:t>root.right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>
              <a:buAutoNum type="arabicPeriod"/>
            </a:pPr>
            <a:r>
              <a:rPr lang="en-US" altLang="zh-CN" sz="1800" dirty="0" err="1"/>
              <a:t>root.right</a:t>
            </a:r>
            <a:r>
              <a:rPr lang="en-US" altLang="zh-CN" sz="1800" dirty="0"/>
              <a:t> = BST-DELETE-NODE(</a:t>
            </a:r>
            <a:r>
              <a:rPr lang="en-US" altLang="zh-CN" sz="1800" dirty="0" err="1"/>
              <a:t>root.right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root.key</a:t>
            </a:r>
            <a:r>
              <a:rPr lang="en-US" altLang="zh-CN" sz="1800" dirty="0"/>
              <a:t>)</a:t>
            </a:r>
            <a:endParaRPr lang="en-US" sz="1800" dirty="0"/>
          </a:p>
          <a:p>
            <a:pPr>
              <a:buAutoNum type="arabicPeriod"/>
            </a:pPr>
            <a:r>
              <a:rPr lang="en-US" sz="1800" dirty="0"/>
              <a:t>return root</a:t>
            </a:r>
            <a:endParaRPr lang="en-US" sz="1800" dirty="0">
              <a:latin typeface="+mn-lt"/>
              <a:ea typeface="+mn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CB3FC-0279-4F9F-ACDA-BCC20036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13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</a:t>
            </a:r>
            <a:r>
              <a:rPr lang="en-US" dirty="0">
                <a:solidFill>
                  <a:schemeClr val="accent4"/>
                </a:solidFill>
              </a:rPr>
              <a:t>Node.java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BinaryTreePrinter.java, BST.java </a:t>
            </a:r>
            <a:r>
              <a:rPr lang="en-US" dirty="0"/>
              <a:t>and the skeleton of </a:t>
            </a:r>
            <a:r>
              <a:rPr lang="en-US" altLang="zh-CN" dirty="0">
                <a:solidFill>
                  <a:schemeClr val="accent4"/>
                </a:solidFill>
              </a:rPr>
              <a:t>AVLTree</a:t>
            </a:r>
            <a:r>
              <a:rPr lang="en-US" dirty="0">
                <a:solidFill>
                  <a:schemeClr val="accent4"/>
                </a:solidFill>
              </a:rPr>
              <a:t>.java</a:t>
            </a:r>
            <a:r>
              <a:rPr lang="en-US" dirty="0"/>
              <a:t>, complete </a:t>
            </a:r>
            <a:r>
              <a:rPr lang="en-US" dirty="0">
                <a:solidFill>
                  <a:schemeClr val="accent4"/>
                </a:solidFill>
              </a:rPr>
              <a:t>AVLTree.java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Node.java</a:t>
            </a:r>
            <a:r>
              <a:rPr lang="en-US" dirty="0"/>
              <a:t>: implements the class for an AVL tree node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</a:rPr>
              <a:t>BinaryTreePrinter.java </a:t>
            </a:r>
            <a:r>
              <a:rPr lang="en-US" altLang="zh-CN" dirty="0"/>
              <a:t>: implements a method to print out a binary tree</a:t>
            </a:r>
            <a:endParaRPr lang="en-US" dirty="0"/>
          </a:p>
          <a:p>
            <a:pPr lvl="1"/>
            <a:r>
              <a:rPr lang="en-US" altLang="zh-CN" dirty="0">
                <a:solidFill>
                  <a:schemeClr val="accent4"/>
                </a:solidFill>
              </a:rPr>
              <a:t>BST.java</a:t>
            </a:r>
            <a:r>
              <a:rPr lang="en-US" altLang="zh-CN" dirty="0"/>
              <a:t>: implements the class for a binary search tree</a:t>
            </a:r>
            <a:endParaRPr lang="en-US" dirty="0"/>
          </a:p>
          <a:p>
            <a:pPr lvl="1"/>
            <a:r>
              <a:rPr lang="en-US" dirty="0">
                <a:solidFill>
                  <a:schemeClr val="accent4"/>
                </a:solidFill>
              </a:rPr>
              <a:t>AVLTree.java</a:t>
            </a:r>
            <a:r>
              <a:rPr lang="en-US" dirty="0"/>
              <a:t>: implements the class for an AVL Tree</a:t>
            </a:r>
          </a:p>
          <a:p>
            <a:pPr lvl="2"/>
            <a:r>
              <a:rPr lang="en-US" dirty="0"/>
              <a:t>The class </a:t>
            </a:r>
            <a:r>
              <a:rPr lang="en-US" i="1" dirty="0" err="1"/>
              <a:t>AVLTree</a:t>
            </a:r>
            <a:r>
              <a:rPr lang="en-US" dirty="0"/>
              <a:t> is implemented as a subclass of </a:t>
            </a:r>
            <a:r>
              <a:rPr lang="en-US" i="1" dirty="0"/>
              <a:t>BST</a:t>
            </a:r>
          </a:p>
          <a:p>
            <a:pPr lvl="2"/>
            <a:r>
              <a:rPr lang="en-US" dirty="0"/>
              <a:t>Read the skeleton and complete all the methods</a:t>
            </a:r>
          </a:p>
          <a:p>
            <a:pPr lvl="2"/>
            <a:r>
              <a:rPr lang="en-US" dirty="0"/>
              <a:t>This is the only file that you are going to modify</a:t>
            </a:r>
          </a:p>
          <a:p>
            <a:pPr lvl="2"/>
            <a:r>
              <a:rPr lang="en-US" dirty="0"/>
              <a:t>You may </a:t>
            </a:r>
            <a:r>
              <a:rPr lang="en-US" altLang="zh-CN" dirty="0"/>
              <a:t>add (a lot of)</a:t>
            </a:r>
            <a:r>
              <a:rPr lang="en-US" dirty="0"/>
              <a:t> auxiliary functions if there is a need</a:t>
            </a:r>
          </a:p>
          <a:p>
            <a:pPr lvl="2"/>
            <a:r>
              <a:rPr lang="en-US" dirty="0"/>
              <a:t>a main function is provided for testing purpose</a:t>
            </a:r>
          </a:p>
          <a:p>
            <a:r>
              <a:rPr lang="en-US" dirty="0"/>
              <a:t>Submit </a:t>
            </a:r>
            <a:r>
              <a:rPr lang="en-US" dirty="0">
                <a:solidFill>
                  <a:schemeClr val="accent4"/>
                </a:solidFill>
              </a:rPr>
              <a:t>AVLTree.java</a:t>
            </a:r>
            <a:r>
              <a:rPr lang="en-US" dirty="0"/>
              <a:t> to iSpace.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F9DA60F3-D60A-4BDF-B60C-9F68800235AE}"/>
              </a:ext>
            </a:extLst>
          </p:cNvPr>
          <p:cNvSpPr/>
          <p:nvPr/>
        </p:nvSpPr>
        <p:spPr>
          <a:xfrm>
            <a:off x="1692000" y="549000"/>
            <a:ext cx="5760000" cy="5760000"/>
          </a:xfrm>
          <a:prstGeom prst="arc">
            <a:avLst>
              <a:gd name="adj1" fmla="val 11892031"/>
              <a:gd name="adj2" fmla="val 10067437"/>
            </a:avLst>
          </a:prstGeom>
          <a:ln w="406400">
            <a:solidFill>
              <a:schemeClr val="bg1">
                <a:lumMod val="9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Single Left Rotation to Fix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Case 4 (right-right)</a:t>
            </a:r>
            <a:endParaRPr lang="en-US" dirty="0"/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8194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k1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15" idx="5"/>
            <a:endCxn id="7" idx="0"/>
          </p:cNvCxnSpPr>
          <p:nvPr/>
        </p:nvCxnSpPr>
        <p:spPr>
          <a:xfrm>
            <a:off x="3068404" y="3678004"/>
            <a:ext cx="436796" cy="262608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1522476" y="3144604"/>
            <a:ext cx="666920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3048000" y="3940612"/>
            <a:ext cx="914400" cy="111810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1216152" y="3429000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1143000" y="2362200"/>
            <a:ext cx="2137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K1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is unbalanced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15" idx="3"/>
            <a:endCxn id="13" idx="0"/>
          </p:cNvCxnSpPr>
          <p:nvPr/>
        </p:nvCxnSpPr>
        <p:spPr>
          <a:xfrm flipH="1">
            <a:off x="2256300" y="3678004"/>
            <a:ext cx="542696" cy="26260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1951500" y="3940612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528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4" idx="5"/>
            <a:endCxn id="15" idx="0"/>
          </p:cNvCxnSpPr>
          <p:nvPr/>
        </p:nvCxnSpPr>
        <p:spPr>
          <a:xfrm>
            <a:off x="2458804" y="3144604"/>
            <a:ext cx="474896" cy="20819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537" y="34290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k1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36" idx="5"/>
            <a:endCxn id="31" idx="0"/>
          </p:cNvCxnSpPr>
          <p:nvPr/>
        </p:nvCxnSpPr>
        <p:spPr>
          <a:xfrm>
            <a:off x="7030804" y="3144604"/>
            <a:ext cx="744644" cy="52275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6492741" y="3754204"/>
            <a:ext cx="290583" cy="19000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7318248" y="3667354"/>
            <a:ext cx="914400" cy="111810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6477000" y="3944207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5562600" y="2362200"/>
            <a:ext cx="2911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K2 is perfectly 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28" idx="3"/>
            <a:endCxn id="35" idx="0"/>
          </p:cNvCxnSpPr>
          <p:nvPr/>
        </p:nvCxnSpPr>
        <p:spPr>
          <a:xfrm flipH="1">
            <a:off x="5943600" y="3754204"/>
            <a:ext cx="279733" cy="18614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5638800" y="3940344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28" idx="0"/>
            <a:endCxn id="36" idx="3"/>
          </p:cNvCxnSpPr>
          <p:nvPr/>
        </p:nvCxnSpPr>
        <p:spPr>
          <a:xfrm flipV="1">
            <a:off x="6358037" y="3144604"/>
            <a:ext cx="403359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15FC9D-F568-43A1-90D6-72082E10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6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  <p:bldP spid="33" grpId="0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ea typeface="宋体" pitchFamily="2" charset="-122"/>
              </a:rPr>
              <a:t>Double Rotation to Fix Case 2&amp;3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ea typeface="宋体" pitchFamily="2" charset="-122"/>
              </a:rPr>
              <a:t>One single rotation to move the deepest sub-tree to the </a:t>
            </a:r>
            <a:r>
              <a:rPr lang="en-US" altLang="zh-CN" sz="2800" dirty="0">
                <a:solidFill>
                  <a:schemeClr val="accent4"/>
                </a:solidFill>
                <a:ea typeface="宋体" pitchFamily="2" charset="-122"/>
              </a:rPr>
              <a:t>outer side</a:t>
            </a:r>
          </a:p>
          <a:p>
            <a:pPr eaLnBrk="1" hangingPunct="1"/>
            <a:r>
              <a:rPr lang="en-US" altLang="zh-CN" sz="2800" dirty="0">
                <a:ea typeface="宋体" pitchFamily="2" charset="-122"/>
              </a:rPr>
              <a:t>Another single rotation to </a:t>
            </a:r>
            <a:r>
              <a:rPr lang="en-US" altLang="zh-CN" sz="2800" dirty="0">
                <a:solidFill>
                  <a:schemeClr val="accent4"/>
                </a:solidFill>
                <a:ea typeface="宋体" pitchFamily="2" charset="-122"/>
              </a:rPr>
              <a:t>restore the balance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D77124-2872-4797-8678-93E0D971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9DAF7F7-D184-4ACE-BE65-806712D40FF5}"/>
              </a:ext>
            </a:extLst>
          </p:cNvPr>
          <p:cNvSpPr/>
          <p:nvPr/>
        </p:nvSpPr>
        <p:spPr>
          <a:xfrm flipH="1">
            <a:off x="3859800" y="3581401"/>
            <a:ext cx="2160000" cy="2160000"/>
          </a:xfrm>
          <a:prstGeom prst="arc">
            <a:avLst>
              <a:gd name="adj1" fmla="val 11892031"/>
              <a:gd name="adj2" fmla="val 10067437"/>
            </a:avLst>
          </a:prstGeom>
          <a:ln w="1524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D6A0EC9-2DDE-46D7-B2E5-08ACE85C87A3}"/>
              </a:ext>
            </a:extLst>
          </p:cNvPr>
          <p:cNvSpPr/>
          <p:nvPr/>
        </p:nvSpPr>
        <p:spPr>
          <a:xfrm>
            <a:off x="2444468" y="3581401"/>
            <a:ext cx="2160000" cy="2160000"/>
          </a:xfrm>
          <a:prstGeom prst="arc">
            <a:avLst>
              <a:gd name="adj1" fmla="val 11892031"/>
              <a:gd name="adj2" fmla="val 10067437"/>
            </a:avLst>
          </a:prstGeom>
          <a:ln w="1524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65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Case 2 (left-right)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1616094" y="1983970"/>
            <a:ext cx="1999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B is unbalanced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098" y="244117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B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47" idx="5"/>
            <a:endCxn id="42" idx="0"/>
          </p:cNvCxnSpPr>
          <p:nvPr/>
        </p:nvCxnSpPr>
        <p:spPr>
          <a:xfrm>
            <a:off x="2344504" y="3375974"/>
            <a:ext cx="379914" cy="214767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27" idx="5"/>
            <a:endCxn id="43" idx="0"/>
          </p:cNvCxnSpPr>
          <p:nvPr/>
        </p:nvCxnSpPr>
        <p:spPr>
          <a:xfrm>
            <a:off x="2952302" y="2766374"/>
            <a:ext cx="571931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2267218" y="3590741"/>
            <a:ext cx="914400" cy="111810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3217909" y="3050770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47" idx="3"/>
            <a:endCxn id="46" idx="0"/>
          </p:cNvCxnSpPr>
          <p:nvPr/>
        </p:nvCxnSpPr>
        <p:spPr>
          <a:xfrm flipH="1">
            <a:off x="1905000" y="3375974"/>
            <a:ext cx="170096" cy="21476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1600200" y="3590741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05077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A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27" idx="3"/>
            <a:endCxn id="47" idx="0"/>
          </p:cNvCxnSpPr>
          <p:nvPr/>
        </p:nvCxnSpPr>
        <p:spPr>
          <a:xfrm flipH="1">
            <a:off x="2209800" y="2766374"/>
            <a:ext cx="473094" cy="28439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16" y="2421582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k3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69" idx="5"/>
            <a:endCxn id="74" idx="0"/>
          </p:cNvCxnSpPr>
          <p:nvPr/>
        </p:nvCxnSpPr>
        <p:spPr>
          <a:xfrm>
            <a:off x="5724002" y="3356386"/>
            <a:ext cx="674551" cy="12922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6429120" y="2746786"/>
            <a:ext cx="1036956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7159752" y="3031182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5105400" y="3356386"/>
            <a:ext cx="349194" cy="21476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4800600" y="3571153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798" y="3031182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k1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62" idx="3"/>
            <a:endCxn id="69" idx="0"/>
          </p:cNvCxnSpPr>
          <p:nvPr/>
        </p:nvCxnSpPr>
        <p:spPr>
          <a:xfrm flipH="1">
            <a:off x="5589298" y="2746786"/>
            <a:ext cx="570414" cy="28439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5334000" y="2041060"/>
            <a:ext cx="1782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Label B’s child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74" idx="5"/>
            <a:endCxn id="73" idx="0"/>
          </p:cNvCxnSpPr>
          <p:nvPr/>
        </p:nvCxnSpPr>
        <p:spPr>
          <a:xfrm>
            <a:off x="6533257" y="3810816"/>
            <a:ext cx="229038" cy="152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6455971" y="3963216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053" y="3485612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74" idx="3"/>
            <a:endCxn id="77" idx="0"/>
          </p:cNvCxnSpPr>
          <p:nvPr/>
        </p:nvCxnSpPr>
        <p:spPr>
          <a:xfrm flipH="1">
            <a:off x="6094476" y="3810816"/>
            <a:ext cx="169373" cy="152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5788152" y="3963216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861516" y="3031182"/>
            <a:ext cx="0" cy="83543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7848600" y="328672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h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110046" y="3965170"/>
            <a:ext cx="0" cy="83543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086600" y="419835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?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733440" y="3976052"/>
            <a:ext cx="0" cy="83543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473484" y="423159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?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4755756" y="3571153"/>
            <a:ext cx="0" cy="83543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495800" y="3826699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ea typeface="新細明體" panose="02020500000000000000" pitchFamily="18" charset="-120"/>
              </a:rPr>
              <a:t>?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8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14681"/>
          </a:xfrm>
        </p:spPr>
        <p:txBody>
          <a:bodyPr>
            <a:normAutofit/>
          </a:bodyPr>
          <a:lstStyle/>
          <a:p>
            <a:r>
              <a:rPr lang="en-US" sz="2800" dirty="0"/>
              <a:t>If the height of sub-tree D is h</a:t>
            </a:r>
          </a:p>
          <a:p>
            <a:pPr lvl="1"/>
            <a:r>
              <a:rPr lang="en-US" sz="2400" dirty="0"/>
              <a:t>What is the possible height of A, B and C?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2A7A9-DAB1-469E-AA09-D401A31C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0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  <p:bldP spid="68" grpId="0" animBg="1"/>
      <p:bldP spid="69" grpId="0" animBg="1"/>
      <p:bldP spid="71" grpId="0"/>
      <p:bldP spid="73" grpId="0" animBg="1"/>
      <p:bldP spid="74" grpId="0" animBg="1"/>
      <p:bldP spid="77" grpId="0" animBg="1"/>
      <p:bldP spid="80" grpId="0"/>
      <p:bldP spid="83" grpId="0"/>
      <p:bldP spid="85" grpId="0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/>
          <p:cNvSpPr/>
          <p:nvPr/>
        </p:nvSpPr>
        <p:spPr>
          <a:xfrm>
            <a:off x="2943274" y="3004370"/>
            <a:ext cx="2391770" cy="2024830"/>
          </a:xfrm>
          <a:prstGeom prst="trapezoid">
            <a:avLst>
              <a:gd name="adj" fmla="val 3409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Double Rotation to Fix Case 2</a:t>
            </a:r>
            <a:endParaRPr lang="en-US" dirty="0"/>
          </a:p>
        </p:txBody>
      </p:sp>
      <p:sp>
        <p:nvSpPr>
          <p:cNvPr id="62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16" y="2568456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k3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69" idx="5"/>
            <a:endCxn id="74" idx="0"/>
          </p:cNvCxnSpPr>
          <p:nvPr/>
        </p:nvCxnSpPr>
        <p:spPr>
          <a:xfrm>
            <a:off x="847202" y="3503260"/>
            <a:ext cx="674551" cy="12922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1552320" y="2893660"/>
            <a:ext cx="887604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2133600" y="3178056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381000" y="3503260"/>
            <a:ext cx="196794" cy="21476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76200" y="3718027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98" y="3178056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k1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62" idx="3"/>
            <a:endCxn id="69" idx="0"/>
          </p:cNvCxnSpPr>
          <p:nvPr/>
        </p:nvCxnSpPr>
        <p:spPr>
          <a:xfrm flipH="1">
            <a:off x="712498" y="2893660"/>
            <a:ext cx="570414" cy="28439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457200" y="2057400"/>
            <a:ext cx="2114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k3 is unbalanced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74" idx="5"/>
            <a:endCxn id="73" idx="0"/>
          </p:cNvCxnSpPr>
          <p:nvPr/>
        </p:nvCxnSpPr>
        <p:spPr>
          <a:xfrm>
            <a:off x="1656457" y="3957690"/>
            <a:ext cx="229038" cy="152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1579171" y="4110090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53" y="3632486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74" idx="3"/>
            <a:endCxn id="77" idx="0"/>
          </p:cNvCxnSpPr>
          <p:nvPr/>
        </p:nvCxnSpPr>
        <p:spPr>
          <a:xfrm flipH="1">
            <a:off x="1217676" y="3957690"/>
            <a:ext cx="169373" cy="152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911352" y="4110090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244" y="2568456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k3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36" idx="3"/>
            <a:endCxn id="55" idx="0"/>
          </p:cNvCxnSpPr>
          <p:nvPr/>
        </p:nvCxnSpPr>
        <p:spPr>
          <a:xfrm flipH="1">
            <a:off x="4173956" y="2893660"/>
            <a:ext cx="150084" cy="221421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36" idx="5"/>
            <a:endCxn id="40" idx="0"/>
          </p:cNvCxnSpPr>
          <p:nvPr/>
        </p:nvCxnSpPr>
        <p:spPr>
          <a:xfrm>
            <a:off x="4593448" y="2893660"/>
            <a:ext cx="887604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5174728" y="3178056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50" idx="3"/>
            <a:endCxn id="49" idx="0"/>
          </p:cNvCxnSpPr>
          <p:nvPr/>
        </p:nvCxnSpPr>
        <p:spPr>
          <a:xfrm flipH="1">
            <a:off x="3365246" y="3887051"/>
            <a:ext cx="196794" cy="21476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3060446" y="4101818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244" y="3561847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k1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55" idx="3"/>
            <a:endCxn id="50" idx="0"/>
          </p:cNvCxnSpPr>
          <p:nvPr/>
        </p:nvCxnSpPr>
        <p:spPr>
          <a:xfrm flipH="1">
            <a:off x="3696744" y="3440285"/>
            <a:ext cx="342508" cy="121562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2971800" y="2057400"/>
            <a:ext cx="22928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Single left rotation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55" idx="5"/>
            <a:endCxn id="54" idx="0"/>
          </p:cNvCxnSpPr>
          <p:nvPr/>
        </p:nvCxnSpPr>
        <p:spPr>
          <a:xfrm>
            <a:off x="4308660" y="3440285"/>
            <a:ext cx="415260" cy="1319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4417596" y="3572281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456" y="3115081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50" idx="5"/>
            <a:endCxn id="57" idx="0"/>
          </p:cNvCxnSpPr>
          <p:nvPr/>
        </p:nvCxnSpPr>
        <p:spPr>
          <a:xfrm>
            <a:off x="3831448" y="3887051"/>
            <a:ext cx="209720" cy="21863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3734844" y="4105681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rapezoid 57"/>
          <p:cNvSpPr/>
          <p:nvPr/>
        </p:nvSpPr>
        <p:spPr>
          <a:xfrm>
            <a:off x="5943600" y="2797057"/>
            <a:ext cx="3137658" cy="2073672"/>
          </a:xfrm>
          <a:prstGeom prst="trapezoid">
            <a:avLst>
              <a:gd name="adj" fmla="val 3409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59" idx="0"/>
            <a:endCxn id="93" idx="5"/>
          </p:cNvCxnSpPr>
          <p:nvPr/>
        </p:nvCxnSpPr>
        <p:spPr>
          <a:xfrm flipH="1" flipV="1">
            <a:off x="7643740" y="3164778"/>
            <a:ext cx="607374" cy="18789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59" idx="5"/>
            <a:endCxn id="65" idx="0"/>
          </p:cNvCxnSpPr>
          <p:nvPr/>
        </p:nvCxnSpPr>
        <p:spPr>
          <a:xfrm>
            <a:off x="8385818" y="3677872"/>
            <a:ext cx="236716" cy="25729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H="1">
            <a:off x="6395540" y="3677872"/>
            <a:ext cx="236715" cy="25343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576459" y="3352668"/>
            <a:ext cx="1865155" cy="381000"/>
            <a:chOff x="6639201" y="2749139"/>
            <a:chExt cx="1865155" cy="381000"/>
          </a:xfrm>
        </p:grpSpPr>
        <p:sp>
          <p:nvSpPr>
            <p:cNvPr id="59" name="Oval 13">
              <a:extLst>
                <a:ext uri="{FF2B5EF4-FFF2-40B4-BE49-F238E27FC236}">
                  <a16:creationId xmlns:a16="http://schemas.microsoft.com/office/drawing/2014/main" id="{EF67DAAD-C3FA-48FF-A157-7EB746B05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3356" y="2749139"/>
              <a:ext cx="381000" cy="381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 anchorCtr="1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k3</a:t>
              </a:r>
              <a:endParaRPr lang="zh-CN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13">
              <a:extLst>
                <a:ext uri="{FF2B5EF4-FFF2-40B4-BE49-F238E27FC236}">
                  <a16:creationId xmlns:a16="http://schemas.microsoft.com/office/drawing/2014/main" id="{EF67DAAD-C3FA-48FF-A157-7EB746B05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201" y="2749139"/>
              <a:ext cx="381000" cy="381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 anchorCtr="1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k1</a:t>
              </a:r>
              <a:endParaRPr lang="zh-CN" altLang="zh-CN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93" idx="3"/>
            <a:endCxn id="81" idx="0"/>
          </p:cNvCxnSpPr>
          <p:nvPr/>
        </p:nvCxnSpPr>
        <p:spPr>
          <a:xfrm flipH="1">
            <a:off x="6766959" y="3164778"/>
            <a:ext cx="607373" cy="18789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6248400" y="2073195"/>
            <a:ext cx="2540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Single right rotation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59" idx="3"/>
            <a:endCxn id="92" idx="0"/>
          </p:cNvCxnSpPr>
          <p:nvPr/>
        </p:nvCxnSpPr>
        <p:spPr>
          <a:xfrm flipH="1">
            <a:off x="7879694" y="3677872"/>
            <a:ext cx="236716" cy="25729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7573370" y="3935171"/>
            <a:ext cx="1355488" cy="841248"/>
            <a:chOff x="7636112" y="3331642"/>
            <a:chExt cx="1355488" cy="841248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4CB8B81B-FC45-480E-8CA9-13DAA6BB1E3D}"/>
                </a:ext>
              </a:extLst>
            </p:cNvPr>
            <p:cNvSpPr/>
            <p:nvPr/>
          </p:nvSpPr>
          <p:spPr>
            <a:xfrm>
              <a:off x="8378952" y="3331642"/>
              <a:ext cx="612648" cy="84124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ED8B8421-E15F-4007-9420-34F6BC4B8A6D}"/>
                </a:ext>
              </a:extLst>
            </p:cNvPr>
            <p:cNvSpPr/>
            <p:nvPr/>
          </p:nvSpPr>
          <p:spPr>
            <a:xfrm>
              <a:off x="7636112" y="3331642"/>
              <a:ext cx="612648" cy="84124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3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536" y="2839574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81" idx="5"/>
            <a:endCxn id="95" idx="0"/>
          </p:cNvCxnSpPr>
          <p:nvPr/>
        </p:nvCxnSpPr>
        <p:spPr>
          <a:xfrm>
            <a:off x="6901663" y="3677872"/>
            <a:ext cx="235192" cy="25729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090740" y="3931308"/>
            <a:ext cx="1352439" cy="845111"/>
            <a:chOff x="6153482" y="3327779"/>
            <a:chExt cx="1352439" cy="845111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ED8B8421-E15F-4007-9420-34F6BC4B8A6D}"/>
                </a:ext>
              </a:extLst>
            </p:cNvPr>
            <p:cNvSpPr/>
            <p:nvPr/>
          </p:nvSpPr>
          <p:spPr>
            <a:xfrm>
              <a:off x="6153482" y="3327779"/>
              <a:ext cx="609600" cy="845111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ED8B8421-E15F-4007-9420-34F6BC4B8A6D}"/>
                </a:ext>
              </a:extLst>
            </p:cNvPr>
            <p:cNvSpPr/>
            <p:nvPr/>
          </p:nvSpPr>
          <p:spPr>
            <a:xfrm>
              <a:off x="6893273" y="3331642"/>
              <a:ext cx="612648" cy="84124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6096000" y="5029200"/>
            <a:ext cx="2911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K2 is perfectly 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C53CD-99D5-4DEB-9B33-B5CDA7BB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36FBA329-767D-4833-AA49-4D05F47E83D4}"/>
              </a:ext>
            </a:extLst>
          </p:cNvPr>
          <p:cNvSpPr/>
          <p:nvPr/>
        </p:nvSpPr>
        <p:spPr>
          <a:xfrm>
            <a:off x="348542" y="3060854"/>
            <a:ext cx="727913" cy="736291"/>
          </a:xfrm>
          <a:prstGeom prst="arc">
            <a:avLst>
              <a:gd name="adj1" fmla="val 11892031"/>
              <a:gd name="adj2" fmla="val 19973336"/>
            </a:avLst>
          </a:prstGeom>
          <a:ln w="5080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C4B28F02-609B-4FDB-BE42-E1CF897682DE}"/>
              </a:ext>
            </a:extLst>
          </p:cNvPr>
          <p:cNvSpPr/>
          <p:nvPr/>
        </p:nvSpPr>
        <p:spPr>
          <a:xfrm flipH="1">
            <a:off x="4099091" y="2449678"/>
            <a:ext cx="727913" cy="736291"/>
          </a:xfrm>
          <a:prstGeom prst="arc">
            <a:avLst>
              <a:gd name="adj1" fmla="val 11892031"/>
              <a:gd name="adj2" fmla="val 19973336"/>
            </a:avLst>
          </a:prstGeom>
          <a:ln w="5080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2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6" grpId="0" animBg="1"/>
      <p:bldP spid="40" grpId="0" animBg="1"/>
      <p:bldP spid="49" grpId="0" animBg="1"/>
      <p:bldP spid="50" grpId="0" animBg="1"/>
      <p:bldP spid="52" grpId="0"/>
      <p:bldP spid="54" grpId="0" animBg="1"/>
      <p:bldP spid="55" grpId="0" animBg="1"/>
      <p:bldP spid="57" grpId="0" animBg="1"/>
      <p:bldP spid="58" grpId="0" animBg="1"/>
      <p:bldP spid="90" grpId="0"/>
      <p:bldP spid="93" grpId="0" animBg="1"/>
      <p:bldP spid="96" grpId="0"/>
      <p:bldP spid="79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rapezoid 57"/>
          <p:cNvSpPr/>
          <p:nvPr/>
        </p:nvSpPr>
        <p:spPr>
          <a:xfrm>
            <a:off x="4800600" y="2396947"/>
            <a:ext cx="3137658" cy="2073672"/>
          </a:xfrm>
          <a:prstGeom prst="trapezoid">
            <a:avLst>
              <a:gd name="adj" fmla="val 3409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宋体" pitchFamily="2" charset="-122"/>
              </a:rPr>
              <a:t>Direct Re-Arrangement</a:t>
            </a:r>
            <a:endParaRPr lang="en-US" dirty="0"/>
          </a:p>
        </p:txBody>
      </p:sp>
      <p:sp>
        <p:nvSpPr>
          <p:cNvPr id="62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868" y="2209322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k3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69" idx="5"/>
            <a:endCxn id="74" idx="0"/>
          </p:cNvCxnSpPr>
          <p:nvPr/>
        </p:nvCxnSpPr>
        <p:spPr>
          <a:xfrm>
            <a:off x="1910954" y="3144126"/>
            <a:ext cx="674551" cy="12922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2616072" y="2534526"/>
            <a:ext cx="887604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3197352" y="2818922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69" idx="3"/>
            <a:endCxn id="68" idx="0"/>
          </p:cNvCxnSpPr>
          <p:nvPr/>
        </p:nvCxnSpPr>
        <p:spPr>
          <a:xfrm flipH="1">
            <a:off x="1444752" y="3144126"/>
            <a:ext cx="196794" cy="21476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1139952" y="3358893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750" y="2818922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k1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62" idx="3"/>
            <a:endCxn id="69" idx="0"/>
          </p:cNvCxnSpPr>
          <p:nvPr/>
        </p:nvCxnSpPr>
        <p:spPr>
          <a:xfrm flipH="1">
            <a:off x="1776250" y="2534526"/>
            <a:ext cx="570414" cy="28439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1520952" y="1828800"/>
            <a:ext cx="2114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k3 is unbalanced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74" idx="5"/>
            <a:endCxn id="73" idx="0"/>
          </p:cNvCxnSpPr>
          <p:nvPr/>
        </p:nvCxnSpPr>
        <p:spPr>
          <a:xfrm>
            <a:off x="2720209" y="3598556"/>
            <a:ext cx="229038" cy="152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2642923" y="3750956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005" y="3273352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74" idx="3"/>
            <a:endCxn id="77" idx="0"/>
          </p:cNvCxnSpPr>
          <p:nvPr/>
        </p:nvCxnSpPr>
        <p:spPr>
          <a:xfrm flipH="1">
            <a:off x="2281428" y="3598556"/>
            <a:ext cx="169373" cy="152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1975104" y="3750956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59" idx="0"/>
            <a:endCxn id="93" idx="5"/>
          </p:cNvCxnSpPr>
          <p:nvPr/>
        </p:nvCxnSpPr>
        <p:spPr>
          <a:xfrm flipH="1" flipV="1">
            <a:off x="6500740" y="2764668"/>
            <a:ext cx="607374" cy="18789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59" idx="5"/>
            <a:endCxn id="65" idx="0"/>
          </p:cNvCxnSpPr>
          <p:nvPr/>
        </p:nvCxnSpPr>
        <p:spPr>
          <a:xfrm>
            <a:off x="7242818" y="3277762"/>
            <a:ext cx="236716" cy="25729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433459" y="2952558"/>
            <a:ext cx="1865155" cy="381000"/>
            <a:chOff x="6639201" y="2749139"/>
            <a:chExt cx="1865155" cy="381000"/>
          </a:xfrm>
        </p:grpSpPr>
        <p:sp>
          <p:nvSpPr>
            <p:cNvPr id="59" name="Oval 13">
              <a:extLst>
                <a:ext uri="{FF2B5EF4-FFF2-40B4-BE49-F238E27FC236}">
                  <a16:creationId xmlns:a16="http://schemas.microsoft.com/office/drawing/2014/main" id="{EF67DAAD-C3FA-48FF-A157-7EB746B05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3356" y="2749139"/>
              <a:ext cx="381000" cy="381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 anchorCtr="1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k3</a:t>
              </a:r>
              <a:endParaRPr lang="zh-CN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13">
              <a:extLst>
                <a:ext uri="{FF2B5EF4-FFF2-40B4-BE49-F238E27FC236}">
                  <a16:creationId xmlns:a16="http://schemas.microsoft.com/office/drawing/2014/main" id="{EF67DAAD-C3FA-48FF-A157-7EB746B05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201" y="2749139"/>
              <a:ext cx="381000" cy="381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 anchorCtr="1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k1</a:t>
              </a:r>
              <a:endParaRPr lang="zh-CN" altLang="zh-CN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93" idx="3"/>
            <a:endCxn id="81" idx="0"/>
          </p:cNvCxnSpPr>
          <p:nvPr/>
        </p:nvCxnSpPr>
        <p:spPr>
          <a:xfrm flipH="1">
            <a:off x="5623959" y="2764668"/>
            <a:ext cx="607373" cy="18789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5105400" y="1803619"/>
            <a:ext cx="2911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K2 is perfectly 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59" idx="3"/>
            <a:endCxn id="92" idx="0"/>
          </p:cNvCxnSpPr>
          <p:nvPr/>
        </p:nvCxnSpPr>
        <p:spPr>
          <a:xfrm flipH="1">
            <a:off x="6736694" y="3277762"/>
            <a:ext cx="236716" cy="25729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430370" y="3535061"/>
            <a:ext cx="1355488" cy="841248"/>
            <a:chOff x="7636112" y="3331642"/>
            <a:chExt cx="1355488" cy="841248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4CB8B81B-FC45-480E-8CA9-13DAA6BB1E3D}"/>
                </a:ext>
              </a:extLst>
            </p:cNvPr>
            <p:cNvSpPr/>
            <p:nvPr/>
          </p:nvSpPr>
          <p:spPr>
            <a:xfrm>
              <a:off x="8378952" y="3331642"/>
              <a:ext cx="612648" cy="84124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ED8B8421-E15F-4007-9420-34F6BC4B8A6D}"/>
                </a:ext>
              </a:extLst>
            </p:cNvPr>
            <p:cNvSpPr/>
            <p:nvPr/>
          </p:nvSpPr>
          <p:spPr>
            <a:xfrm>
              <a:off x="7636112" y="3331642"/>
              <a:ext cx="612648" cy="84124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3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36" y="2439464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81" idx="5"/>
            <a:endCxn id="95" idx="0"/>
          </p:cNvCxnSpPr>
          <p:nvPr/>
        </p:nvCxnSpPr>
        <p:spPr>
          <a:xfrm>
            <a:off x="5758663" y="3277762"/>
            <a:ext cx="235192" cy="25729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947740" y="3531198"/>
            <a:ext cx="1352439" cy="845111"/>
            <a:chOff x="6153482" y="3327779"/>
            <a:chExt cx="1352439" cy="845111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ED8B8421-E15F-4007-9420-34F6BC4B8A6D}"/>
                </a:ext>
              </a:extLst>
            </p:cNvPr>
            <p:cNvSpPr/>
            <p:nvPr/>
          </p:nvSpPr>
          <p:spPr>
            <a:xfrm>
              <a:off x="6153482" y="3327779"/>
              <a:ext cx="609600" cy="845111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ED8B8421-E15F-4007-9420-34F6BC4B8A6D}"/>
                </a:ext>
              </a:extLst>
            </p:cNvPr>
            <p:cNvSpPr/>
            <p:nvPr/>
          </p:nvSpPr>
          <p:spPr>
            <a:xfrm>
              <a:off x="6893273" y="3331642"/>
              <a:ext cx="612648" cy="84124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H="1">
            <a:off x="5252540" y="3277762"/>
            <a:ext cx="236715" cy="25343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/>
          <p:cNvSpPr>
            <a:spLocks noGrp="1"/>
          </p:cNvSpPr>
          <p:nvPr>
            <p:ph idx="1"/>
          </p:nvPr>
        </p:nvSpPr>
        <p:spPr>
          <a:xfrm>
            <a:off x="457200" y="5238519"/>
            <a:ext cx="8229600" cy="1314681"/>
          </a:xfrm>
        </p:spPr>
        <p:txBody>
          <a:bodyPr>
            <a:normAutofit/>
          </a:bodyPr>
          <a:lstStyle/>
          <a:p>
            <a:r>
              <a:rPr lang="en-US" sz="2400" dirty="0"/>
              <a:t>Pre-condition: k3-k1-k2 forms a </a:t>
            </a:r>
            <a:r>
              <a:rPr lang="en-US" sz="2400" dirty="0" err="1"/>
              <a:t>zig-zag</a:t>
            </a:r>
            <a:r>
              <a:rPr lang="en-US" sz="2400" dirty="0"/>
              <a:t> shape</a:t>
            </a:r>
          </a:p>
          <a:p>
            <a:r>
              <a:rPr lang="en-US" sz="2400" dirty="0"/>
              <a:t>Post-condition: k2 is the parent of k1 and k3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3A253-C450-44BF-96CF-F743639E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90" grpId="0"/>
      <p:bldP spid="93" grpId="0" animBg="1"/>
      <p:bldP spid="8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rapezoid 57"/>
          <p:cNvSpPr/>
          <p:nvPr/>
        </p:nvSpPr>
        <p:spPr>
          <a:xfrm>
            <a:off x="4800600" y="2396947"/>
            <a:ext cx="3137658" cy="2073672"/>
          </a:xfrm>
          <a:prstGeom prst="trapezoid">
            <a:avLst>
              <a:gd name="adj" fmla="val 3409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宋体" pitchFamily="2" charset="-122"/>
              </a:rPr>
              <a:t>Case 3 (right-left)</a:t>
            </a:r>
            <a:endParaRPr lang="en-US" dirty="0"/>
          </a:p>
        </p:txBody>
      </p:sp>
      <p:sp>
        <p:nvSpPr>
          <p:cNvPr id="62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868" y="2209322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k1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69" idx="3"/>
            <a:endCxn id="74" idx="0"/>
          </p:cNvCxnSpPr>
          <p:nvPr/>
        </p:nvCxnSpPr>
        <p:spPr>
          <a:xfrm flipH="1">
            <a:off x="2682734" y="3144126"/>
            <a:ext cx="268662" cy="12922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62" idx="3"/>
            <a:endCxn id="66" idx="0"/>
          </p:cNvCxnSpPr>
          <p:nvPr/>
        </p:nvCxnSpPr>
        <p:spPr>
          <a:xfrm flipH="1">
            <a:off x="1878204" y="2534526"/>
            <a:ext cx="468460" cy="2843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4CB8B81B-FC45-480E-8CA9-13DAA6BB1E3D}"/>
              </a:ext>
            </a:extLst>
          </p:cNvPr>
          <p:cNvSpPr/>
          <p:nvPr/>
        </p:nvSpPr>
        <p:spPr>
          <a:xfrm>
            <a:off x="1571880" y="2818922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69" idx="5"/>
            <a:endCxn id="68" idx="0"/>
          </p:cNvCxnSpPr>
          <p:nvPr/>
        </p:nvCxnSpPr>
        <p:spPr>
          <a:xfrm>
            <a:off x="3220804" y="3144126"/>
            <a:ext cx="512996" cy="21476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3429000" y="3358893"/>
            <a:ext cx="609600" cy="845111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8922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k3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62" idx="5"/>
            <a:endCxn id="69" idx="0"/>
          </p:cNvCxnSpPr>
          <p:nvPr/>
        </p:nvCxnSpPr>
        <p:spPr>
          <a:xfrm>
            <a:off x="2616072" y="2534526"/>
            <a:ext cx="470028" cy="284396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1520952" y="1625381"/>
            <a:ext cx="2114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k3 is unbalanced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74" idx="5"/>
            <a:endCxn id="73" idx="0"/>
          </p:cNvCxnSpPr>
          <p:nvPr/>
        </p:nvCxnSpPr>
        <p:spPr>
          <a:xfrm>
            <a:off x="2817438" y="3598556"/>
            <a:ext cx="229038" cy="152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2740152" y="3750956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234" y="3273352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74" idx="3"/>
            <a:endCxn id="77" idx="0"/>
          </p:cNvCxnSpPr>
          <p:nvPr/>
        </p:nvCxnSpPr>
        <p:spPr>
          <a:xfrm flipH="1">
            <a:off x="2378657" y="3598556"/>
            <a:ext cx="169373" cy="1524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ED8B8421-E15F-4007-9420-34F6BC4B8A6D}"/>
              </a:ext>
            </a:extLst>
          </p:cNvPr>
          <p:cNvSpPr/>
          <p:nvPr/>
        </p:nvSpPr>
        <p:spPr>
          <a:xfrm>
            <a:off x="2072333" y="3750956"/>
            <a:ext cx="612648" cy="841248"/>
          </a:xfrm>
          <a:prstGeom prst="triangl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59" idx="0"/>
            <a:endCxn id="93" idx="5"/>
          </p:cNvCxnSpPr>
          <p:nvPr/>
        </p:nvCxnSpPr>
        <p:spPr>
          <a:xfrm flipH="1" flipV="1">
            <a:off x="6500740" y="2764668"/>
            <a:ext cx="607374" cy="18789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3BB0F6A-FDAF-481F-8434-4B7A004F822B}"/>
              </a:ext>
            </a:extLst>
          </p:cNvPr>
          <p:cNvCxnSpPr>
            <a:cxnSpLocks/>
            <a:stCxn id="59" idx="5"/>
            <a:endCxn id="65" idx="0"/>
          </p:cNvCxnSpPr>
          <p:nvPr/>
        </p:nvCxnSpPr>
        <p:spPr>
          <a:xfrm>
            <a:off x="7242818" y="3277762"/>
            <a:ext cx="236716" cy="25729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433459" y="2952558"/>
            <a:ext cx="1865155" cy="381000"/>
            <a:chOff x="6639201" y="2749139"/>
            <a:chExt cx="1865155" cy="381000"/>
          </a:xfrm>
        </p:grpSpPr>
        <p:sp>
          <p:nvSpPr>
            <p:cNvPr id="59" name="Oval 13">
              <a:extLst>
                <a:ext uri="{FF2B5EF4-FFF2-40B4-BE49-F238E27FC236}">
                  <a16:creationId xmlns:a16="http://schemas.microsoft.com/office/drawing/2014/main" id="{EF67DAAD-C3FA-48FF-A157-7EB746B05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3356" y="2749139"/>
              <a:ext cx="381000" cy="381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 anchorCtr="1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k3</a:t>
              </a:r>
              <a:endParaRPr lang="zh-CN" altLang="zh-CN" sz="2000" dirty="0">
                <a:solidFill>
                  <a:schemeClr val="bg1"/>
                </a:solidFill>
              </a:endParaRPr>
            </a:p>
          </p:txBody>
        </p:sp>
        <p:sp>
          <p:nvSpPr>
            <p:cNvPr id="81" name="Oval 13">
              <a:extLst>
                <a:ext uri="{FF2B5EF4-FFF2-40B4-BE49-F238E27FC236}">
                  <a16:creationId xmlns:a16="http://schemas.microsoft.com/office/drawing/2014/main" id="{EF67DAAD-C3FA-48FF-A157-7EB746B05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201" y="2749139"/>
              <a:ext cx="381000" cy="381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 anchorCtr="1"/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k1</a:t>
              </a:r>
              <a:endParaRPr lang="zh-CN" altLang="zh-CN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93" idx="3"/>
            <a:endCxn id="81" idx="0"/>
          </p:cNvCxnSpPr>
          <p:nvPr/>
        </p:nvCxnSpPr>
        <p:spPr>
          <a:xfrm flipH="1">
            <a:off x="5623959" y="2764668"/>
            <a:ext cx="607373" cy="187890"/>
          </a:xfrm>
          <a:prstGeom prst="line">
            <a:avLst/>
          </a:prstGeom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3C177D7-2AB2-4210-9EC5-FE34D9C7217D}"/>
              </a:ext>
            </a:extLst>
          </p:cNvPr>
          <p:cNvSpPr/>
          <p:nvPr/>
        </p:nvSpPr>
        <p:spPr>
          <a:xfrm>
            <a:off x="5105400" y="1600200"/>
            <a:ext cx="2911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K2 is perfectly balanced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59" idx="3"/>
            <a:endCxn id="92" idx="0"/>
          </p:cNvCxnSpPr>
          <p:nvPr/>
        </p:nvCxnSpPr>
        <p:spPr>
          <a:xfrm flipH="1">
            <a:off x="6736694" y="3277762"/>
            <a:ext cx="236716" cy="25729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430370" y="3535061"/>
            <a:ext cx="1355488" cy="841248"/>
            <a:chOff x="7636112" y="3331642"/>
            <a:chExt cx="1355488" cy="841248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4CB8B81B-FC45-480E-8CA9-13DAA6BB1E3D}"/>
                </a:ext>
              </a:extLst>
            </p:cNvPr>
            <p:cNvSpPr/>
            <p:nvPr/>
          </p:nvSpPr>
          <p:spPr>
            <a:xfrm>
              <a:off x="8378952" y="3331642"/>
              <a:ext cx="612648" cy="84124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ED8B8421-E15F-4007-9420-34F6BC4B8A6D}"/>
                </a:ext>
              </a:extLst>
            </p:cNvPr>
            <p:cNvSpPr/>
            <p:nvPr/>
          </p:nvSpPr>
          <p:spPr>
            <a:xfrm>
              <a:off x="7636112" y="3331642"/>
              <a:ext cx="612648" cy="84124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3" name="Oval 13">
            <a:extLst>
              <a:ext uri="{FF2B5EF4-FFF2-40B4-BE49-F238E27FC236}">
                <a16:creationId xmlns:a16="http://schemas.microsoft.com/office/drawing/2014/main" id="{EF67DAAD-C3FA-48FF-A157-7EB746B0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536" y="2439464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k2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81" idx="5"/>
            <a:endCxn id="95" idx="0"/>
          </p:cNvCxnSpPr>
          <p:nvPr/>
        </p:nvCxnSpPr>
        <p:spPr>
          <a:xfrm>
            <a:off x="5758663" y="3277762"/>
            <a:ext cx="235192" cy="25729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947740" y="3531198"/>
            <a:ext cx="1352439" cy="845111"/>
            <a:chOff x="6153482" y="3327779"/>
            <a:chExt cx="1352439" cy="845111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ED8B8421-E15F-4007-9420-34F6BC4B8A6D}"/>
                </a:ext>
              </a:extLst>
            </p:cNvPr>
            <p:cNvSpPr/>
            <p:nvPr/>
          </p:nvSpPr>
          <p:spPr>
            <a:xfrm>
              <a:off x="6153482" y="3327779"/>
              <a:ext cx="609600" cy="845111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ED8B8421-E15F-4007-9420-34F6BC4B8A6D}"/>
                </a:ext>
              </a:extLst>
            </p:cNvPr>
            <p:cNvSpPr/>
            <p:nvPr/>
          </p:nvSpPr>
          <p:spPr>
            <a:xfrm>
              <a:off x="6893273" y="3331642"/>
              <a:ext cx="612648" cy="841248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7116C2F-AE54-4532-ADC2-C36397E3E22F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H="1">
            <a:off x="5252540" y="3277762"/>
            <a:ext cx="236715" cy="25343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/>
          <p:cNvSpPr>
            <a:spLocks noGrp="1"/>
          </p:cNvSpPr>
          <p:nvPr>
            <p:ph idx="1"/>
          </p:nvPr>
        </p:nvSpPr>
        <p:spPr>
          <a:xfrm>
            <a:off x="457200" y="5238519"/>
            <a:ext cx="8229600" cy="131468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Case 3 is symmetric to Case 2</a:t>
            </a:r>
          </a:p>
          <a:p>
            <a:r>
              <a:rPr lang="en-US" sz="2400" dirty="0"/>
              <a:t>Pre-condition: k1-k3-k2 forms a </a:t>
            </a:r>
            <a:r>
              <a:rPr lang="en-US" sz="2400" dirty="0" err="1"/>
              <a:t>zig-zag</a:t>
            </a:r>
            <a:r>
              <a:rPr lang="en-US" sz="2400" dirty="0"/>
              <a:t> shape</a:t>
            </a:r>
          </a:p>
          <a:p>
            <a:r>
              <a:rPr lang="en-US" sz="2400" dirty="0"/>
              <a:t>Post-condition: k2 is the parent of k1 and k3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64000-8D26-42BC-BEF0-B37C6B11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0F7B76E5-25A4-4E05-B44D-A0C897DD721D}"/>
              </a:ext>
            </a:extLst>
          </p:cNvPr>
          <p:cNvSpPr/>
          <p:nvPr/>
        </p:nvSpPr>
        <p:spPr>
          <a:xfrm>
            <a:off x="2110415" y="2092716"/>
            <a:ext cx="727913" cy="736291"/>
          </a:xfrm>
          <a:prstGeom prst="arc">
            <a:avLst>
              <a:gd name="adj1" fmla="val 11892031"/>
              <a:gd name="adj2" fmla="val 19973336"/>
            </a:avLst>
          </a:prstGeom>
          <a:ln w="5080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CAF22DF-9F80-4D21-B3E0-126AE2CCEB39}"/>
              </a:ext>
            </a:extLst>
          </p:cNvPr>
          <p:cNvSpPr/>
          <p:nvPr/>
        </p:nvSpPr>
        <p:spPr>
          <a:xfrm flipH="1">
            <a:off x="2721689" y="2699663"/>
            <a:ext cx="727913" cy="736291"/>
          </a:xfrm>
          <a:prstGeom prst="arc">
            <a:avLst>
              <a:gd name="adj1" fmla="val 11892031"/>
              <a:gd name="adj2" fmla="val 19973336"/>
            </a:avLst>
          </a:prstGeom>
          <a:ln w="5080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AF799-B622-42B4-895B-83564225D01D}"/>
              </a:ext>
            </a:extLst>
          </p:cNvPr>
          <p:cNvSpPr/>
          <p:nvPr/>
        </p:nvSpPr>
        <p:spPr>
          <a:xfrm>
            <a:off x="1835142" y="206993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CN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C1D1D-518F-4F54-A2E6-CFE14CF57CD5}"/>
              </a:ext>
            </a:extLst>
          </p:cNvPr>
          <p:cNvSpPr/>
          <p:nvPr/>
        </p:nvSpPr>
        <p:spPr>
          <a:xfrm>
            <a:off x="3385206" y="2690674"/>
            <a:ext cx="27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CN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" grpId="0"/>
      <p:bldP spid="5" grpId="0"/>
    </p:bldLst>
  </p:timing>
</p:sld>
</file>

<file path=ppt/theme/theme1.xml><?xml version="1.0" encoding="utf-8"?>
<a:theme xmlns:a="http://schemas.openxmlformats.org/drawingml/2006/main" name="知识图谱及其应用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00"/>
      </a:accent1>
      <a:accent2>
        <a:srgbClr val="C0504D"/>
      </a:accent2>
      <a:accent3>
        <a:srgbClr val="4F79FF"/>
      </a:accent3>
      <a:accent4>
        <a:srgbClr val="6699FF"/>
      </a:accent4>
      <a:accent5>
        <a:srgbClr val="4BACC6"/>
      </a:accent5>
      <a:accent6>
        <a:srgbClr val="548DD4"/>
      </a:accent6>
      <a:hlink>
        <a:srgbClr val="4F81BD"/>
      </a:hlink>
      <a:folHlink>
        <a:srgbClr val="C2BB93"/>
      </a:folHlink>
    </a:clrScheme>
    <a:fontScheme name="Custom 1">
      <a:majorFont>
        <a:latin typeface="Verdana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Lec9 - Binary Search Trees</Template>
  <TotalTime>1880</TotalTime>
  <Words>2176</Words>
  <Application>Microsoft Office PowerPoint</Application>
  <PresentationFormat>On-screen Show (4:3)</PresentationFormat>
  <Paragraphs>851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Monotype Sorts</vt:lpstr>
      <vt:lpstr>Noto Sans CJK SC Regular</vt:lpstr>
      <vt:lpstr>新細明體</vt:lpstr>
      <vt:lpstr>宋体</vt:lpstr>
      <vt:lpstr>微软雅黑</vt:lpstr>
      <vt:lpstr>微软雅黑 Light</vt:lpstr>
      <vt:lpstr>Arial</vt:lpstr>
      <vt:lpstr>Calibri</vt:lpstr>
      <vt:lpstr>Courier New</vt:lpstr>
      <vt:lpstr>Verdana</vt:lpstr>
      <vt:lpstr>Wingdings</vt:lpstr>
      <vt:lpstr>知识图谱及其应用</vt:lpstr>
      <vt:lpstr>Data Structures and Algorithms</vt:lpstr>
      <vt:lpstr>Review of AVL Tree Insertion</vt:lpstr>
      <vt:lpstr>Single Right Rotation to Fix Case 1 (left-left)</vt:lpstr>
      <vt:lpstr>Single Left Rotation to Fix  Case 4 (right-right)</vt:lpstr>
      <vt:lpstr>Double Rotation to Fix Case 2&amp;3</vt:lpstr>
      <vt:lpstr>Case 2 (left-right)</vt:lpstr>
      <vt:lpstr>Double Rotation to Fix Case 2</vt:lpstr>
      <vt:lpstr>Direct Re-Arrangement</vt:lpstr>
      <vt:lpstr>Case 3 (right-left)</vt:lpstr>
      <vt:lpstr>Example</vt:lpstr>
      <vt:lpstr>PowerPoint Presentation</vt:lpstr>
      <vt:lpstr>PowerPoint Presentation</vt:lpstr>
      <vt:lpstr>PowerPoint Presentation</vt:lpstr>
      <vt:lpstr>Insertion Analysis</vt:lpstr>
      <vt:lpstr>Check Height Difference</vt:lpstr>
      <vt:lpstr>Pseudo Code for Insertion</vt:lpstr>
      <vt:lpstr>Pseudo Code for Insertion</vt:lpstr>
      <vt:lpstr>Rebalance</vt:lpstr>
      <vt:lpstr>Rotation</vt:lpstr>
      <vt:lpstr>Rotation</vt:lpstr>
      <vt:lpstr>Notes on Rotations</vt:lpstr>
      <vt:lpstr>Deletion</vt:lpstr>
      <vt:lpstr>Deletion</vt:lpstr>
      <vt:lpstr>Delete Example</vt:lpstr>
      <vt:lpstr>Delete Example</vt:lpstr>
      <vt:lpstr>Rotation in Deletion</vt:lpstr>
      <vt:lpstr>New Case Example</vt:lpstr>
      <vt:lpstr>Review of the Delete Procedure</vt:lpstr>
      <vt:lpstr>A Complete Delete Example</vt:lpstr>
      <vt:lpstr>A Complete Delete Example</vt:lpstr>
      <vt:lpstr>A Complete Delete Example</vt:lpstr>
      <vt:lpstr>A Complete Delete Example</vt:lpstr>
      <vt:lpstr>A Complete Delete Example</vt:lpstr>
      <vt:lpstr>Pseudo Code for Deletion</vt:lpstr>
      <vt:lpstr>Pseudo Code for Deletion</vt:lpstr>
      <vt:lpstr>DeleteRoot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cp:lastModifiedBy>Dyce ZHAO</cp:lastModifiedBy>
  <cp:revision>178</cp:revision>
  <dcterms:created xsi:type="dcterms:W3CDTF">2006-08-16T00:00:00Z</dcterms:created>
  <dcterms:modified xsi:type="dcterms:W3CDTF">2023-11-27T05:54:28Z</dcterms:modified>
</cp:coreProperties>
</file>