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56" r:id="rId2"/>
    <p:sldId id="353" r:id="rId3"/>
    <p:sldId id="354" r:id="rId4"/>
    <p:sldId id="351" r:id="rId5"/>
    <p:sldId id="355" r:id="rId6"/>
    <p:sldId id="357" r:id="rId7"/>
    <p:sldId id="358" r:id="rId8"/>
  </p:sldIdLst>
  <p:sldSz cx="12192000" cy="6858000"/>
  <p:notesSz cx="9931400" cy="6794500"/>
  <p:defaultTextStyle>
    <a:defPPr>
      <a:defRPr lang="id-ID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6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FFFFFF"/>
    <a:srgbClr val="462CE6"/>
    <a:srgbClr val="C26310"/>
    <a:srgbClr val="62812F"/>
    <a:srgbClr val="156F6F"/>
    <a:srgbClr val="2046B2"/>
    <a:srgbClr val="9BC2DD"/>
    <a:srgbClr val="EA5660"/>
    <a:srgbClr val="E04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6" autoAdjust="0"/>
    <p:restoredTop sz="91696" autoAdjust="0"/>
  </p:normalViewPr>
  <p:slideViewPr>
    <p:cSldViewPr snapToGrid="0" showGuides="1">
      <p:cViewPr varScale="1">
        <p:scale>
          <a:sx n="105" d="100"/>
          <a:sy n="105" d="100"/>
        </p:scale>
        <p:origin x="81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607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5495" y="0"/>
            <a:ext cx="4303607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B179898-217C-4BD8-BAE4-2A73591EB946}" type="datetimeFigureOut">
              <a:rPr lang="id-ID"/>
              <a:pPr>
                <a:defRPr/>
              </a:pPr>
              <a:t>25/09/2024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140" y="3269853"/>
            <a:ext cx="7945120" cy="2675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d-ID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3596"/>
            <a:ext cx="4303607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5495" y="6453596"/>
            <a:ext cx="4303607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0A12532-7675-4DD0-9669-CFD37B250639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00482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43C95-CD10-45A8-BBC1-C1A3B439DB30}" type="datetime1">
              <a:rPr lang="id-ID" smtClean="0"/>
              <a:t>25/09/2024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F1732-179C-4F7F-89D3-54081236E95B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244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0A127-AC5E-47F4-B01E-0195E535EC54}" type="datetime1">
              <a:rPr lang="id-ID" smtClean="0"/>
              <a:t>25/09/2024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18E06-1ED1-4827-9C8B-9F5DDA83180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884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51944-44D8-4AC5-AD75-9E3500DEF51F}" type="datetime1">
              <a:rPr lang="id-ID" smtClean="0"/>
              <a:t>25/09/2024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06DFA-0DAC-4671-AFF2-03A39C19B63E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916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76B15-8613-475F-B336-5C3EAA194958}" type="datetime1">
              <a:rPr lang="id-ID" smtClean="0"/>
              <a:t>25/09/2024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4C418-9665-479F-9302-4EDC85A4A21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236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C9C36-F46B-4C49-AD77-00B88E95BAAA}" type="datetime1">
              <a:rPr lang="id-ID" smtClean="0"/>
              <a:t>25/09/2024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62AFB-C078-46D2-9F8D-3D27C1331C6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920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0CBFD-475A-4591-BD8E-42B84436A0AF}" type="datetime1">
              <a:rPr lang="id-ID" smtClean="0"/>
              <a:t>25/09/2024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A895B-98E6-4A1E-ACFE-8AABDD9B85C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218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67A12-367B-4475-BFD7-0E963A293649}" type="datetime1">
              <a:rPr lang="id-ID" smtClean="0"/>
              <a:t>25/09/2024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B8D86-0119-4D72-929C-1A00B3DC6E44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568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89E73-CC4F-4A27-A6C3-F88F1143A295}" type="datetime1">
              <a:rPr lang="id-ID" smtClean="0"/>
              <a:t>25/09/2024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04175-3BE9-4D6B-9167-86A9E9E36B5C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099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A5DCE-301B-4687-8988-76016CDA0787}" type="datetime1">
              <a:rPr lang="id-ID" smtClean="0"/>
              <a:t>25/09/2024</a:t>
            </a:fld>
            <a:endParaRPr lang="id-ID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613AA-1ACF-4704-A266-E6E0FEC26EC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83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76D16-5925-4ABA-9BA7-562CAD2581C1}" type="datetime1">
              <a:rPr lang="id-ID" smtClean="0"/>
              <a:t>25/09/2024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6FB9B-3F80-4309-A971-77972B9BC0A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367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4B78F-59EB-473D-92BA-626702A1C5EB}" type="datetime1">
              <a:rPr lang="id-ID" smtClean="0"/>
              <a:t>25/09/2024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E815E-6686-4DE0-8605-2E498E55BB3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76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id-ID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id-ID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4E4EB83-9716-4328-9480-A8CA95BC3FF5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ignote/5962523209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DB0B-56E6-47A3-B72E-E5A312B28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Queue in a circular way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A87E2-B90C-45CD-B355-77B95A07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544F96-190D-4AFC-AEAD-0AC358903E88}" type="datetime1">
              <a:rPr lang="id-ID" smtClean="0"/>
              <a:t>25/09/2024</a:t>
            </a:fld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75547-5395-439E-B92F-E2B94D4C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EF1732-179C-4F7F-89D3-54081236E95B}" type="slidenum">
              <a:rPr lang="id-ID" smtClean="0"/>
              <a:pPr>
                <a:defRPr/>
              </a:pPr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2230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43F65A-C256-4527-88C1-FB28CEA9E897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l"/>
            <a:r>
              <a:rPr lang="en-US" altLang="zh-CN" sz="4000" dirty="0"/>
              <a:t>Queue Implementation</a:t>
            </a:r>
            <a:endParaRPr lang="zh-CN" altLang="en-US" sz="4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6467F4-12A3-40B8-8F51-EE1318578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814778"/>
              </p:ext>
            </p:extLst>
          </p:nvPr>
        </p:nvGraphicFramePr>
        <p:xfrm>
          <a:off x="947057" y="1589950"/>
          <a:ext cx="5029200" cy="488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563731259"/>
                    </a:ext>
                  </a:extLst>
                </a:gridCol>
              </a:tblGrid>
              <a:tr h="583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Queue</a:t>
                      </a:r>
                      <a:endParaRPr lang="zh-CN" altLang="en-US" sz="2400" dirty="0"/>
                    </a:p>
                  </a:txBody>
                  <a:tcPr marL="144000" marR="144000" marT="144000" marB="144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6855616"/>
                  </a:ext>
                </a:extLst>
              </a:tr>
              <a:tr h="909987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2400" dirty="0"/>
                        <a:t>values: Double[]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2400" dirty="0"/>
                        <a:t>front: </a:t>
                      </a:r>
                      <a:r>
                        <a:rPr lang="en-US" altLang="zh-CN" sz="2400" dirty="0" err="1"/>
                        <a:t>int</a:t>
                      </a:r>
                      <a:endParaRPr lang="en-US" altLang="zh-CN" sz="2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zh-CN" sz="2400" dirty="0"/>
                        <a:t>rear: </a:t>
                      </a:r>
                      <a:r>
                        <a:rPr lang="en-US" altLang="zh-CN" sz="2400" dirty="0" err="1"/>
                        <a:t>int</a:t>
                      </a:r>
                      <a:endParaRPr lang="en-US" altLang="zh-CN" sz="2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zh-CN" sz="2400" dirty="0"/>
                        <a:t>counter: </a:t>
                      </a:r>
                      <a:r>
                        <a:rPr lang="en-US" altLang="zh-CN" sz="2400" dirty="0" err="1"/>
                        <a:t>int</a:t>
                      </a:r>
                      <a:endParaRPr lang="en-US" altLang="zh-CN" sz="2400" dirty="0"/>
                    </a:p>
                  </a:txBody>
                  <a:tcPr marL="144000" marR="144000" marT="144000" marB="144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3944658"/>
                  </a:ext>
                </a:extLst>
              </a:tr>
              <a:tr h="79248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+ Queue(</a:t>
                      </a:r>
                      <a:r>
                        <a:rPr lang="en-US" altLang="zh-CN" sz="2400" dirty="0" err="1"/>
                        <a:t>int</a:t>
                      </a:r>
                      <a:r>
                        <a:rPr lang="en-US" altLang="zh-CN" sz="2400" dirty="0"/>
                        <a:t> size)</a:t>
                      </a:r>
                    </a:p>
                    <a:p>
                      <a:r>
                        <a:rPr lang="en-US" altLang="zh-CN" sz="2400" dirty="0"/>
                        <a:t>+ </a:t>
                      </a:r>
                      <a:r>
                        <a:rPr lang="en-US" altLang="zh-CN" sz="2400" dirty="0" err="1"/>
                        <a:t>isEmpty</a:t>
                      </a:r>
                      <a:r>
                        <a:rPr lang="en-US" altLang="zh-CN" sz="2400" dirty="0"/>
                        <a:t>(): </a:t>
                      </a:r>
                      <a:r>
                        <a:rPr lang="en-US" altLang="zh-CN" sz="2400" dirty="0" err="1"/>
                        <a:t>boolean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+ </a:t>
                      </a:r>
                      <a:r>
                        <a:rPr lang="en-US" altLang="zh-CN" sz="2400" dirty="0" err="1"/>
                        <a:t>isFull</a:t>
                      </a:r>
                      <a:r>
                        <a:rPr lang="en-US" altLang="zh-CN" sz="2400" dirty="0"/>
                        <a:t>(): </a:t>
                      </a:r>
                      <a:r>
                        <a:rPr lang="en-US" altLang="zh-CN" sz="2400" dirty="0" err="1"/>
                        <a:t>boolean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+ enqueue(double x): Double</a:t>
                      </a:r>
                    </a:p>
                    <a:p>
                      <a:r>
                        <a:rPr lang="en-US" altLang="zh-CN" sz="2400" dirty="0"/>
                        <a:t>+ dequeue(): Double</a:t>
                      </a:r>
                    </a:p>
                    <a:p>
                      <a:r>
                        <a:rPr lang="en-US" altLang="zh-CN" sz="2400" dirty="0"/>
                        <a:t>+ </a:t>
                      </a:r>
                      <a:r>
                        <a:rPr lang="en-US" altLang="zh-CN" sz="2400" dirty="0" err="1"/>
                        <a:t>displayQueue</a:t>
                      </a:r>
                      <a:r>
                        <a:rPr lang="en-US" altLang="zh-CN" sz="2400" dirty="0"/>
                        <a:t>():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void</a:t>
                      </a:r>
                      <a:endParaRPr lang="zh-CN" altLang="en-US" sz="2400" dirty="0"/>
                    </a:p>
                  </a:txBody>
                  <a:tcPr marL="144000" marR="144000" marT="144000" marB="144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835069"/>
                  </a:ext>
                </a:extLst>
              </a:tr>
            </a:tbl>
          </a:graphicData>
        </a:graphic>
      </p:graphicFrame>
      <p:pic>
        <p:nvPicPr>
          <p:cNvPr id="7" name="图片 8">
            <a:extLst>
              <a:ext uri="{FF2B5EF4-FFF2-40B4-BE49-F238E27FC236}">
                <a16:creationId xmlns:a16="http://schemas.microsoft.com/office/drawing/2014/main" id="{A3684B88-21A8-41A1-AF32-CB6940F2E0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672" y="4078136"/>
            <a:ext cx="1282335" cy="1394858"/>
          </a:xfrm>
          <a:prstGeom prst="rect">
            <a:avLst/>
          </a:prstGeom>
        </p:spPr>
      </p:pic>
      <p:grpSp>
        <p:nvGrpSpPr>
          <p:cNvPr id="100" name="组合 1">
            <a:extLst>
              <a:ext uri="{FF2B5EF4-FFF2-40B4-BE49-F238E27FC236}">
                <a16:creationId xmlns:a16="http://schemas.microsoft.com/office/drawing/2014/main" id="{945CDBEC-B9E2-4F79-98F5-3F03247D7D58}"/>
              </a:ext>
            </a:extLst>
          </p:cNvPr>
          <p:cNvGrpSpPr/>
          <p:nvPr/>
        </p:nvGrpSpPr>
        <p:grpSpPr>
          <a:xfrm>
            <a:off x="7335025" y="2073589"/>
            <a:ext cx="3326674" cy="2354263"/>
            <a:chOff x="7522624" y="1711467"/>
            <a:chExt cx="2698523" cy="1980244"/>
          </a:xfrm>
        </p:grpSpPr>
        <p:grpSp>
          <p:nvGrpSpPr>
            <p:cNvPr id="101" name="组合 4">
              <a:extLst>
                <a:ext uri="{FF2B5EF4-FFF2-40B4-BE49-F238E27FC236}">
                  <a16:creationId xmlns:a16="http://schemas.microsoft.com/office/drawing/2014/main" id="{6A762C85-05AF-43A7-880D-AF1519C599EF}"/>
                </a:ext>
              </a:extLst>
            </p:cNvPr>
            <p:cNvGrpSpPr/>
            <p:nvPr/>
          </p:nvGrpSpPr>
          <p:grpSpPr>
            <a:xfrm flipH="1">
              <a:off x="7522624" y="1711467"/>
              <a:ext cx="2698523" cy="1980244"/>
              <a:chOff x="3246438" y="1068388"/>
              <a:chExt cx="5711825" cy="4678363"/>
            </a:xfrm>
            <a:solidFill>
              <a:schemeClr val="tx1"/>
            </a:solidFill>
          </p:grpSpPr>
          <p:sp>
            <p:nvSpPr>
              <p:cNvPr id="103" name="Freeform 5">
                <a:extLst>
                  <a:ext uri="{FF2B5EF4-FFF2-40B4-BE49-F238E27FC236}">
                    <a16:creationId xmlns:a16="http://schemas.microsoft.com/office/drawing/2014/main" id="{30567579-E237-442D-995C-02F392A3C97E}"/>
                  </a:ext>
                </a:extLst>
              </p:cNvPr>
              <p:cNvSpPr/>
              <p:nvPr/>
            </p:nvSpPr>
            <p:spPr bwMode="auto">
              <a:xfrm>
                <a:off x="3251201" y="3335338"/>
                <a:ext cx="1773238" cy="1609725"/>
              </a:xfrm>
              <a:custGeom>
                <a:avLst/>
                <a:gdLst>
                  <a:gd name="T0" fmla="*/ 1697 w 1708"/>
                  <a:gd name="T1" fmla="*/ 1365 h 1551"/>
                  <a:gd name="T2" fmla="*/ 1422 w 1708"/>
                  <a:gd name="T3" fmla="*/ 1470 h 1551"/>
                  <a:gd name="T4" fmla="*/ 1072 w 1708"/>
                  <a:gd name="T5" fmla="*/ 1471 h 1551"/>
                  <a:gd name="T6" fmla="*/ 478 w 1708"/>
                  <a:gd name="T7" fmla="*/ 1262 h 1551"/>
                  <a:gd name="T8" fmla="*/ 166 w 1708"/>
                  <a:gd name="T9" fmla="*/ 672 h 1551"/>
                  <a:gd name="T10" fmla="*/ 422 w 1708"/>
                  <a:gd name="T11" fmla="*/ 54 h 1551"/>
                  <a:gd name="T12" fmla="*/ 393 w 1708"/>
                  <a:gd name="T13" fmla="*/ 16 h 1551"/>
                  <a:gd name="T14" fmla="*/ 349 w 1708"/>
                  <a:gd name="T15" fmla="*/ 1214 h 1551"/>
                  <a:gd name="T16" fmla="*/ 906 w 1708"/>
                  <a:gd name="T17" fmla="*/ 1500 h 1551"/>
                  <a:gd name="T18" fmla="*/ 1579 w 1708"/>
                  <a:gd name="T19" fmla="*/ 1467 h 1551"/>
                  <a:gd name="T20" fmla="*/ 1704 w 1708"/>
                  <a:gd name="T21" fmla="*/ 1373 h 1551"/>
                  <a:gd name="T22" fmla="*/ 1697 w 1708"/>
                  <a:gd name="T23" fmla="*/ 1365 h 1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8" h="1551">
                    <a:moveTo>
                      <a:pt x="1697" y="1365"/>
                    </a:moveTo>
                    <a:cubicBezTo>
                      <a:pt x="1630" y="1437"/>
                      <a:pt x="1515" y="1458"/>
                      <a:pt x="1422" y="1470"/>
                    </a:cubicBezTo>
                    <a:cubicBezTo>
                      <a:pt x="1307" y="1486"/>
                      <a:pt x="1188" y="1481"/>
                      <a:pt x="1072" y="1471"/>
                    </a:cubicBezTo>
                    <a:cubicBezTo>
                      <a:pt x="854" y="1452"/>
                      <a:pt x="649" y="1407"/>
                      <a:pt x="478" y="1262"/>
                    </a:cubicBezTo>
                    <a:cubicBezTo>
                      <a:pt x="305" y="1115"/>
                      <a:pt x="190" y="898"/>
                      <a:pt x="166" y="672"/>
                    </a:cubicBezTo>
                    <a:cubicBezTo>
                      <a:pt x="142" y="434"/>
                      <a:pt x="242" y="210"/>
                      <a:pt x="422" y="54"/>
                    </a:cubicBezTo>
                    <a:cubicBezTo>
                      <a:pt x="442" y="36"/>
                      <a:pt x="414" y="0"/>
                      <a:pt x="393" y="16"/>
                    </a:cubicBezTo>
                    <a:cubicBezTo>
                      <a:pt x="0" y="317"/>
                      <a:pt x="41" y="866"/>
                      <a:pt x="349" y="1214"/>
                    </a:cubicBezTo>
                    <a:cubicBezTo>
                      <a:pt x="495" y="1380"/>
                      <a:pt x="690" y="1468"/>
                      <a:pt x="906" y="1500"/>
                    </a:cubicBezTo>
                    <a:cubicBezTo>
                      <a:pt x="1121" y="1532"/>
                      <a:pt x="1372" y="1551"/>
                      <a:pt x="1579" y="1467"/>
                    </a:cubicBezTo>
                    <a:cubicBezTo>
                      <a:pt x="1629" y="1447"/>
                      <a:pt x="1671" y="1415"/>
                      <a:pt x="1704" y="1373"/>
                    </a:cubicBezTo>
                    <a:cubicBezTo>
                      <a:pt x="1708" y="1368"/>
                      <a:pt x="1702" y="1361"/>
                      <a:pt x="1697" y="1365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" name="Freeform 6">
                <a:extLst>
                  <a:ext uri="{FF2B5EF4-FFF2-40B4-BE49-F238E27FC236}">
                    <a16:creationId xmlns:a16="http://schemas.microsoft.com/office/drawing/2014/main" id="{893ECBDD-ADEE-4BF4-AB8E-720C875CE108}"/>
                  </a:ext>
                </a:extLst>
              </p:cNvPr>
              <p:cNvSpPr/>
              <p:nvPr/>
            </p:nvSpPr>
            <p:spPr bwMode="auto">
              <a:xfrm>
                <a:off x="3246438" y="1457326"/>
                <a:ext cx="2112963" cy="1933575"/>
              </a:xfrm>
              <a:custGeom>
                <a:avLst/>
                <a:gdLst>
                  <a:gd name="T0" fmla="*/ 394 w 2035"/>
                  <a:gd name="T1" fmla="*/ 1839 h 1862"/>
                  <a:gd name="T2" fmla="*/ 299 w 2035"/>
                  <a:gd name="T3" fmla="*/ 1656 h 1862"/>
                  <a:gd name="T4" fmla="*/ 221 w 2035"/>
                  <a:gd name="T5" fmla="*/ 1452 h 1862"/>
                  <a:gd name="T6" fmla="*/ 241 w 2035"/>
                  <a:gd name="T7" fmla="*/ 997 h 1862"/>
                  <a:gd name="T8" fmla="*/ 650 w 2035"/>
                  <a:gd name="T9" fmla="*/ 365 h 1862"/>
                  <a:gd name="T10" fmla="*/ 1301 w 2035"/>
                  <a:gd name="T11" fmla="*/ 65 h 1862"/>
                  <a:gd name="T12" fmla="*/ 1991 w 2035"/>
                  <a:gd name="T13" fmla="*/ 323 h 1862"/>
                  <a:gd name="T14" fmla="*/ 2019 w 2035"/>
                  <a:gd name="T15" fmla="*/ 295 h 1862"/>
                  <a:gd name="T16" fmla="*/ 1371 w 2035"/>
                  <a:gd name="T17" fmla="*/ 0 h 1862"/>
                  <a:gd name="T18" fmla="*/ 709 w 2035"/>
                  <a:gd name="T19" fmla="*/ 241 h 1862"/>
                  <a:gd name="T20" fmla="*/ 226 w 2035"/>
                  <a:gd name="T21" fmla="*/ 1619 h 1862"/>
                  <a:gd name="T22" fmla="*/ 375 w 2035"/>
                  <a:gd name="T23" fmla="*/ 1851 h 1862"/>
                  <a:gd name="T24" fmla="*/ 394 w 2035"/>
                  <a:gd name="T25" fmla="*/ 1839 h 1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35" h="1862">
                    <a:moveTo>
                      <a:pt x="394" y="1839"/>
                    </a:moveTo>
                    <a:cubicBezTo>
                      <a:pt x="360" y="1781"/>
                      <a:pt x="330" y="1716"/>
                      <a:pt x="299" y="1656"/>
                    </a:cubicBezTo>
                    <a:cubicBezTo>
                      <a:pt x="266" y="1591"/>
                      <a:pt x="240" y="1523"/>
                      <a:pt x="221" y="1452"/>
                    </a:cubicBezTo>
                    <a:cubicBezTo>
                      <a:pt x="181" y="1301"/>
                      <a:pt x="199" y="1146"/>
                      <a:pt x="241" y="997"/>
                    </a:cubicBezTo>
                    <a:cubicBezTo>
                      <a:pt x="310" y="752"/>
                      <a:pt x="461" y="533"/>
                      <a:pt x="650" y="365"/>
                    </a:cubicBezTo>
                    <a:cubicBezTo>
                      <a:pt x="830" y="204"/>
                      <a:pt x="1059" y="88"/>
                      <a:pt x="1301" y="65"/>
                    </a:cubicBezTo>
                    <a:cubicBezTo>
                      <a:pt x="1565" y="40"/>
                      <a:pt x="1795" y="154"/>
                      <a:pt x="1991" y="323"/>
                    </a:cubicBezTo>
                    <a:cubicBezTo>
                      <a:pt x="2010" y="340"/>
                      <a:pt x="2035" y="315"/>
                      <a:pt x="2019" y="295"/>
                    </a:cubicBezTo>
                    <a:cubicBezTo>
                      <a:pt x="1859" y="102"/>
                      <a:pt x="1621" y="0"/>
                      <a:pt x="1371" y="0"/>
                    </a:cubicBezTo>
                    <a:cubicBezTo>
                      <a:pt x="1131" y="0"/>
                      <a:pt x="899" y="101"/>
                      <a:pt x="709" y="241"/>
                    </a:cubicBezTo>
                    <a:cubicBezTo>
                      <a:pt x="298" y="545"/>
                      <a:pt x="0" y="1121"/>
                      <a:pt x="226" y="1619"/>
                    </a:cubicBezTo>
                    <a:cubicBezTo>
                      <a:pt x="266" y="1706"/>
                      <a:pt x="320" y="1775"/>
                      <a:pt x="375" y="1851"/>
                    </a:cubicBezTo>
                    <a:cubicBezTo>
                      <a:pt x="384" y="1862"/>
                      <a:pt x="402" y="1852"/>
                      <a:pt x="394" y="1839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5" name="Freeform 7">
                <a:extLst>
                  <a:ext uri="{FF2B5EF4-FFF2-40B4-BE49-F238E27FC236}">
                    <a16:creationId xmlns:a16="http://schemas.microsoft.com/office/drawing/2014/main" id="{72430963-FFCF-434D-A6BF-E67EE1F1E9B4}"/>
                  </a:ext>
                </a:extLst>
              </p:cNvPr>
              <p:cNvSpPr/>
              <p:nvPr/>
            </p:nvSpPr>
            <p:spPr bwMode="auto">
              <a:xfrm>
                <a:off x="5292726" y="1068388"/>
                <a:ext cx="2541588" cy="1016000"/>
              </a:xfrm>
              <a:custGeom>
                <a:avLst/>
                <a:gdLst>
                  <a:gd name="T0" fmla="*/ 38 w 2447"/>
                  <a:gd name="T1" fmla="*/ 664 h 979"/>
                  <a:gd name="T2" fmla="*/ 1375 w 2447"/>
                  <a:gd name="T3" fmla="*/ 104 h 979"/>
                  <a:gd name="T4" fmla="*/ 2005 w 2447"/>
                  <a:gd name="T5" fmla="*/ 373 h 979"/>
                  <a:gd name="T6" fmla="*/ 2402 w 2447"/>
                  <a:gd name="T7" fmla="*/ 953 h 979"/>
                  <a:gd name="T8" fmla="*/ 2442 w 2447"/>
                  <a:gd name="T9" fmla="*/ 943 h 979"/>
                  <a:gd name="T10" fmla="*/ 1377 w 2447"/>
                  <a:gd name="T11" fmla="*/ 41 h 979"/>
                  <a:gd name="T12" fmla="*/ 622 w 2447"/>
                  <a:gd name="T13" fmla="*/ 99 h 979"/>
                  <a:gd name="T14" fmla="*/ 15 w 2447"/>
                  <a:gd name="T15" fmla="*/ 622 h 979"/>
                  <a:gd name="T16" fmla="*/ 6 w 2447"/>
                  <a:gd name="T17" fmla="*/ 656 h 979"/>
                  <a:gd name="T18" fmla="*/ 38 w 2447"/>
                  <a:gd name="T19" fmla="*/ 664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7" h="979">
                    <a:moveTo>
                      <a:pt x="38" y="664"/>
                    </a:moveTo>
                    <a:cubicBezTo>
                      <a:pt x="235" y="159"/>
                      <a:pt x="897" y="25"/>
                      <a:pt x="1375" y="104"/>
                    </a:cubicBezTo>
                    <a:cubicBezTo>
                      <a:pt x="1602" y="141"/>
                      <a:pt x="1823" y="231"/>
                      <a:pt x="2005" y="373"/>
                    </a:cubicBezTo>
                    <a:cubicBezTo>
                      <a:pt x="2195" y="521"/>
                      <a:pt x="2325" y="727"/>
                      <a:pt x="2402" y="953"/>
                    </a:cubicBezTo>
                    <a:cubicBezTo>
                      <a:pt x="2411" y="979"/>
                      <a:pt x="2447" y="968"/>
                      <a:pt x="2442" y="943"/>
                    </a:cubicBezTo>
                    <a:cubicBezTo>
                      <a:pt x="2340" y="436"/>
                      <a:pt x="1862" y="118"/>
                      <a:pt x="1377" y="41"/>
                    </a:cubicBezTo>
                    <a:cubicBezTo>
                      <a:pt x="1125" y="0"/>
                      <a:pt x="864" y="21"/>
                      <a:pt x="622" y="99"/>
                    </a:cubicBezTo>
                    <a:cubicBezTo>
                      <a:pt x="370" y="180"/>
                      <a:pt x="103" y="360"/>
                      <a:pt x="15" y="622"/>
                    </a:cubicBezTo>
                    <a:cubicBezTo>
                      <a:pt x="13" y="633"/>
                      <a:pt x="10" y="645"/>
                      <a:pt x="6" y="656"/>
                    </a:cubicBezTo>
                    <a:cubicBezTo>
                      <a:pt x="0" y="676"/>
                      <a:pt x="30" y="683"/>
                      <a:pt x="38" y="664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solidFill>
                  <a:schemeClr val="tx2">
                    <a:lumMod val="20000"/>
                    <a:lumOff val="80000"/>
                  </a:schemeClr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6" name="Freeform 8">
                <a:extLst>
                  <a:ext uri="{FF2B5EF4-FFF2-40B4-BE49-F238E27FC236}">
                    <a16:creationId xmlns:a16="http://schemas.microsoft.com/office/drawing/2014/main" id="{3E571249-5A54-4F99-8DA4-D8565C135688}"/>
                  </a:ext>
                </a:extLst>
              </p:cNvPr>
              <p:cNvSpPr/>
              <p:nvPr/>
            </p:nvSpPr>
            <p:spPr bwMode="auto">
              <a:xfrm>
                <a:off x="7777163" y="1998663"/>
                <a:ext cx="1181100" cy="2060575"/>
              </a:xfrm>
              <a:custGeom>
                <a:avLst/>
                <a:gdLst>
                  <a:gd name="T0" fmla="*/ 20 w 1137"/>
                  <a:gd name="T1" fmla="*/ 63 h 1984"/>
                  <a:gd name="T2" fmla="*/ 215 w 1137"/>
                  <a:gd name="T3" fmla="*/ 53 h 1984"/>
                  <a:gd name="T4" fmla="*/ 400 w 1137"/>
                  <a:gd name="T5" fmla="*/ 98 h 1984"/>
                  <a:gd name="T6" fmla="*/ 735 w 1137"/>
                  <a:gd name="T7" fmla="*/ 336 h 1984"/>
                  <a:gd name="T8" fmla="*/ 1044 w 1137"/>
                  <a:gd name="T9" fmla="*/ 988 h 1984"/>
                  <a:gd name="T10" fmla="*/ 897 w 1137"/>
                  <a:gd name="T11" fmla="*/ 1554 h 1984"/>
                  <a:gd name="T12" fmla="*/ 343 w 1137"/>
                  <a:gd name="T13" fmla="*/ 1942 h 1984"/>
                  <a:gd name="T14" fmla="*/ 358 w 1137"/>
                  <a:gd name="T15" fmla="*/ 1980 h 1984"/>
                  <a:gd name="T16" fmla="*/ 953 w 1137"/>
                  <a:gd name="T17" fmla="*/ 1587 h 1984"/>
                  <a:gd name="T18" fmla="*/ 1107 w 1137"/>
                  <a:gd name="T19" fmla="*/ 964 h 1984"/>
                  <a:gd name="T20" fmla="*/ 752 w 1137"/>
                  <a:gd name="T21" fmla="*/ 266 h 1984"/>
                  <a:gd name="T22" fmla="*/ 415 w 1137"/>
                  <a:gd name="T23" fmla="*/ 44 h 1984"/>
                  <a:gd name="T24" fmla="*/ 215 w 1137"/>
                  <a:gd name="T25" fmla="*/ 2 h 1984"/>
                  <a:gd name="T26" fmla="*/ 119 w 1137"/>
                  <a:gd name="T27" fmla="*/ 7 h 1984"/>
                  <a:gd name="T28" fmla="*/ 14 w 1137"/>
                  <a:gd name="T29" fmla="*/ 41 h 1984"/>
                  <a:gd name="T30" fmla="*/ 20 w 1137"/>
                  <a:gd name="T31" fmla="*/ 63 h 1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37" h="1984">
                    <a:moveTo>
                      <a:pt x="20" y="63"/>
                    </a:moveTo>
                    <a:cubicBezTo>
                      <a:pt x="80" y="48"/>
                      <a:pt x="154" y="49"/>
                      <a:pt x="215" y="53"/>
                    </a:cubicBezTo>
                    <a:cubicBezTo>
                      <a:pt x="278" y="57"/>
                      <a:pt x="341" y="76"/>
                      <a:pt x="400" y="98"/>
                    </a:cubicBezTo>
                    <a:cubicBezTo>
                      <a:pt x="528" y="148"/>
                      <a:pt x="641" y="238"/>
                      <a:pt x="735" y="336"/>
                    </a:cubicBezTo>
                    <a:cubicBezTo>
                      <a:pt x="900" y="510"/>
                      <a:pt x="1016" y="750"/>
                      <a:pt x="1044" y="988"/>
                    </a:cubicBezTo>
                    <a:cubicBezTo>
                      <a:pt x="1069" y="1190"/>
                      <a:pt x="1016" y="1389"/>
                      <a:pt x="897" y="1554"/>
                    </a:cubicBezTo>
                    <a:cubicBezTo>
                      <a:pt x="757" y="1747"/>
                      <a:pt x="548" y="1839"/>
                      <a:pt x="343" y="1942"/>
                    </a:cubicBezTo>
                    <a:cubicBezTo>
                      <a:pt x="321" y="1953"/>
                      <a:pt x="337" y="1984"/>
                      <a:pt x="358" y="1980"/>
                    </a:cubicBezTo>
                    <a:cubicBezTo>
                      <a:pt x="592" y="1933"/>
                      <a:pt x="812" y="1776"/>
                      <a:pt x="953" y="1587"/>
                    </a:cubicBezTo>
                    <a:cubicBezTo>
                      <a:pt x="1086" y="1410"/>
                      <a:pt x="1137" y="1182"/>
                      <a:pt x="1107" y="964"/>
                    </a:cubicBezTo>
                    <a:cubicBezTo>
                      <a:pt x="1071" y="703"/>
                      <a:pt x="938" y="452"/>
                      <a:pt x="752" y="266"/>
                    </a:cubicBezTo>
                    <a:cubicBezTo>
                      <a:pt x="656" y="170"/>
                      <a:pt x="542" y="93"/>
                      <a:pt x="415" y="44"/>
                    </a:cubicBezTo>
                    <a:cubicBezTo>
                      <a:pt x="351" y="19"/>
                      <a:pt x="283" y="6"/>
                      <a:pt x="215" y="2"/>
                    </a:cubicBezTo>
                    <a:cubicBezTo>
                      <a:pt x="183" y="0"/>
                      <a:pt x="150" y="2"/>
                      <a:pt x="119" y="7"/>
                    </a:cubicBezTo>
                    <a:cubicBezTo>
                      <a:pt x="78" y="13"/>
                      <a:pt x="52" y="27"/>
                      <a:pt x="14" y="41"/>
                    </a:cubicBezTo>
                    <a:cubicBezTo>
                      <a:pt x="0" y="46"/>
                      <a:pt x="6" y="66"/>
                      <a:pt x="20" y="63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7" name="Freeform 9">
                <a:extLst>
                  <a:ext uri="{FF2B5EF4-FFF2-40B4-BE49-F238E27FC236}">
                    <a16:creationId xmlns:a16="http://schemas.microsoft.com/office/drawing/2014/main" id="{A8FA5A33-C00D-42B4-9F57-E49E04ADBFDC}"/>
                  </a:ext>
                </a:extLst>
              </p:cNvPr>
              <p:cNvSpPr/>
              <p:nvPr/>
            </p:nvSpPr>
            <p:spPr bwMode="auto">
              <a:xfrm>
                <a:off x="7016751" y="4010026"/>
                <a:ext cx="1208088" cy="1095375"/>
              </a:xfrm>
              <a:custGeom>
                <a:avLst/>
                <a:gdLst>
                  <a:gd name="T0" fmla="*/ 1056 w 1164"/>
                  <a:gd name="T1" fmla="*/ 16 h 1055"/>
                  <a:gd name="T2" fmla="*/ 1085 w 1164"/>
                  <a:gd name="T3" fmla="*/ 64 h 1055"/>
                  <a:gd name="T4" fmla="*/ 1110 w 1164"/>
                  <a:gd name="T5" fmla="*/ 176 h 1055"/>
                  <a:gd name="T6" fmla="*/ 1081 w 1164"/>
                  <a:gd name="T7" fmla="*/ 362 h 1055"/>
                  <a:gd name="T8" fmla="*/ 828 w 1164"/>
                  <a:gd name="T9" fmla="*/ 714 h 1055"/>
                  <a:gd name="T10" fmla="*/ 30 w 1164"/>
                  <a:gd name="T11" fmla="*/ 996 h 1055"/>
                  <a:gd name="T12" fmla="*/ 30 w 1164"/>
                  <a:gd name="T13" fmla="*/ 1042 h 1055"/>
                  <a:gd name="T14" fmla="*/ 893 w 1164"/>
                  <a:gd name="T15" fmla="*/ 736 h 1055"/>
                  <a:gd name="T16" fmla="*/ 1143 w 1164"/>
                  <a:gd name="T17" fmla="*/ 346 h 1055"/>
                  <a:gd name="T18" fmla="*/ 1154 w 1164"/>
                  <a:gd name="T19" fmla="*/ 140 h 1055"/>
                  <a:gd name="T20" fmla="*/ 1121 w 1164"/>
                  <a:gd name="T21" fmla="*/ 43 h 1055"/>
                  <a:gd name="T22" fmla="*/ 1066 w 1164"/>
                  <a:gd name="T23" fmla="*/ 4 h 1055"/>
                  <a:gd name="T24" fmla="*/ 1056 w 1164"/>
                  <a:gd name="T25" fmla="*/ 16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4" h="1055">
                    <a:moveTo>
                      <a:pt x="1056" y="16"/>
                    </a:moveTo>
                    <a:cubicBezTo>
                      <a:pt x="1068" y="25"/>
                      <a:pt x="1078" y="52"/>
                      <a:pt x="1085" y="64"/>
                    </a:cubicBezTo>
                    <a:cubicBezTo>
                      <a:pt x="1104" y="97"/>
                      <a:pt x="1108" y="139"/>
                      <a:pt x="1110" y="176"/>
                    </a:cubicBezTo>
                    <a:cubicBezTo>
                      <a:pt x="1115" y="240"/>
                      <a:pt x="1103" y="302"/>
                      <a:pt x="1081" y="362"/>
                    </a:cubicBezTo>
                    <a:cubicBezTo>
                      <a:pt x="1032" y="501"/>
                      <a:pt x="939" y="620"/>
                      <a:pt x="828" y="714"/>
                    </a:cubicBezTo>
                    <a:cubicBezTo>
                      <a:pt x="609" y="901"/>
                      <a:pt x="312" y="981"/>
                      <a:pt x="30" y="996"/>
                    </a:cubicBezTo>
                    <a:cubicBezTo>
                      <a:pt x="0" y="998"/>
                      <a:pt x="0" y="1041"/>
                      <a:pt x="30" y="1042"/>
                    </a:cubicBezTo>
                    <a:cubicBezTo>
                      <a:pt x="339" y="1055"/>
                      <a:pt x="661" y="941"/>
                      <a:pt x="893" y="736"/>
                    </a:cubicBezTo>
                    <a:cubicBezTo>
                      <a:pt x="1011" y="632"/>
                      <a:pt x="1097" y="496"/>
                      <a:pt x="1143" y="346"/>
                    </a:cubicBezTo>
                    <a:cubicBezTo>
                      <a:pt x="1163" y="279"/>
                      <a:pt x="1164" y="208"/>
                      <a:pt x="1154" y="140"/>
                    </a:cubicBezTo>
                    <a:cubicBezTo>
                      <a:pt x="1150" y="106"/>
                      <a:pt x="1138" y="73"/>
                      <a:pt x="1121" y="43"/>
                    </a:cubicBezTo>
                    <a:cubicBezTo>
                      <a:pt x="1105" y="16"/>
                      <a:pt x="1089" y="17"/>
                      <a:pt x="1066" y="4"/>
                    </a:cubicBezTo>
                    <a:cubicBezTo>
                      <a:pt x="1058" y="0"/>
                      <a:pt x="1049" y="11"/>
                      <a:pt x="1056" y="16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8" name="Freeform 10">
                <a:extLst>
                  <a:ext uri="{FF2B5EF4-FFF2-40B4-BE49-F238E27FC236}">
                    <a16:creationId xmlns:a16="http://schemas.microsoft.com/office/drawing/2014/main" id="{34A25B42-26D7-435A-B06C-80B625E70C23}"/>
                  </a:ext>
                </a:extLst>
              </p:cNvPr>
              <p:cNvSpPr/>
              <p:nvPr/>
            </p:nvSpPr>
            <p:spPr bwMode="auto">
              <a:xfrm>
                <a:off x="4975226" y="4775201"/>
                <a:ext cx="1274763" cy="733425"/>
              </a:xfrm>
              <a:custGeom>
                <a:avLst/>
                <a:gdLst>
                  <a:gd name="T0" fmla="*/ 28 w 1229"/>
                  <a:gd name="T1" fmla="*/ 8 h 706"/>
                  <a:gd name="T2" fmla="*/ 139 w 1229"/>
                  <a:gd name="T3" fmla="*/ 371 h 706"/>
                  <a:gd name="T4" fmla="*/ 420 w 1229"/>
                  <a:gd name="T5" fmla="*/ 595 h 706"/>
                  <a:gd name="T6" fmla="*/ 1199 w 1229"/>
                  <a:gd name="T7" fmla="*/ 617 h 706"/>
                  <a:gd name="T8" fmla="*/ 1186 w 1229"/>
                  <a:gd name="T9" fmla="*/ 571 h 706"/>
                  <a:gd name="T10" fmla="*/ 469 w 1229"/>
                  <a:gd name="T11" fmla="*/ 549 h 706"/>
                  <a:gd name="T12" fmla="*/ 191 w 1229"/>
                  <a:gd name="T13" fmla="*/ 341 h 706"/>
                  <a:gd name="T14" fmla="*/ 105 w 1229"/>
                  <a:gd name="T15" fmla="*/ 187 h 706"/>
                  <a:gd name="T16" fmla="*/ 43 w 1229"/>
                  <a:gd name="T17" fmla="*/ 7 h 706"/>
                  <a:gd name="T18" fmla="*/ 28 w 1229"/>
                  <a:gd name="T19" fmla="*/ 8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9" h="706">
                    <a:moveTo>
                      <a:pt x="28" y="8"/>
                    </a:moveTo>
                    <a:cubicBezTo>
                      <a:pt x="0" y="129"/>
                      <a:pt x="72" y="275"/>
                      <a:pt x="139" y="371"/>
                    </a:cubicBezTo>
                    <a:cubicBezTo>
                      <a:pt x="210" y="470"/>
                      <a:pt x="310" y="545"/>
                      <a:pt x="420" y="595"/>
                    </a:cubicBezTo>
                    <a:cubicBezTo>
                      <a:pt x="664" y="706"/>
                      <a:pt x="948" y="698"/>
                      <a:pt x="1199" y="617"/>
                    </a:cubicBezTo>
                    <a:cubicBezTo>
                      <a:pt x="1229" y="608"/>
                      <a:pt x="1217" y="563"/>
                      <a:pt x="1186" y="571"/>
                    </a:cubicBezTo>
                    <a:cubicBezTo>
                      <a:pt x="954" y="630"/>
                      <a:pt x="695" y="637"/>
                      <a:pt x="469" y="549"/>
                    </a:cubicBezTo>
                    <a:cubicBezTo>
                      <a:pt x="360" y="506"/>
                      <a:pt x="262" y="433"/>
                      <a:pt x="191" y="341"/>
                    </a:cubicBezTo>
                    <a:cubicBezTo>
                      <a:pt x="155" y="294"/>
                      <a:pt x="127" y="241"/>
                      <a:pt x="105" y="187"/>
                    </a:cubicBezTo>
                    <a:cubicBezTo>
                      <a:pt x="81" y="128"/>
                      <a:pt x="72" y="63"/>
                      <a:pt x="43" y="7"/>
                    </a:cubicBezTo>
                    <a:cubicBezTo>
                      <a:pt x="40" y="0"/>
                      <a:pt x="30" y="2"/>
                      <a:pt x="28" y="8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9" name="Freeform 11">
                <a:extLst>
                  <a:ext uri="{FF2B5EF4-FFF2-40B4-BE49-F238E27FC236}">
                    <a16:creationId xmlns:a16="http://schemas.microsoft.com/office/drawing/2014/main" id="{2DDFA9B3-D8C9-4ACE-9325-4177DCDF6C04}"/>
                  </a:ext>
                </a:extLst>
              </p:cNvPr>
              <p:cNvSpPr/>
              <p:nvPr/>
            </p:nvSpPr>
            <p:spPr bwMode="auto">
              <a:xfrm>
                <a:off x="6203951" y="5040313"/>
                <a:ext cx="1285875" cy="706438"/>
              </a:xfrm>
              <a:custGeom>
                <a:avLst/>
                <a:gdLst>
                  <a:gd name="T0" fmla="*/ 9 w 1238"/>
                  <a:gd name="T1" fmla="*/ 343 h 681"/>
                  <a:gd name="T2" fmla="*/ 575 w 1238"/>
                  <a:gd name="T3" fmla="*/ 605 h 681"/>
                  <a:gd name="T4" fmla="*/ 1222 w 1238"/>
                  <a:gd name="T5" fmla="*/ 529 h 681"/>
                  <a:gd name="T6" fmla="*/ 1222 w 1238"/>
                  <a:gd name="T7" fmla="*/ 485 h 681"/>
                  <a:gd name="T8" fmla="*/ 968 w 1238"/>
                  <a:gd name="T9" fmla="*/ 314 h 681"/>
                  <a:gd name="T10" fmla="*/ 825 w 1238"/>
                  <a:gd name="T11" fmla="*/ 32 h 681"/>
                  <a:gd name="T12" fmla="*/ 776 w 1238"/>
                  <a:gd name="T13" fmla="*/ 46 h 681"/>
                  <a:gd name="T14" fmla="*/ 921 w 1238"/>
                  <a:gd name="T15" fmla="*/ 340 h 681"/>
                  <a:gd name="T16" fmla="*/ 1196 w 1238"/>
                  <a:gd name="T17" fmla="*/ 529 h 681"/>
                  <a:gd name="T18" fmla="*/ 1196 w 1238"/>
                  <a:gd name="T19" fmla="*/ 485 h 681"/>
                  <a:gd name="T20" fmla="*/ 23 w 1238"/>
                  <a:gd name="T21" fmla="*/ 324 h 681"/>
                  <a:gd name="T22" fmla="*/ 9 w 1238"/>
                  <a:gd name="T23" fmla="*/ 343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38" h="681">
                    <a:moveTo>
                      <a:pt x="9" y="343"/>
                    </a:moveTo>
                    <a:cubicBezTo>
                      <a:pt x="152" y="493"/>
                      <a:pt x="376" y="569"/>
                      <a:pt x="575" y="605"/>
                    </a:cubicBezTo>
                    <a:cubicBezTo>
                      <a:pt x="792" y="644"/>
                      <a:pt x="1024" y="631"/>
                      <a:pt x="1222" y="529"/>
                    </a:cubicBezTo>
                    <a:cubicBezTo>
                      <a:pt x="1238" y="520"/>
                      <a:pt x="1238" y="494"/>
                      <a:pt x="1222" y="485"/>
                    </a:cubicBezTo>
                    <a:cubicBezTo>
                      <a:pt x="1131" y="437"/>
                      <a:pt x="1041" y="387"/>
                      <a:pt x="968" y="314"/>
                    </a:cubicBezTo>
                    <a:cubicBezTo>
                      <a:pt x="889" y="238"/>
                      <a:pt x="847" y="138"/>
                      <a:pt x="825" y="32"/>
                    </a:cubicBezTo>
                    <a:cubicBezTo>
                      <a:pt x="819" y="0"/>
                      <a:pt x="770" y="14"/>
                      <a:pt x="776" y="46"/>
                    </a:cubicBezTo>
                    <a:cubicBezTo>
                      <a:pt x="799" y="157"/>
                      <a:pt x="844" y="256"/>
                      <a:pt x="921" y="340"/>
                    </a:cubicBezTo>
                    <a:cubicBezTo>
                      <a:pt x="997" y="422"/>
                      <a:pt x="1098" y="479"/>
                      <a:pt x="1196" y="529"/>
                    </a:cubicBezTo>
                    <a:cubicBezTo>
                      <a:pt x="1196" y="514"/>
                      <a:pt x="1196" y="500"/>
                      <a:pt x="1196" y="485"/>
                    </a:cubicBezTo>
                    <a:cubicBezTo>
                      <a:pt x="821" y="681"/>
                      <a:pt x="352" y="551"/>
                      <a:pt x="23" y="324"/>
                    </a:cubicBezTo>
                    <a:cubicBezTo>
                      <a:pt x="12" y="316"/>
                      <a:pt x="0" y="333"/>
                      <a:pt x="9" y="343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grpSp>
            <p:nvGrpSpPr>
              <p:cNvPr id="110" name="组合 14">
                <a:extLst>
                  <a:ext uri="{FF2B5EF4-FFF2-40B4-BE49-F238E27FC236}">
                    <a16:creationId xmlns:a16="http://schemas.microsoft.com/office/drawing/2014/main" id="{6EDBA0D6-CED2-40D9-9DCE-3C0780B00CF3}"/>
                  </a:ext>
                </a:extLst>
              </p:cNvPr>
              <p:cNvGrpSpPr/>
              <p:nvPr/>
            </p:nvGrpSpPr>
            <p:grpSpPr>
              <a:xfrm>
                <a:off x="3517901" y="1225551"/>
                <a:ext cx="5260975" cy="4090987"/>
                <a:chOff x="3517901" y="1225551"/>
                <a:chExt cx="5260975" cy="4090987"/>
              </a:xfrm>
              <a:grpFill/>
            </p:grpSpPr>
            <p:sp>
              <p:nvSpPr>
                <p:cNvPr id="111" name="Freeform 12">
                  <a:extLst>
                    <a:ext uri="{FF2B5EF4-FFF2-40B4-BE49-F238E27FC236}">
                      <a16:creationId xmlns:a16="http://schemas.microsoft.com/office/drawing/2014/main" id="{A200179E-0BF0-4DA0-B396-741A15297516}"/>
                    </a:ext>
                  </a:extLst>
                </p:cNvPr>
                <p:cNvSpPr/>
                <p:nvPr/>
              </p:nvSpPr>
              <p:spPr bwMode="auto">
                <a:xfrm>
                  <a:off x="7805738" y="2135188"/>
                  <a:ext cx="109538" cy="38100"/>
                </a:xfrm>
                <a:custGeom>
                  <a:avLst/>
                  <a:gdLst>
                    <a:gd name="T0" fmla="*/ 6 w 106"/>
                    <a:gd name="T1" fmla="*/ 35 h 37"/>
                    <a:gd name="T2" fmla="*/ 45 w 106"/>
                    <a:gd name="T3" fmla="*/ 33 h 37"/>
                    <a:gd name="T4" fmla="*/ 97 w 106"/>
                    <a:gd name="T5" fmla="*/ 22 h 37"/>
                    <a:gd name="T6" fmla="*/ 97 w 106"/>
                    <a:gd name="T7" fmla="*/ 6 h 37"/>
                    <a:gd name="T8" fmla="*/ 52 w 106"/>
                    <a:gd name="T9" fmla="*/ 6 h 37"/>
                    <a:gd name="T10" fmla="*/ 4 w 106"/>
                    <a:gd name="T11" fmla="*/ 24 h 37"/>
                    <a:gd name="T12" fmla="*/ 6 w 106"/>
                    <a:gd name="T13" fmla="*/ 3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6" h="37">
                      <a:moveTo>
                        <a:pt x="6" y="35"/>
                      </a:moveTo>
                      <a:cubicBezTo>
                        <a:pt x="20" y="37"/>
                        <a:pt x="32" y="35"/>
                        <a:pt x="45" y="33"/>
                      </a:cubicBezTo>
                      <a:cubicBezTo>
                        <a:pt x="63" y="30"/>
                        <a:pt x="80" y="29"/>
                        <a:pt x="97" y="22"/>
                      </a:cubicBezTo>
                      <a:cubicBezTo>
                        <a:pt x="105" y="19"/>
                        <a:pt x="106" y="9"/>
                        <a:pt x="97" y="6"/>
                      </a:cubicBezTo>
                      <a:cubicBezTo>
                        <a:pt x="81" y="0"/>
                        <a:pt x="68" y="2"/>
                        <a:pt x="52" y="6"/>
                      </a:cubicBezTo>
                      <a:cubicBezTo>
                        <a:pt x="34" y="9"/>
                        <a:pt x="17" y="13"/>
                        <a:pt x="4" y="24"/>
                      </a:cubicBezTo>
                      <a:cubicBezTo>
                        <a:pt x="0" y="27"/>
                        <a:pt x="2" y="34"/>
                        <a:pt x="6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12" name="Freeform 13">
                  <a:extLst>
                    <a:ext uri="{FF2B5EF4-FFF2-40B4-BE49-F238E27FC236}">
                      <a16:creationId xmlns:a16="http://schemas.microsoft.com/office/drawing/2014/main" id="{96D57913-782C-4F20-9CAA-28B1DC6C9897}"/>
                    </a:ext>
                  </a:extLst>
                </p:cNvPr>
                <p:cNvSpPr/>
                <p:nvPr/>
              </p:nvSpPr>
              <p:spPr bwMode="auto">
                <a:xfrm>
                  <a:off x="8018463" y="2144713"/>
                  <a:ext cx="92075" cy="34925"/>
                </a:xfrm>
                <a:custGeom>
                  <a:avLst/>
                  <a:gdLst>
                    <a:gd name="T0" fmla="*/ 4 w 89"/>
                    <a:gd name="T1" fmla="*/ 9 h 35"/>
                    <a:gd name="T2" fmla="*/ 79 w 89"/>
                    <a:gd name="T3" fmla="*/ 34 h 35"/>
                    <a:gd name="T4" fmla="*/ 83 w 89"/>
                    <a:gd name="T5" fmla="*/ 20 h 35"/>
                    <a:gd name="T6" fmla="*/ 7 w 89"/>
                    <a:gd name="T7" fmla="*/ 0 h 35"/>
                    <a:gd name="T8" fmla="*/ 4 w 89"/>
                    <a:gd name="T9" fmla="*/ 9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35">
                      <a:moveTo>
                        <a:pt x="4" y="9"/>
                      </a:moveTo>
                      <a:cubicBezTo>
                        <a:pt x="28" y="23"/>
                        <a:pt x="52" y="31"/>
                        <a:pt x="79" y="34"/>
                      </a:cubicBezTo>
                      <a:cubicBezTo>
                        <a:pt x="87" y="35"/>
                        <a:pt x="89" y="24"/>
                        <a:pt x="83" y="20"/>
                      </a:cubicBezTo>
                      <a:cubicBezTo>
                        <a:pt x="59" y="6"/>
                        <a:pt x="34" y="3"/>
                        <a:pt x="7" y="0"/>
                      </a:cubicBezTo>
                      <a:cubicBezTo>
                        <a:pt x="2" y="0"/>
                        <a:pt x="0" y="7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13" name="Freeform 14">
                  <a:extLst>
                    <a:ext uri="{FF2B5EF4-FFF2-40B4-BE49-F238E27FC236}">
                      <a16:creationId xmlns:a16="http://schemas.microsoft.com/office/drawing/2014/main" id="{CC2FC5F7-0A6D-4B57-BD54-E194E3128339}"/>
                    </a:ext>
                  </a:extLst>
                </p:cNvPr>
                <p:cNvSpPr/>
                <p:nvPr/>
              </p:nvSpPr>
              <p:spPr bwMode="auto">
                <a:xfrm>
                  <a:off x="8228013" y="2225676"/>
                  <a:ext cx="107950" cy="61913"/>
                </a:xfrm>
                <a:custGeom>
                  <a:avLst/>
                  <a:gdLst>
                    <a:gd name="T0" fmla="*/ 6 w 105"/>
                    <a:gd name="T1" fmla="*/ 10 h 59"/>
                    <a:gd name="T2" fmla="*/ 91 w 105"/>
                    <a:gd name="T3" fmla="*/ 55 h 59"/>
                    <a:gd name="T4" fmla="*/ 99 w 105"/>
                    <a:gd name="T5" fmla="*/ 44 h 59"/>
                    <a:gd name="T6" fmla="*/ 9 w 105"/>
                    <a:gd name="T7" fmla="*/ 1 h 59"/>
                    <a:gd name="T8" fmla="*/ 6 w 105"/>
                    <a:gd name="T9" fmla="*/ 1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59">
                      <a:moveTo>
                        <a:pt x="6" y="10"/>
                      </a:moveTo>
                      <a:cubicBezTo>
                        <a:pt x="35" y="21"/>
                        <a:pt x="64" y="39"/>
                        <a:pt x="91" y="55"/>
                      </a:cubicBezTo>
                      <a:cubicBezTo>
                        <a:pt x="97" y="59"/>
                        <a:pt x="105" y="49"/>
                        <a:pt x="99" y="44"/>
                      </a:cubicBezTo>
                      <a:cubicBezTo>
                        <a:pt x="72" y="20"/>
                        <a:pt x="44" y="7"/>
                        <a:pt x="9" y="1"/>
                      </a:cubicBezTo>
                      <a:cubicBezTo>
                        <a:pt x="3" y="0"/>
                        <a:pt x="0" y="8"/>
                        <a:pt x="6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14" name="Freeform 15">
                  <a:extLst>
                    <a:ext uri="{FF2B5EF4-FFF2-40B4-BE49-F238E27FC236}">
                      <a16:creationId xmlns:a16="http://schemas.microsoft.com/office/drawing/2014/main" id="{AF6E723C-F91E-4B60-9094-269B3D534BE3}"/>
                    </a:ext>
                  </a:extLst>
                </p:cNvPr>
                <p:cNvSpPr/>
                <p:nvPr/>
              </p:nvSpPr>
              <p:spPr bwMode="auto">
                <a:xfrm>
                  <a:off x="8421688" y="2389188"/>
                  <a:ext cx="77788" cy="84138"/>
                </a:xfrm>
                <a:custGeom>
                  <a:avLst/>
                  <a:gdLst>
                    <a:gd name="T0" fmla="*/ 1 w 75"/>
                    <a:gd name="T1" fmla="*/ 1 h 81"/>
                    <a:gd name="T2" fmla="*/ 14 w 75"/>
                    <a:gd name="T3" fmla="*/ 20 h 81"/>
                    <a:gd name="T4" fmla="*/ 31 w 75"/>
                    <a:gd name="T5" fmla="*/ 42 h 81"/>
                    <a:gd name="T6" fmla="*/ 62 w 75"/>
                    <a:gd name="T7" fmla="*/ 77 h 81"/>
                    <a:gd name="T8" fmla="*/ 72 w 75"/>
                    <a:gd name="T9" fmla="*/ 71 h 81"/>
                    <a:gd name="T10" fmla="*/ 45 w 75"/>
                    <a:gd name="T11" fmla="*/ 35 h 81"/>
                    <a:gd name="T12" fmla="*/ 24 w 75"/>
                    <a:gd name="T13" fmla="*/ 16 h 81"/>
                    <a:gd name="T14" fmla="*/ 2 w 75"/>
                    <a:gd name="T15" fmla="*/ 0 h 81"/>
                    <a:gd name="T16" fmla="*/ 1 w 75"/>
                    <a:gd name="T17" fmla="*/ 1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81">
                      <a:moveTo>
                        <a:pt x="1" y="1"/>
                      </a:moveTo>
                      <a:cubicBezTo>
                        <a:pt x="6" y="6"/>
                        <a:pt x="9" y="14"/>
                        <a:pt x="14" y="20"/>
                      </a:cubicBezTo>
                      <a:cubicBezTo>
                        <a:pt x="19" y="27"/>
                        <a:pt x="25" y="35"/>
                        <a:pt x="31" y="42"/>
                      </a:cubicBezTo>
                      <a:cubicBezTo>
                        <a:pt x="41" y="54"/>
                        <a:pt x="51" y="66"/>
                        <a:pt x="62" y="77"/>
                      </a:cubicBezTo>
                      <a:cubicBezTo>
                        <a:pt x="66" y="81"/>
                        <a:pt x="75" y="77"/>
                        <a:pt x="72" y="71"/>
                      </a:cubicBezTo>
                      <a:cubicBezTo>
                        <a:pt x="66" y="57"/>
                        <a:pt x="57" y="46"/>
                        <a:pt x="45" y="35"/>
                      </a:cubicBezTo>
                      <a:cubicBezTo>
                        <a:pt x="38" y="28"/>
                        <a:pt x="31" y="22"/>
                        <a:pt x="24" y="16"/>
                      </a:cubicBezTo>
                      <a:cubicBezTo>
                        <a:pt x="17" y="10"/>
                        <a:pt x="8" y="6"/>
                        <a:pt x="2" y="0"/>
                      </a:cubicBezTo>
                      <a:cubicBezTo>
                        <a:pt x="1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15" name="Freeform 16">
                  <a:extLst>
                    <a:ext uri="{FF2B5EF4-FFF2-40B4-BE49-F238E27FC236}">
                      <a16:creationId xmlns:a16="http://schemas.microsoft.com/office/drawing/2014/main" id="{CFF8CBF0-F4A8-406F-B99C-DB60FBE92E2D}"/>
                    </a:ext>
                  </a:extLst>
                </p:cNvPr>
                <p:cNvSpPr/>
                <p:nvPr/>
              </p:nvSpPr>
              <p:spPr bwMode="auto">
                <a:xfrm>
                  <a:off x="8572501" y="2570163"/>
                  <a:ext cx="60325" cy="90488"/>
                </a:xfrm>
                <a:custGeom>
                  <a:avLst/>
                  <a:gdLst>
                    <a:gd name="T0" fmla="*/ 3 w 57"/>
                    <a:gd name="T1" fmla="*/ 10 h 88"/>
                    <a:gd name="T2" fmla="*/ 47 w 57"/>
                    <a:gd name="T3" fmla="*/ 83 h 88"/>
                    <a:gd name="T4" fmla="*/ 55 w 57"/>
                    <a:gd name="T5" fmla="*/ 77 h 88"/>
                    <a:gd name="T6" fmla="*/ 11 w 57"/>
                    <a:gd name="T7" fmla="*/ 5 h 88"/>
                    <a:gd name="T8" fmla="*/ 3 w 57"/>
                    <a:gd name="T9" fmla="*/ 1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88">
                      <a:moveTo>
                        <a:pt x="3" y="10"/>
                      </a:moveTo>
                      <a:cubicBezTo>
                        <a:pt x="17" y="35"/>
                        <a:pt x="27" y="63"/>
                        <a:pt x="47" y="83"/>
                      </a:cubicBezTo>
                      <a:cubicBezTo>
                        <a:pt x="51" y="88"/>
                        <a:pt x="57" y="82"/>
                        <a:pt x="55" y="77"/>
                      </a:cubicBezTo>
                      <a:cubicBezTo>
                        <a:pt x="44" y="51"/>
                        <a:pt x="28" y="27"/>
                        <a:pt x="11" y="5"/>
                      </a:cubicBezTo>
                      <a:cubicBezTo>
                        <a:pt x="8" y="0"/>
                        <a:pt x="0" y="4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16" name="Freeform 17">
                  <a:extLst>
                    <a:ext uri="{FF2B5EF4-FFF2-40B4-BE49-F238E27FC236}">
                      <a16:creationId xmlns:a16="http://schemas.microsoft.com/office/drawing/2014/main" id="{8FE8401D-826E-420C-98C2-FD21BEBA8E79}"/>
                    </a:ext>
                  </a:extLst>
                </p:cNvPr>
                <p:cNvSpPr/>
                <p:nvPr/>
              </p:nvSpPr>
              <p:spPr bwMode="auto">
                <a:xfrm>
                  <a:off x="8664576" y="2767013"/>
                  <a:ext cx="42863" cy="88900"/>
                </a:xfrm>
                <a:custGeom>
                  <a:avLst/>
                  <a:gdLst>
                    <a:gd name="T0" fmla="*/ 3 w 41"/>
                    <a:gd name="T1" fmla="*/ 7 h 86"/>
                    <a:gd name="T2" fmla="*/ 30 w 41"/>
                    <a:gd name="T3" fmla="*/ 79 h 86"/>
                    <a:gd name="T4" fmla="*/ 40 w 41"/>
                    <a:gd name="T5" fmla="*/ 76 h 86"/>
                    <a:gd name="T6" fmla="*/ 9 w 41"/>
                    <a:gd name="T7" fmla="*/ 4 h 86"/>
                    <a:gd name="T8" fmla="*/ 3 w 41"/>
                    <a:gd name="T9" fmla="*/ 7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86">
                      <a:moveTo>
                        <a:pt x="3" y="7"/>
                      </a:moveTo>
                      <a:cubicBezTo>
                        <a:pt x="16" y="29"/>
                        <a:pt x="21" y="56"/>
                        <a:pt x="30" y="79"/>
                      </a:cubicBezTo>
                      <a:cubicBezTo>
                        <a:pt x="32" y="86"/>
                        <a:pt x="41" y="83"/>
                        <a:pt x="40" y="76"/>
                      </a:cubicBezTo>
                      <a:cubicBezTo>
                        <a:pt x="36" y="48"/>
                        <a:pt x="25" y="27"/>
                        <a:pt x="9" y="4"/>
                      </a:cubicBezTo>
                      <a:cubicBezTo>
                        <a:pt x="7" y="0"/>
                        <a:pt x="0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17" name="Freeform 18">
                  <a:extLst>
                    <a:ext uri="{FF2B5EF4-FFF2-40B4-BE49-F238E27FC236}">
                      <a16:creationId xmlns:a16="http://schemas.microsoft.com/office/drawing/2014/main" id="{7F27CC6C-BA86-4CEF-AFCD-F8B2877E5237}"/>
                    </a:ext>
                  </a:extLst>
                </p:cNvPr>
                <p:cNvSpPr/>
                <p:nvPr/>
              </p:nvSpPr>
              <p:spPr bwMode="auto">
                <a:xfrm>
                  <a:off x="8740776" y="2992438"/>
                  <a:ext cx="26988" cy="107950"/>
                </a:xfrm>
                <a:custGeom>
                  <a:avLst/>
                  <a:gdLst>
                    <a:gd name="T0" fmla="*/ 2 w 27"/>
                    <a:gd name="T1" fmla="*/ 7 h 104"/>
                    <a:gd name="T2" fmla="*/ 17 w 27"/>
                    <a:gd name="T3" fmla="*/ 100 h 104"/>
                    <a:gd name="T4" fmla="*/ 23 w 27"/>
                    <a:gd name="T5" fmla="*/ 100 h 104"/>
                    <a:gd name="T6" fmla="*/ 9 w 27"/>
                    <a:gd name="T7" fmla="*/ 4 h 104"/>
                    <a:gd name="T8" fmla="*/ 2 w 27"/>
                    <a:gd name="T9" fmla="*/ 7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04">
                      <a:moveTo>
                        <a:pt x="2" y="7"/>
                      </a:moveTo>
                      <a:cubicBezTo>
                        <a:pt x="14" y="36"/>
                        <a:pt x="13" y="68"/>
                        <a:pt x="17" y="100"/>
                      </a:cubicBezTo>
                      <a:cubicBezTo>
                        <a:pt x="17" y="104"/>
                        <a:pt x="23" y="104"/>
                        <a:pt x="23" y="100"/>
                      </a:cubicBezTo>
                      <a:cubicBezTo>
                        <a:pt x="27" y="67"/>
                        <a:pt x="24" y="33"/>
                        <a:pt x="9" y="4"/>
                      </a:cubicBezTo>
                      <a:cubicBezTo>
                        <a:pt x="7" y="0"/>
                        <a:pt x="0" y="3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18" name="Freeform 19">
                  <a:extLst>
                    <a:ext uri="{FF2B5EF4-FFF2-40B4-BE49-F238E27FC236}">
                      <a16:creationId xmlns:a16="http://schemas.microsoft.com/office/drawing/2014/main" id="{B39EFA6E-D42A-461F-AD35-AC04AD8FD374}"/>
                    </a:ext>
                  </a:extLst>
                </p:cNvPr>
                <p:cNvSpPr/>
                <p:nvPr/>
              </p:nvSpPr>
              <p:spPr bwMode="auto">
                <a:xfrm>
                  <a:off x="8753476" y="3206751"/>
                  <a:ext cx="25400" cy="80963"/>
                </a:xfrm>
                <a:custGeom>
                  <a:avLst/>
                  <a:gdLst>
                    <a:gd name="T0" fmla="*/ 13 w 24"/>
                    <a:gd name="T1" fmla="*/ 2 h 78"/>
                    <a:gd name="T2" fmla="*/ 4 w 24"/>
                    <a:gd name="T3" fmla="*/ 32 h 78"/>
                    <a:gd name="T4" fmla="*/ 2 w 24"/>
                    <a:gd name="T5" fmla="*/ 46 h 78"/>
                    <a:gd name="T6" fmla="*/ 0 w 24"/>
                    <a:gd name="T7" fmla="*/ 66 h 78"/>
                    <a:gd name="T8" fmla="*/ 13 w 24"/>
                    <a:gd name="T9" fmla="*/ 71 h 78"/>
                    <a:gd name="T10" fmla="*/ 23 w 24"/>
                    <a:gd name="T11" fmla="*/ 39 h 78"/>
                    <a:gd name="T12" fmla="*/ 15 w 24"/>
                    <a:gd name="T13" fmla="*/ 2 h 78"/>
                    <a:gd name="T14" fmla="*/ 13 w 24"/>
                    <a:gd name="T15" fmla="*/ 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" h="78">
                      <a:moveTo>
                        <a:pt x="13" y="2"/>
                      </a:moveTo>
                      <a:cubicBezTo>
                        <a:pt x="9" y="12"/>
                        <a:pt x="6" y="21"/>
                        <a:pt x="4" y="32"/>
                      </a:cubicBezTo>
                      <a:cubicBezTo>
                        <a:pt x="3" y="37"/>
                        <a:pt x="2" y="41"/>
                        <a:pt x="2" y="46"/>
                      </a:cubicBezTo>
                      <a:cubicBezTo>
                        <a:pt x="1" y="53"/>
                        <a:pt x="1" y="59"/>
                        <a:pt x="0" y="66"/>
                      </a:cubicBezTo>
                      <a:cubicBezTo>
                        <a:pt x="0" y="72"/>
                        <a:pt x="9" y="78"/>
                        <a:pt x="13" y="71"/>
                      </a:cubicBezTo>
                      <a:cubicBezTo>
                        <a:pt x="18" y="60"/>
                        <a:pt x="21" y="52"/>
                        <a:pt x="23" y="39"/>
                      </a:cubicBezTo>
                      <a:cubicBezTo>
                        <a:pt x="24" y="25"/>
                        <a:pt x="20" y="15"/>
                        <a:pt x="15" y="2"/>
                      </a:cubicBezTo>
                      <a:cubicBezTo>
                        <a:pt x="15" y="0"/>
                        <a:pt x="13" y="1"/>
                        <a:pt x="1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19" name="Freeform 20">
                  <a:extLst>
                    <a:ext uri="{FF2B5EF4-FFF2-40B4-BE49-F238E27FC236}">
                      <a16:creationId xmlns:a16="http://schemas.microsoft.com/office/drawing/2014/main" id="{8659E594-59B6-47D4-BEC5-459B3D3236A2}"/>
                    </a:ext>
                  </a:extLst>
                </p:cNvPr>
                <p:cNvSpPr/>
                <p:nvPr/>
              </p:nvSpPr>
              <p:spPr bwMode="auto">
                <a:xfrm>
                  <a:off x="8672513" y="3368676"/>
                  <a:ext cx="61913" cy="100013"/>
                </a:xfrm>
                <a:custGeom>
                  <a:avLst/>
                  <a:gdLst>
                    <a:gd name="T0" fmla="*/ 46 w 61"/>
                    <a:gd name="T1" fmla="*/ 3 h 97"/>
                    <a:gd name="T2" fmla="*/ 6 w 61"/>
                    <a:gd name="T3" fmla="*/ 81 h 97"/>
                    <a:gd name="T4" fmla="*/ 20 w 61"/>
                    <a:gd name="T5" fmla="*/ 91 h 97"/>
                    <a:gd name="T6" fmla="*/ 52 w 61"/>
                    <a:gd name="T7" fmla="*/ 51 h 97"/>
                    <a:gd name="T8" fmla="*/ 53 w 61"/>
                    <a:gd name="T9" fmla="*/ 3 h 97"/>
                    <a:gd name="T10" fmla="*/ 46 w 61"/>
                    <a:gd name="T11" fmla="*/ 3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97">
                      <a:moveTo>
                        <a:pt x="46" y="3"/>
                      </a:moveTo>
                      <a:cubicBezTo>
                        <a:pt x="33" y="29"/>
                        <a:pt x="23" y="57"/>
                        <a:pt x="6" y="81"/>
                      </a:cubicBezTo>
                      <a:cubicBezTo>
                        <a:pt x="0" y="89"/>
                        <a:pt x="13" y="97"/>
                        <a:pt x="20" y="91"/>
                      </a:cubicBezTo>
                      <a:cubicBezTo>
                        <a:pt x="34" y="80"/>
                        <a:pt x="45" y="69"/>
                        <a:pt x="52" y="51"/>
                      </a:cubicBezTo>
                      <a:cubicBezTo>
                        <a:pt x="58" y="35"/>
                        <a:pt x="61" y="20"/>
                        <a:pt x="53" y="3"/>
                      </a:cubicBezTo>
                      <a:cubicBezTo>
                        <a:pt x="52" y="0"/>
                        <a:pt x="47" y="1"/>
                        <a:pt x="4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20" name="Freeform 21">
                  <a:extLst>
                    <a:ext uri="{FF2B5EF4-FFF2-40B4-BE49-F238E27FC236}">
                      <a16:creationId xmlns:a16="http://schemas.microsoft.com/office/drawing/2014/main" id="{E57A8B5F-FD19-4543-8AA8-EE668B6F9B21}"/>
                    </a:ext>
                  </a:extLst>
                </p:cNvPr>
                <p:cNvSpPr/>
                <p:nvPr/>
              </p:nvSpPr>
              <p:spPr bwMode="auto">
                <a:xfrm>
                  <a:off x="8559801" y="3544888"/>
                  <a:ext cx="68263" cy="84138"/>
                </a:xfrm>
                <a:custGeom>
                  <a:avLst/>
                  <a:gdLst>
                    <a:gd name="T0" fmla="*/ 51 w 66"/>
                    <a:gd name="T1" fmla="*/ 4 h 81"/>
                    <a:gd name="T2" fmla="*/ 24 w 66"/>
                    <a:gd name="T3" fmla="*/ 33 h 81"/>
                    <a:gd name="T4" fmla="*/ 14 w 66"/>
                    <a:gd name="T5" fmla="*/ 46 h 81"/>
                    <a:gd name="T6" fmla="*/ 5 w 66"/>
                    <a:gd name="T7" fmla="*/ 62 h 81"/>
                    <a:gd name="T8" fmla="*/ 18 w 66"/>
                    <a:gd name="T9" fmla="*/ 75 h 81"/>
                    <a:gd name="T10" fmla="*/ 32 w 66"/>
                    <a:gd name="T11" fmla="*/ 65 h 81"/>
                    <a:gd name="T12" fmla="*/ 45 w 66"/>
                    <a:gd name="T13" fmla="*/ 49 h 81"/>
                    <a:gd name="T14" fmla="*/ 63 w 66"/>
                    <a:gd name="T15" fmla="*/ 11 h 81"/>
                    <a:gd name="T16" fmla="*/ 51 w 66"/>
                    <a:gd name="T17" fmla="*/ 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6" h="81">
                      <a:moveTo>
                        <a:pt x="51" y="4"/>
                      </a:moveTo>
                      <a:cubicBezTo>
                        <a:pt x="41" y="13"/>
                        <a:pt x="32" y="22"/>
                        <a:pt x="24" y="33"/>
                      </a:cubicBezTo>
                      <a:cubicBezTo>
                        <a:pt x="21" y="37"/>
                        <a:pt x="17" y="41"/>
                        <a:pt x="14" y="46"/>
                      </a:cubicBezTo>
                      <a:cubicBezTo>
                        <a:pt x="10" y="51"/>
                        <a:pt x="9" y="57"/>
                        <a:pt x="5" y="62"/>
                      </a:cubicBezTo>
                      <a:cubicBezTo>
                        <a:pt x="0" y="70"/>
                        <a:pt x="10" y="81"/>
                        <a:pt x="18" y="75"/>
                      </a:cubicBezTo>
                      <a:cubicBezTo>
                        <a:pt x="22" y="72"/>
                        <a:pt x="29" y="69"/>
                        <a:pt x="32" y="65"/>
                      </a:cubicBezTo>
                      <a:cubicBezTo>
                        <a:pt x="37" y="60"/>
                        <a:pt x="41" y="55"/>
                        <a:pt x="45" y="49"/>
                      </a:cubicBezTo>
                      <a:cubicBezTo>
                        <a:pt x="53" y="37"/>
                        <a:pt x="59" y="25"/>
                        <a:pt x="63" y="11"/>
                      </a:cubicBezTo>
                      <a:cubicBezTo>
                        <a:pt x="66" y="4"/>
                        <a:pt x="56" y="0"/>
                        <a:pt x="5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21" name="Freeform 22">
                  <a:extLst>
                    <a:ext uri="{FF2B5EF4-FFF2-40B4-BE49-F238E27FC236}">
                      <a16:creationId xmlns:a16="http://schemas.microsoft.com/office/drawing/2014/main" id="{DE03068F-70A2-40C3-8EB1-B7C1CDB412DD}"/>
                    </a:ext>
                  </a:extLst>
                </p:cNvPr>
                <p:cNvSpPr/>
                <p:nvPr/>
              </p:nvSpPr>
              <p:spPr bwMode="auto">
                <a:xfrm>
                  <a:off x="8374063" y="3732213"/>
                  <a:ext cx="80963" cy="65088"/>
                </a:xfrm>
                <a:custGeom>
                  <a:avLst/>
                  <a:gdLst>
                    <a:gd name="T0" fmla="*/ 66 w 79"/>
                    <a:gd name="T1" fmla="*/ 3 h 62"/>
                    <a:gd name="T2" fmla="*/ 35 w 79"/>
                    <a:gd name="T3" fmla="*/ 23 h 62"/>
                    <a:gd name="T4" fmla="*/ 6 w 79"/>
                    <a:gd name="T5" fmla="*/ 48 h 62"/>
                    <a:gd name="T6" fmla="*/ 14 w 79"/>
                    <a:gd name="T7" fmla="*/ 58 h 62"/>
                    <a:gd name="T8" fmla="*/ 45 w 79"/>
                    <a:gd name="T9" fmla="*/ 38 h 62"/>
                    <a:gd name="T10" fmla="*/ 73 w 79"/>
                    <a:gd name="T11" fmla="*/ 13 h 62"/>
                    <a:gd name="T12" fmla="*/ 66 w 79"/>
                    <a:gd name="T13" fmla="*/ 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" h="62">
                      <a:moveTo>
                        <a:pt x="66" y="3"/>
                      </a:moveTo>
                      <a:cubicBezTo>
                        <a:pt x="55" y="9"/>
                        <a:pt x="45" y="15"/>
                        <a:pt x="35" y="23"/>
                      </a:cubicBezTo>
                      <a:cubicBezTo>
                        <a:pt x="25" y="31"/>
                        <a:pt x="16" y="39"/>
                        <a:pt x="6" y="48"/>
                      </a:cubicBezTo>
                      <a:cubicBezTo>
                        <a:pt x="0" y="53"/>
                        <a:pt x="8" y="62"/>
                        <a:pt x="14" y="58"/>
                      </a:cubicBezTo>
                      <a:cubicBezTo>
                        <a:pt x="25" y="52"/>
                        <a:pt x="35" y="46"/>
                        <a:pt x="45" y="38"/>
                      </a:cubicBezTo>
                      <a:cubicBezTo>
                        <a:pt x="55" y="30"/>
                        <a:pt x="64" y="21"/>
                        <a:pt x="73" y="13"/>
                      </a:cubicBezTo>
                      <a:cubicBezTo>
                        <a:pt x="79" y="9"/>
                        <a:pt x="72" y="0"/>
                        <a:pt x="6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22" name="Freeform 23">
                  <a:extLst>
                    <a:ext uri="{FF2B5EF4-FFF2-40B4-BE49-F238E27FC236}">
                      <a16:creationId xmlns:a16="http://schemas.microsoft.com/office/drawing/2014/main" id="{5274F05B-134C-4257-8EEC-9F63830EA64F}"/>
                    </a:ext>
                  </a:extLst>
                </p:cNvPr>
                <p:cNvSpPr/>
                <p:nvPr/>
              </p:nvSpPr>
              <p:spPr bwMode="auto">
                <a:xfrm>
                  <a:off x="7953376" y="3932238"/>
                  <a:ext cx="93663" cy="30163"/>
                </a:xfrm>
                <a:custGeom>
                  <a:avLst/>
                  <a:gdLst>
                    <a:gd name="T0" fmla="*/ 82 w 91"/>
                    <a:gd name="T1" fmla="*/ 1 h 30"/>
                    <a:gd name="T2" fmla="*/ 42 w 91"/>
                    <a:gd name="T3" fmla="*/ 5 h 30"/>
                    <a:gd name="T4" fmla="*/ 9 w 91"/>
                    <a:gd name="T5" fmla="*/ 11 h 30"/>
                    <a:gd name="T6" fmla="*/ 9 w 91"/>
                    <a:gd name="T7" fmla="*/ 28 h 30"/>
                    <a:gd name="T8" fmla="*/ 45 w 91"/>
                    <a:gd name="T9" fmla="*/ 27 h 30"/>
                    <a:gd name="T10" fmla="*/ 86 w 91"/>
                    <a:gd name="T11" fmla="*/ 9 h 30"/>
                    <a:gd name="T12" fmla="*/ 82 w 91"/>
                    <a:gd name="T13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1" h="30">
                      <a:moveTo>
                        <a:pt x="82" y="1"/>
                      </a:moveTo>
                      <a:cubicBezTo>
                        <a:pt x="69" y="3"/>
                        <a:pt x="55" y="3"/>
                        <a:pt x="42" y="5"/>
                      </a:cubicBezTo>
                      <a:cubicBezTo>
                        <a:pt x="31" y="6"/>
                        <a:pt x="20" y="9"/>
                        <a:pt x="9" y="11"/>
                      </a:cubicBezTo>
                      <a:cubicBezTo>
                        <a:pt x="0" y="13"/>
                        <a:pt x="0" y="27"/>
                        <a:pt x="9" y="28"/>
                      </a:cubicBezTo>
                      <a:cubicBezTo>
                        <a:pt x="22" y="30"/>
                        <a:pt x="32" y="30"/>
                        <a:pt x="45" y="27"/>
                      </a:cubicBezTo>
                      <a:cubicBezTo>
                        <a:pt x="60" y="23"/>
                        <a:pt x="72" y="15"/>
                        <a:pt x="86" y="9"/>
                      </a:cubicBezTo>
                      <a:cubicBezTo>
                        <a:pt x="91" y="7"/>
                        <a:pt x="87" y="0"/>
                        <a:pt x="8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23" name="Freeform 24">
                  <a:extLst>
                    <a:ext uri="{FF2B5EF4-FFF2-40B4-BE49-F238E27FC236}">
                      <a16:creationId xmlns:a16="http://schemas.microsoft.com/office/drawing/2014/main" id="{8DDB150F-156A-498B-830C-4B1A6E7884A6}"/>
                    </a:ext>
                  </a:extLst>
                </p:cNvPr>
                <p:cNvSpPr/>
                <p:nvPr/>
              </p:nvSpPr>
              <p:spPr bwMode="auto">
                <a:xfrm>
                  <a:off x="7991476" y="3992563"/>
                  <a:ext cx="65088" cy="77788"/>
                </a:xfrm>
                <a:custGeom>
                  <a:avLst/>
                  <a:gdLst>
                    <a:gd name="T0" fmla="*/ 2 w 63"/>
                    <a:gd name="T1" fmla="*/ 6 h 74"/>
                    <a:gd name="T2" fmla="*/ 12 w 63"/>
                    <a:gd name="T3" fmla="*/ 18 h 74"/>
                    <a:gd name="T4" fmla="*/ 24 w 63"/>
                    <a:gd name="T5" fmla="*/ 34 h 74"/>
                    <a:gd name="T6" fmla="*/ 36 w 63"/>
                    <a:gd name="T7" fmla="*/ 51 h 74"/>
                    <a:gd name="T8" fmla="*/ 47 w 63"/>
                    <a:gd name="T9" fmla="*/ 66 h 74"/>
                    <a:gd name="T10" fmla="*/ 61 w 63"/>
                    <a:gd name="T11" fmla="*/ 60 h 74"/>
                    <a:gd name="T12" fmla="*/ 37 w 63"/>
                    <a:gd name="T13" fmla="*/ 16 h 74"/>
                    <a:gd name="T14" fmla="*/ 18 w 63"/>
                    <a:gd name="T15" fmla="*/ 3 h 74"/>
                    <a:gd name="T16" fmla="*/ 3 w 63"/>
                    <a:gd name="T17" fmla="*/ 2 h 74"/>
                    <a:gd name="T18" fmla="*/ 2 w 63"/>
                    <a:gd name="T19" fmla="*/ 6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3" h="74">
                      <a:moveTo>
                        <a:pt x="2" y="6"/>
                      </a:moveTo>
                      <a:cubicBezTo>
                        <a:pt x="6" y="7"/>
                        <a:pt x="10" y="15"/>
                        <a:pt x="12" y="18"/>
                      </a:cubicBezTo>
                      <a:cubicBezTo>
                        <a:pt x="15" y="24"/>
                        <a:pt x="20" y="29"/>
                        <a:pt x="24" y="34"/>
                      </a:cubicBezTo>
                      <a:cubicBezTo>
                        <a:pt x="29" y="39"/>
                        <a:pt x="32" y="45"/>
                        <a:pt x="36" y="51"/>
                      </a:cubicBezTo>
                      <a:cubicBezTo>
                        <a:pt x="39" y="56"/>
                        <a:pt x="44" y="60"/>
                        <a:pt x="47" y="66"/>
                      </a:cubicBezTo>
                      <a:cubicBezTo>
                        <a:pt x="51" y="74"/>
                        <a:pt x="63" y="68"/>
                        <a:pt x="61" y="60"/>
                      </a:cubicBezTo>
                      <a:cubicBezTo>
                        <a:pt x="57" y="43"/>
                        <a:pt x="50" y="29"/>
                        <a:pt x="37" y="16"/>
                      </a:cubicBezTo>
                      <a:cubicBezTo>
                        <a:pt x="32" y="10"/>
                        <a:pt x="26" y="6"/>
                        <a:pt x="18" y="3"/>
                      </a:cubicBezTo>
                      <a:cubicBezTo>
                        <a:pt x="13" y="0"/>
                        <a:pt x="8" y="1"/>
                        <a:pt x="3" y="2"/>
                      </a:cubicBezTo>
                      <a:cubicBezTo>
                        <a:pt x="0" y="2"/>
                        <a:pt x="0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24" name="Freeform 25">
                  <a:extLst>
                    <a:ext uri="{FF2B5EF4-FFF2-40B4-BE49-F238E27FC236}">
                      <a16:creationId xmlns:a16="http://schemas.microsoft.com/office/drawing/2014/main" id="{8FB623EC-91A6-4D27-84DE-64BD13E9619C}"/>
                    </a:ext>
                  </a:extLst>
                </p:cNvPr>
                <p:cNvSpPr/>
                <p:nvPr/>
              </p:nvSpPr>
              <p:spPr bwMode="auto">
                <a:xfrm>
                  <a:off x="8085138" y="4160838"/>
                  <a:ext cx="26988" cy="95250"/>
                </a:xfrm>
                <a:custGeom>
                  <a:avLst/>
                  <a:gdLst>
                    <a:gd name="T0" fmla="*/ 0 w 26"/>
                    <a:gd name="T1" fmla="*/ 8 h 91"/>
                    <a:gd name="T2" fmla="*/ 6 w 26"/>
                    <a:gd name="T3" fmla="*/ 83 h 91"/>
                    <a:gd name="T4" fmla="*/ 22 w 26"/>
                    <a:gd name="T5" fmla="*/ 83 h 91"/>
                    <a:gd name="T6" fmla="*/ 13 w 26"/>
                    <a:gd name="T7" fmla="*/ 5 h 91"/>
                    <a:gd name="T8" fmla="*/ 0 w 26"/>
                    <a:gd name="T9" fmla="*/ 8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91">
                      <a:moveTo>
                        <a:pt x="0" y="8"/>
                      </a:moveTo>
                      <a:cubicBezTo>
                        <a:pt x="1" y="33"/>
                        <a:pt x="2" y="59"/>
                        <a:pt x="6" y="83"/>
                      </a:cubicBezTo>
                      <a:cubicBezTo>
                        <a:pt x="8" y="91"/>
                        <a:pt x="20" y="91"/>
                        <a:pt x="22" y="83"/>
                      </a:cubicBezTo>
                      <a:cubicBezTo>
                        <a:pt x="26" y="58"/>
                        <a:pt x="26" y="27"/>
                        <a:pt x="13" y="5"/>
                      </a:cubicBezTo>
                      <a:cubicBezTo>
                        <a:pt x="9" y="0"/>
                        <a:pt x="0" y="2"/>
                        <a:pt x="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25" name="Freeform 26">
                  <a:extLst>
                    <a:ext uri="{FF2B5EF4-FFF2-40B4-BE49-F238E27FC236}">
                      <a16:creationId xmlns:a16="http://schemas.microsoft.com/office/drawing/2014/main" id="{8A5EE591-E012-443E-8A28-46F452831827}"/>
                    </a:ext>
                  </a:extLst>
                </p:cNvPr>
                <p:cNvSpPr/>
                <p:nvPr/>
              </p:nvSpPr>
              <p:spPr bwMode="auto">
                <a:xfrm>
                  <a:off x="8034338" y="4348163"/>
                  <a:ext cx="44450" cy="106363"/>
                </a:xfrm>
                <a:custGeom>
                  <a:avLst/>
                  <a:gdLst>
                    <a:gd name="T0" fmla="*/ 8 w 43"/>
                    <a:gd name="T1" fmla="*/ 99 h 102"/>
                    <a:gd name="T2" fmla="*/ 32 w 43"/>
                    <a:gd name="T3" fmla="*/ 61 h 102"/>
                    <a:gd name="T4" fmla="*/ 42 w 43"/>
                    <a:gd name="T5" fmla="*/ 9 h 102"/>
                    <a:gd name="T6" fmla="*/ 27 w 43"/>
                    <a:gd name="T7" fmla="*/ 7 h 102"/>
                    <a:gd name="T8" fmla="*/ 13 w 43"/>
                    <a:gd name="T9" fmla="*/ 50 h 102"/>
                    <a:gd name="T10" fmla="*/ 1 w 43"/>
                    <a:gd name="T11" fmla="*/ 95 h 102"/>
                    <a:gd name="T12" fmla="*/ 8 w 43"/>
                    <a:gd name="T13" fmla="*/ 9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102">
                      <a:moveTo>
                        <a:pt x="8" y="99"/>
                      </a:moveTo>
                      <a:cubicBezTo>
                        <a:pt x="19" y="87"/>
                        <a:pt x="26" y="76"/>
                        <a:pt x="32" y="61"/>
                      </a:cubicBezTo>
                      <a:cubicBezTo>
                        <a:pt x="38" y="44"/>
                        <a:pt x="40" y="27"/>
                        <a:pt x="42" y="9"/>
                      </a:cubicBezTo>
                      <a:cubicBezTo>
                        <a:pt x="43" y="0"/>
                        <a:pt x="30" y="0"/>
                        <a:pt x="27" y="7"/>
                      </a:cubicBezTo>
                      <a:cubicBezTo>
                        <a:pt x="21" y="22"/>
                        <a:pt x="16" y="35"/>
                        <a:pt x="13" y="50"/>
                      </a:cubicBezTo>
                      <a:cubicBezTo>
                        <a:pt x="9" y="64"/>
                        <a:pt x="7" y="81"/>
                        <a:pt x="1" y="95"/>
                      </a:cubicBezTo>
                      <a:cubicBezTo>
                        <a:pt x="0" y="99"/>
                        <a:pt x="6" y="102"/>
                        <a:pt x="8" y="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26" name="Freeform 27">
                  <a:extLst>
                    <a:ext uri="{FF2B5EF4-FFF2-40B4-BE49-F238E27FC236}">
                      <a16:creationId xmlns:a16="http://schemas.microsoft.com/office/drawing/2014/main" id="{6A77F9E0-688B-4C76-BCB2-2D5B0764B5CF}"/>
                    </a:ext>
                  </a:extLst>
                </p:cNvPr>
                <p:cNvSpPr/>
                <p:nvPr/>
              </p:nvSpPr>
              <p:spPr bwMode="auto">
                <a:xfrm>
                  <a:off x="7883526" y="4581526"/>
                  <a:ext cx="80963" cy="74613"/>
                </a:xfrm>
                <a:custGeom>
                  <a:avLst/>
                  <a:gdLst>
                    <a:gd name="T0" fmla="*/ 7 w 78"/>
                    <a:gd name="T1" fmla="*/ 69 h 72"/>
                    <a:gd name="T2" fmla="*/ 45 w 78"/>
                    <a:gd name="T3" fmla="*/ 47 h 72"/>
                    <a:gd name="T4" fmla="*/ 75 w 78"/>
                    <a:gd name="T5" fmla="*/ 11 h 72"/>
                    <a:gd name="T6" fmla="*/ 67 w 78"/>
                    <a:gd name="T7" fmla="*/ 5 h 72"/>
                    <a:gd name="T8" fmla="*/ 37 w 78"/>
                    <a:gd name="T9" fmla="*/ 33 h 72"/>
                    <a:gd name="T10" fmla="*/ 4 w 78"/>
                    <a:gd name="T11" fmla="*/ 63 h 72"/>
                    <a:gd name="T12" fmla="*/ 7 w 78"/>
                    <a:gd name="T13" fmla="*/ 69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8" h="72">
                      <a:moveTo>
                        <a:pt x="7" y="69"/>
                      </a:moveTo>
                      <a:cubicBezTo>
                        <a:pt x="20" y="62"/>
                        <a:pt x="33" y="56"/>
                        <a:pt x="45" y="47"/>
                      </a:cubicBezTo>
                      <a:cubicBezTo>
                        <a:pt x="57" y="37"/>
                        <a:pt x="68" y="26"/>
                        <a:pt x="75" y="11"/>
                      </a:cubicBezTo>
                      <a:cubicBezTo>
                        <a:pt x="78" y="6"/>
                        <a:pt x="71" y="0"/>
                        <a:pt x="67" y="5"/>
                      </a:cubicBezTo>
                      <a:cubicBezTo>
                        <a:pt x="57" y="15"/>
                        <a:pt x="47" y="24"/>
                        <a:pt x="37" y="33"/>
                      </a:cubicBezTo>
                      <a:cubicBezTo>
                        <a:pt x="26" y="43"/>
                        <a:pt x="15" y="55"/>
                        <a:pt x="4" y="63"/>
                      </a:cubicBezTo>
                      <a:cubicBezTo>
                        <a:pt x="0" y="66"/>
                        <a:pt x="3" y="72"/>
                        <a:pt x="7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27" name="Freeform 28">
                  <a:extLst>
                    <a:ext uri="{FF2B5EF4-FFF2-40B4-BE49-F238E27FC236}">
                      <a16:creationId xmlns:a16="http://schemas.microsoft.com/office/drawing/2014/main" id="{73657CF4-2554-49D4-8BEB-18B69C3742DC}"/>
                    </a:ext>
                  </a:extLst>
                </p:cNvPr>
                <p:cNvSpPr/>
                <p:nvPr/>
              </p:nvSpPr>
              <p:spPr bwMode="auto">
                <a:xfrm>
                  <a:off x="7666038" y="4762501"/>
                  <a:ext cx="120650" cy="58738"/>
                </a:xfrm>
                <a:custGeom>
                  <a:avLst/>
                  <a:gdLst>
                    <a:gd name="T0" fmla="*/ 6 w 117"/>
                    <a:gd name="T1" fmla="*/ 56 h 56"/>
                    <a:gd name="T2" fmla="*/ 111 w 117"/>
                    <a:gd name="T3" fmla="*/ 13 h 56"/>
                    <a:gd name="T4" fmla="*/ 105 w 117"/>
                    <a:gd name="T5" fmla="*/ 2 h 56"/>
                    <a:gd name="T6" fmla="*/ 5 w 117"/>
                    <a:gd name="T7" fmla="*/ 48 h 56"/>
                    <a:gd name="T8" fmla="*/ 6 w 117"/>
                    <a:gd name="T9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56">
                      <a:moveTo>
                        <a:pt x="6" y="56"/>
                      </a:moveTo>
                      <a:cubicBezTo>
                        <a:pt x="44" y="51"/>
                        <a:pt x="81" y="37"/>
                        <a:pt x="111" y="13"/>
                      </a:cubicBezTo>
                      <a:cubicBezTo>
                        <a:pt x="117" y="9"/>
                        <a:pt x="111" y="0"/>
                        <a:pt x="105" y="2"/>
                      </a:cubicBezTo>
                      <a:cubicBezTo>
                        <a:pt x="70" y="12"/>
                        <a:pt x="40" y="36"/>
                        <a:pt x="5" y="48"/>
                      </a:cubicBezTo>
                      <a:cubicBezTo>
                        <a:pt x="0" y="49"/>
                        <a:pt x="1" y="56"/>
                        <a:pt x="6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28" name="Freeform 29">
                  <a:extLst>
                    <a:ext uri="{FF2B5EF4-FFF2-40B4-BE49-F238E27FC236}">
                      <a16:creationId xmlns:a16="http://schemas.microsoft.com/office/drawing/2014/main" id="{BF691315-B9A0-4855-8B48-8F4EC7098A7F}"/>
                    </a:ext>
                  </a:extLst>
                </p:cNvPr>
                <p:cNvSpPr/>
                <p:nvPr/>
              </p:nvSpPr>
              <p:spPr bwMode="auto">
                <a:xfrm>
                  <a:off x="7434263" y="4868863"/>
                  <a:ext cx="123825" cy="47625"/>
                </a:xfrm>
                <a:custGeom>
                  <a:avLst/>
                  <a:gdLst>
                    <a:gd name="T0" fmla="*/ 4 w 120"/>
                    <a:gd name="T1" fmla="*/ 46 h 46"/>
                    <a:gd name="T2" fmla="*/ 117 w 120"/>
                    <a:gd name="T3" fmla="*/ 10 h 46"/>
                    <a:gd name="T4" fmla="*/ 112 w 120"/>
                    <a:gd name="T5" fmla="*/ 2 h 46"/>
                    <a:gd name="T6" fmla="*/ 3 w 120"/>
                    <a:gd name="T7" fmla="*/ 39 h 46"/>
                    <a:gd name="T8" fmla="*/ 4 w 120"/>
                    <a:gd name="T9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" h="46">
                      <a:moveTo>
                        <a:pt x="4" y="46"/>
                      </a:moveTo>
                      <a:cubicBezTo>
                        <a:pt x="43" y="44"/>
                        <a:pt x="86" y="36"/>
                        <a:pt x="117" y="10"/>
                      </a:cubicBezTo>
                      <a:cubicBezTo>
                        <a:pt x="120" y="7"/>
                        <a:pt x="116" y="0"/>
                        <a:pt x="112" y="2"/>
                      </a:cubicBezTo>
                      <a:cubicBezTo>
                        <a:pt x="75" y="14"/>
                        <a:pt x="40" y="27"/>
                        <a:pt x="3" y="39"/>
                      </a:cubicBezTo>
                      <a:cubicBezTo>
                        <a:pt x="0" y="40"/>
                        <a:pt x="0" y="46"/>
                        <a:pt x="4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29" name="Freeform 30">
                  <a:extLst>
                    <a:ext uri="{FF2B5EF4-FFF2-40B4-BE49-F238E27FC236}">
                      <a16:creationId xmlns:a16="http://schemas.microsoft.com/office/drawing/2014/main" id="{3BFD1F2E-D327-4000-BA49-5351C54C183E}"/>
                    </a:ext>
                  </a:extLst>
                </p:cNvPr>
                <p:cNvSpPr/>
                <p:nvPr/>
              </p:nvSpPr>
              <p:spPr bwMode="auto">
                <a:xfrm>
                  <a:off x="7192963" y="4932363"/>
                  <a:ext cx="153988" cy="38100"/>
                </a:xfrm>
                <a:custGeom>
                  <a:avLst/>
                  <a:gdLst>
                    <a:gd name="T0" fmla="*/ 6 w 148"/>
                    <a:gd name="T1" fmla="*/ 36 h 37"/>
                    <a:gd name="T2" fmla="*/ 137 w 148"/>
                    <a:gd name="T3" fmla="*/ 20 h 37"/>
                    <a:gd name="T4" fmla="*/ 133 w 148"/>
                    <a:gd name="T5" fmla="*/ 3 h 37"/>
                    <a:gd name="T6" fmla="*/ 3 w 148"/>
                    <a:gd name="T7" fmla="*/ 31 h 37"/>
                    <a:gd name="T8" fmla="*/ 6 w 148"/>
                    <a:gd name="T9" fmla="*/ 36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8" h="37">
                      <a:moveTo>
                        <a:pt x="6" y="36"/>
                      </a:moveTo>
                      <a:cubicBezTo>
                        <a:pt x="51" y="28"/>
                        <a:pt x="94" y="36"/>
                        <a:pt x="137" y="20"/>
                      </a:cubicBezTo>
                      <a:cubicBezTo>
                        <a:pt x="148" y="16"/>
                        <a:pt x="144" y="0"/>
                        <a:pt x="133" y="3"/>
                      </a:cubicBezTo>
                      <a:cubicBezTo>
                        <a:pt x="88" y="13"/>
                        <a:pt x="46" y="13"/>
                        <a:pt x="3" y="31"/>
                      </a:cubicBezTo>
                      <a:cubicBezTo>
                        <a:pt x="0" y="32"/>
                        <a:pt x="2" y="37"/>
                        <a:pt x="6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30" name="Freeform 31">
                  <a:extLst>
                    <a:ext uri="{FF2B5EF4-FFF2-40B4-BE49-F238E27FC236}">
                      <a16:creationId xmlns:a16="http://schemas.microsoft.com/office/drawing/2014/main" id="{A24706CB-FC16-4FFC-91B7-D597A5CE8C20}"/>
                    </a:ext>
                  </a:extLst>
                </p:cNvPr>
                <p:cNvSpPr/>
                <p:nvPr/>
              </p:nvSpPr>
              <p:spPr bwMode="auto">
                <a:xfrm>
                  <a:off x="6989763" y="4945063"/>
                  <a:ext cx="88900" cy="22225"/>
                </a:xfrm>
                <a:custGeom>
                  <a:avLst/>
                  <a:gdLst>
                    <a:gd name="T0" fmla="*/ 4 w 86"/>
                    <a:gd name="T1" fmla="*/ 18 h 22"/>
                    <a:gd name="T2" fmla="*/ 80 w 86"/>
                    <a:gd name="T3" fmla="*/ 10 h 22"/>
                    <a:gd name="T4" fmla="*/ 77 w 86"/>
                    <a:gd name="T5" fmla="*/ 1 h 22"/>
                    <a:gd name="T6" fmla="*/ 4 w 86"/>
                    <a:gd name="T7" fmla="*/ 8 h 22"/>
                    <a:gd name="T8" fmla="*/ 4 w 86"/>
                    <a:gd name="T9" fmla="*/ 18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22">
                      <a:moveTo>
                        <a:pt x="4" y="18"/>
                      </a:moveTo>
                      <a:cubicBezTo>
                        <a:pt x="30" y="22"/>
                        <a:pt x="56" y="21"/>
                        <a:pt x="80" y="10"/>
                      </a:cubicBezTo>
                      <a:cubicBezTo>
                        <a:pt x="86" y="8"/>
                        <a:pt x="82" y="0"/>
                        <a:pt x="77" y="1"/>
                      </a:cubicBezTo>
                      <a:cubicBezTo>
                        <a:pt x="53" y="5"/>
                        <a:pt x="28" y="5"/>
                        <a:pt x="4" y="8"/>
                      </a:cubicBezTo>
                      <a:cubicBezTo>
                        <a:pt x="0" y="9"/>
                        <a:pt x="0" y="17"/>
                        <a:pt x="4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31" name="Freeform 32">
                  <a:extLst>
                    <a:ext uri="{FF2B5EF4-FFF2-40B4-BE49-F238E27FC236}">
                      <a16:creationId xmlns:a16="http://schemas.microsoft.com/office/drawing/2014/main" id="{CF4A101F-BAB6-4653-835B-9DBD151806F5}"/>
                    </a:ext>
                  </a:extLst>
                </p:cNvPr>
                <p:cNvSpPr/>
                <p:nvPr/>
              </p:nvSpPr>
              <p:spPr bwMode="auto">
                <a:xfrm>
                  <a:off x="6748463" y="4924426"/>
                  <a:ext cx="80963" cy="31750"/>
                </a:xfrm>
                <a:custGeom>
                  <a:avLst/>
                  <a:gdLst>
                    <a:gd name="T0" fmla="*/ 6 w 79"/>
                    <a:gd name="T1" fmla="*/ 17 h 31"/>
                    <a:gd name="T2" fmla="*/ 37 w 79"/>
                    <a:gd name="T3" fmla="*/ 24 h 31"/>
                    <a:gd name="T4" fmla="*/ 72 w 79"/>
                    <a:gd name="T5" fmla="*/ 31 h 31"/>
                    <a:gd name="T6" fmla="*/ 75 w 79"/>
                    <a:gd name="T7" fmla="*/ 21 h 31"/>
                    <a:gd name="T8" fmla="*/ 6 w 79"/>
                    <a:gd name="T9" fmla="*/ 6 h 31"/>
                    <a:gd name="T10" fmla="*/ 6 w 79"/>
                    <a:gd name="T11" fmla="*/ 1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31">
                      <a:moveTo>
                        <a:pt x="6" y="17"/>
                      </a:moveTo>
                      <a:cubicBezTo>
                        <a:pt x="16" y="20"/>
                        <a:pt x="27" y="22"/>
                        <a:pt x="37" y="24"/>
                      </a:cubicBezTo>
                      <a:cubicBezTo>
                        <a:pt x="49" y="27"/>
                        <a:pt x="60" y="31"/>
                        <a:pt x="72" y="31"/>
                      </a:cubicBezTo>
                      <a:cubicBezTo>
                        <a:pt x="78" y="31"/>
                        <a:pt x="79" y="24"/>
                        <a:pt x="75" y="21"/>
                      </a:cubicBezTo>
                      <a:cubicBezTo>
                        <a:pt x="56" y="8"/>
                        <a:pt x="28" y="0"/>
                        <a:pt x="6" y="6"/>
                      </a:cubicBezTo>
                      <a:cubicBezTo>
                        <a:pt x="0" y="8"/>
                        <a:pt x="1" y="15"/>
                        <a:pt x="6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32" name="Freeform 33">
                  <a:extLst>
                    <a:ext uri="{FF2B5EF4-FFF2-40B4-BE49-F238E27FC236}">
                      <a16:creationId xmlns:a16="http://schemas.microsoft.com/office/drawing/2014/main" id="{DD3EEDD7-E0A4-4D98-9A86-6C419B1991FD}"/>
                    </a:ext>
                  </a:extLst>
                </p:cNvPr>
                <p:cNvSpPr/>
                <p:nvPr/>
              </p:nvSpPr>
              <p:spPr bwMode="auto">
                <a:xfrm>
                  <a:off x="6559551" y="4949826"/>
                  <a:ext cx="68263" cy="61913"/>
                </a:xfrm>
                <a:custGeom>
                  <a:avLst/>
                  <a:gdLst>
                    <a:gd name="T0" fmla="*/ 11 w 67"/>
                    <a:gd name="T1" fmla="*/ 56 h 59"/>
                    <a:gd name="T2" fmla="*/ 39 w 67"/>
                    <a:gd name="T3" fmla="*/ 37 h 59"/>
                    <a:gd name="T4" fmla="*/ 63 w 67"/>
                    <a:gd name="T5" fmla="*/ 12 h 59"/>
                    <a:gd name="T6" fmla="*/ 55 w 67"/>
                    <a:gd name="T7" fmla="*/ 4 h 59"/>
                    <a:gd name="T8" fmla="*/ 31 w 67"/>
                    <a:gd name="T9" fmla="*/ 25 h 59"/>
                    <a:gd name="T10" fmla="*/ 4 w 67"/>
                    <a:gd name="T11" fmla="*/ 48 h 59"/>
                    <a:gd name="T12" fmla="*/ 11 w 67"/>
                    <a:gd name="T13" fmla="*/ 56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" h="59">
                      <a:moveTo>
                        <a:pt x="11" y="56"/>
                      </a:moveTo>
                      <a:cubicBezTo>
                        <a:pt x="21" y="50"/>
                        <a:pt x="30" y="44"/>
                        <a:pt x="39" y="37"/>
                      </a:cubicBezTo>
                      <a:cubicBezTo>
                        <a:pt x="48" y="29"/>
                        <a:pt x="55" y="21"/>
                        <a:pt x="63" y="12"/>
                      </a:cubicBezTo>
                      <a:cubicBezTo>
                        <a:pt x="67" y="7"/>
                        <a:pt x="60" y="0"/>
                        <a:pt x="55" y="4"/>
                      </a:cubicBezTo>
                      <a:cubicBezTo>
                        <a:pt x="47" y="11"/>
                        <a:pt x="39" y="17"/>
                        <a:pt x="31" y="25"/>
                      </a:cubicBezTo>
                      <a:cubicBezTo>
                        <a:pt x="22" y="33"/>
                        <a:pt x="14" y="41"/>
                        <a:pt x="4" y="48"/>
                      </a:cubicBezTo>
                      <a:cubicBezTo>
                        <a:pt x="0" y="52"/>
                        <a:pt x="6" y="59"/>
                        <a:pt x="11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33" name="Freeform 34">
                  <a:extLst>
                    <a:ext uri="{FF2B5EF4-FFF2-40B4-BE49-F238E27FC236}">
                      <a16:creationId xmlns:a16="http://schemas.microsoft.com/office/drawing/2014/main" id="{174085B6-5425-48B4-A22D-858CF36CF3F9}"/>
                    </a:ext>
                  </a:extLst>
                </p:cNvPr>
                <p:cNvSpPr/>
                <p:nvPr/>
              </p:nvSpPr>
              <p:spPr bwMode="auto">
                <a:xfrm>
                  <a:off x="6375401" y="5078413"/>
                  <a:ext cx="80963" cy="49213"/>
                </a:xfrm>
                <a:custGeom>
                  <a:avLst/>
                  <a:gdLst>
                    <a:gd name="T0" fmla="*/ 5 w 78"/>
                    <a:gd name="T1" fmla="*/ 46 h 46"/>
                    <a:gd name="T2" fmla="*/ 41 w 78"/>
                    <a:gd name="T3" fmla="*/ 34 h 46"/>
                    <a:gd name="T4" fmla="*/ 73 w 78"/>
                    <a:gd name="T5" fmla="*/ 11 h 46"/>
                    <a:gd name="T6" fmla="*/ 67 w 78"/>
                    <a:gd name="T7" fmla="*/ 2 h 46"/>
                    <a:gd name="T8" fmla="*/ 33 w 78"/>
                    <a:gd name="T9" fmla="*/ 21 h 46"/>
                    <a:gd name="T10" fmla="*/ 3 w 78"/>
                    <a:gd name="T11" fmla="*/ 41 h 46"/>
                    <a:gd name="T12" fmla="*/ 5 w 78"/>
                    <a:gd name="T13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8" h="46">
                      <a:moveTo>
                        <a:pt x="5" y="46"/>
                      </a:moveTo>
                      <a:cubicBezTo>
                        <a:pt x="17" y="42"/>
                        <a:pt x="29" y="41"/>
                        <a:pt x="41" y="34"/>
                      </a:cubicBezTo>
                      <a:cubicBezTo>
                        <a:pt x="53" y="28"/>
                        <a:pt x="63" y="20"/>
                        <a:pt x="73" y="11"/>
                      </a:cubicBezTo>
                      <a:cubicBezTo>
                        <a:pt x="78" y="6"/>
                        <a:pt x="72" y="0"/>
                        <a:pt x="67" y="2"/>
                      </a:cubicBezTo>
                      <a:cubicBezTo>
                        <a:pt x="55" y="8"/>
                        <a:pt x="44" y="14"/>
                        <a:pt x="33" y="21"/>
                      </a:cubicBezTo>
                      <a:cubicBezTo>
                        <a:pt x="23" y="28"/>
                        <a:pt x="14" y="37"/>
                        <a:pt x="3" y="41"/>
                      </a:cubicBezTo>
                      <a:cubicBezTo>
                        <a:pt x="0" y="42"/>
                        <a:pt x="2" y="46"/>
                        <a:pt x="5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34" name="Freeform 35">
                  <a:extLst>
                    <a:ext uri="{FF2B5EF4-FFF2-40B4-BE49-F238E27FC236}">
                      <a16:creationId xmlns:a16="http://schemas.microsoft.com/office/drawing/2014/main" id="{C8154ECA-EB95-454D-9A1F-8C7DC8DA9F09}"/>
                    </a:ext>
                  </a:extLst>
                </p:cNvPr>
                <p:cNvSpPr/>
                <p:nvPr/>
              </p:nvSpPr>
              <p:spPr bwMode="auto">
                <a:xfrm>
                  <a:off x="6167438" y="5192713"/>
                  <a:ext cx="114300" cy="50800"/>
                </a:xfrm>
                <a:custGeom>
                  <a:avLst/>
                  <a:gdLst>
                    <a:gd name="T0" fmla="*/ 10 w 110"/>
                    <a:gd name="T1" fmla="*/ 48 h 50"/>
                    <a:gd name="T2" fmla="*/ 105 w 110"/>
                    <a:gd name="T3" fmla="*/ 11 h 50"/>
                    <a:gd name="T4" fmla="*/ 102 w 110"/>
                    <a:gd name="T5" fmla="*/ 2 h 50"/>
                    <a:gd name="T6" fmla="*/ 7 w 110"/>
                    <a:gd name="T7" fmla="*/ 37 h 50"/>
                    <a:gd name="T8" fmla="*/ 10 w 110"/>
                    <a:gd name="T9" fmla="*/ 4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50">
                      <a:moveTo>
                        <a:pt x="10" y="48"/>
                      </a:moveTo>
                      <a:cubicBezTo>
                        <a:pt x="45" y="42"/>
                        <a:pt x="75" y="29"/>
                        <a:pt x="105" y="11"/>
                      </a:cubicBezTo>
                      <a:cubicBezTo>
                        <a:pt x="110" y="8"/>
                        <a:pt x="107" y="0"/>
                        <a:pt x="102" y="2"/>
                      </a:cubicBezTo>
                      <a:cubicBezTo>
                        <a:pt x="71" y="15"/>
                        <a:pt x="40" y="30"/>
                        <a:pt x="7" y="37"/>
                      </a:cubicBezTo>
                      <a:cubicBezTo>
                        <a:pt x="0" y="39"/>
                        <a:pt x="3" y="50"/>
                        <a:pt x="10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35" name="Freeform 36">
                  <a:extLst>
                    <a:ext uri="{FF2B5EF4-FFF2-40B4-BE49-F238E27FC236}">
                      <a16:creationId xmlns:a16="http://schemas.microsoft.com/office/drawing/2014/main" id="{29745007-14F0-41D0-8759-A88250FC8AAE}"/>
                    </a:ext>
                  </a:extLst>
                </p:cNvPr>
                <p:cNvSpPr/>
                <p:nvPr/>
              </p:nvSpPr>
              <p:spPr bwMode="auto">
                <a:xfrm>
                  <a:off x="5929313" y="5272088"/>
                  <a:ext cx="131763" cy="36513"/>
                </a:xfrm>
                <a:custGeom>
                  <a:avLst/>
                  <a:gdLst>
                    <a:gd name="T0" fmla="*/ 7 w 128"/>
                    <a:gd name="T1" fmla="*/ 30 h 35"/>
                    <a:gd name="T2" fmla="*/ 120 w 128"/>
                    <a:gd name="T3" fmla="*/ 16 h 35"/>
                    <a:gd name="T4" fmla="*/ 114 w 128"/>
                    <a:gd name="T5" fmla="*/ 2 h 35"/>
                    <a:gd name="T6" fmla="*/ 7 w 128"/>
                    <a:gd name="T7" fmla="*/ 18 h 35"/>
                    <a:gd name="T8" fmla="*/ 7 w 128"/>
                    <a:gd name="T9" fmla="*/ 3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35">
                      <a:moveTo>
                        <a:pt x="7" y="30"/>
                      </a:moveTo>
                      <a:cubicBezTo>
                        <a:pt x="47" y="33"/>
                        <a:pt x="84" y="35"/>
                        <a:pt x="120" y="16"/>
                      </a:cubicBezTo>
                      <a:cubicBezTo>
                        <a:pt x="128" y="11"/>
                        <a:pt x="122" y="0"/>
                        <a:pt x="114" y="2"/>
                      </a:cubicBezTo>
                      <a:cubicBezTo>
                        <a:pt x="79" y="10"/>
                        <a:pt x="43" y="15"/>
                        <a:pt x="7" y="18"/>
                      </a:cubicBezTo>
                      <a:cubicBezTo>
                        <a:pt x="0" y="18"/>
                        <a:pt x="0" y="29"/>
                        <a:pt x="7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36" name="Freeform 37">
                  <a:extLst>
                    <a:ext uri="{FF2B5EF4-FFF2-40B4-BE49-F238E27FC236}">
                      <a16:creationId xmlns:a16="http://schemas.microsoft.com/office/drawing/2014/main" id="{B1D11FFE-E78D-4FA4-A666-A921C96BB342}"/>
                    </a:ext>
                  </a:extLst>
                </p:cNvPr>
                <p:cNvSpPr/>
                <p:nvPr/>
              </p:nvSpPr>
              <p:spPr bwMode="auto">
                <a:xfrm>
                  <a:off x="5719763" y="5281613"/>
                  <a:ext cx="104775" cy="34925"/>
                </a:xfrm>
                <a:custGeom>
                  <a:avLst/>
                  <a:gdLst>
                    <a:gd name="T0" fmla="*/ 3 w 101"/>
                    <a:gd name="T1" fmla="*/ 11 h 33"/>
                    <a:gd name="T2" fmla="*/ 94 w 101"/>
                    <a:gd name="T3" fmla="*/ 29 h 33"/>
                    <a:gd name="T4" fmla="*/ 94 w 101"/>
                    <a:gd name="T5" fmla="*/ 15 h 33"/>
                    <a:gd name="T6" fmla="*/ 6 w 101"/>
                    <a:gd name="T7" fmla="*/ 3 h 33"/>
                    <a:gd name="T8" fmla="*/ 3 w 101"/>
                    <a:gd name="T9" fmla="*/ 1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33">
                      <a:moveTo>
                        <a:pt x="3" y="11"/>
                      </a:moveTo>
                      <a:cubicBezTo>
                        <a:pt x="29" y="28"/>
                        <a:pt x="65" y="33"/>
                        <a:pt x="94" y="29"/>
                      </a:cubicBezTo>
                      <a:cubicBezTo>
                        <a:pt x="101" y="28"/>
                        <a:pt x="101" y="16"/>
                        <a:pt x="94" y="15"/>
                      </a:cubicBezTo>
                      <a:cubicBezTo>
                        <a:pt x="66" y="10"/>
                        <a:pt x="34" y="0"/>
                        <a:pt x="6" y="3"/>
                      </a:cubicBezTo>
                      <a:cubicBezTo>
                        <a:pt x="1" y="3"/>
                        <a:pt x="0" y="9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37" name="Freeform 38">
                  <a:extLst>
                    <a:ext uri="{FF2B5EF4-FFF2-40B4-BE49-F238E27FC236}">
                      <a16:creationId xmlns:a16="http://schemas.microsoft.com/office/drawing/2014/main" id="{985D92A8-8B8D-42F7-89B7-9D4E19FD1325}"/>
                    </a:ext>
                  </a:extLst>
                </p:cNvPr>
                <p:cNvSpPr/>
                <p:nvPr/>
              </p:nvSpPr>
              <p:spPr bwMode="auto">
                <a:xfrm>
                  <a:off x="5516563" y="5238751"/>
                  <a:ext cx="103188" cy="33338"/>
                </a:xfrm>
                <a:custGeom>
                  <a:avLst/>
                  <a:gdLst>
                    <a:gd name="T0" fmla="*/ 5 w 100"/>
                    <a:gd name="T1" fmla="*/ 9 h 32"/>
                    <a:gd name="T2" fmla="*/ 92 w 100"/>
                    <a:gd name="T3" fmla="*/ 31 h 32"/>
                    <a:gd name="T4" fmla="*/ 94 w 100"/>
                    <a:gd name="T5" fmla="*/ 22 h 32"/>
                    <a:gd name="T6" fmla="*/ 7 w 100"/>
                    <a:gd name="T7" fmla="*/ 1 h 32"/>
                    <a:gd name="T8" fmla="*/ 5 w 100"/>
                    <a:gd name="T9" fmla="*/ 9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32">
                      <a:moveTo>
                        <a:pt x="5" y="9"/>
                      </a:moveTo>
                      <a:cubicBezTo>
                        <a:pt x="34" y="18"/>
                        <a:pt x="62" y="26"/>
                        <a:pt x="92" y="31"/>
                      </a:cubicBezTo>
                      <a:cubicBezTo>
                        <a:pt x="98" y="32"/>
                        <a:pt x="100" y="24"/>
                        <a:pt x="94" y="22"/>
                      </a:cubicBezTo>
                      <a:cubicBezTo>
                        <a:pt x="66" y="13"/>
                        <a:pt x="37" y="6"/>
                        <a:pt x="7" y="1"/>
                      </a:cubicBezTo>
                      <a:cubicBezTo>
                        <a:pt x="2" y="0"/>
                        <a:pt x="0" y="7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38" name="Freeform 39">
                  <a:extLst>
                    <a:ext uri="{FF2B5EF4-FFF2-40B4-BE49-F238E27FC236}">
                      <a16:creationId xmlns:a16="http://schemas.microsoft.com/office/drawing/2014/main" id="{8A018766-DAB3-4027-B5A3-7D73C4A73307}"/>
                    </a:ext>
                  </a:extLst>
                </p:cNvPr>
                <p:cNvSpPr/>
                <p:nvPr/>
              </p:nvSpPr>
              <p:spPr bwMode="auto">
                <a:xfrm>
                  <a:off x="5327651" y="5132388"/>
                  <a:ext cx="85725" cy="60325"/>
                </a:xfrm>
                <a:custGeom>
                  <a:avLst/>
                  <a:gdLst>
                    <a:gd name="T0" fmla="*/ 2 w 82"/>
                    <a:gd name="T1" fmla="*/ 8 h 58"/>
                    <a:gd name="T2" fmla="*/ 71 w 82"/>
                    <a:gd name="T3" fmla="*/ 57 h 58"/>
                    <a:gd name="T4" fmla="*/ 74 w 82"/>
                    <a:gd name="T5" fmla="*/ 44 h 58"/>
                    <a:gd name="T6" fmla="*/ 11 w 82"/>
                    <a:gd name="T7" fmla="*/ 3 h 58"/>
                    <a:gd name="T8" fmla="*/ 2 w 82"/>
                    <a:gd name="T9" fmla="*/ 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8">
                      <a:moveTo>
                        <a:pt x="2" y="8"/>
                      </a:moveTo>
                      <a:cubicBezTo>
                        <a:pt x="14" y="38"/>
                        <a:pt x="41" y="52"/>
                        <a:pt x="71" y="57"/>
                      </a:cubicBezTo>
                      <a:cubicBezTo>
                        <a:pt x="79" y="58"/>
                        <a:pt x="82" y="47"/>
                        <a:pt x="74" y="44"/>
                      </a:cubicBezTo>
                      <a:cubicBezTo>
                        <a:pt x="51" y="35"/>
                        <a:pt x="30" y="19"/>
                        <a:pt x="11" y="3"/>
                      </a:cubicBezTo>
                      <a:cubicBezTo>
                        <a:pt x="8" y="0"/>
                        <a:pt x="0" y="3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39" name="Freeform 40">
                  <a:extLst>
                    <a:ext uri="{FF2B5EF4-FFF2-40B4-BE49-F238E27FC236}">
                      <a16:creationId xmlns:a16="http://schemas.microsoft.com/office/drawing/2014/main" id="{9E0E6DFB-B0DD-418E-B4FA-6DE95A9364BD}"/>
                    </a:ext>
                  </a:extLst>
                </p:cNvPr>
                <p:cNvSpPr/>
                <p:nvPr/>
              </p:nvSpPr>
              <p:spPr bwMode="auto">
                <a:xfrm>
                  <a:off x="5167313" y="4940301"/>
                  <a:ext cx="87313" cy="103188"/>
                </a:xfrm>
                <a:custGeom>
                  <a:avLst/>
                  <a:gdLst>
                    <a:gd name="T0" fmla="*/ 4 w 83"/>
                    <a:gd name="T1" fmla="*/ 13 h 98"/>
                    <a:gd name="T2" fmla="*/ 72 w 83"/>
                    <a:gd name="T3" fmla="*/ 94 h 98"/>
                    <a:gd name="T4" fmla="*/ 80 w 83"/>
                    <a:gd name="T5" fmla="*/ 87 h 98"/>
                    <a:gd name="T6" fmla="*/ 13 w 83"/>
                    <a:gd name="T7" fmla="*/ 4 h 98"/>
                    <a:gd name="T8" fmla="*/ 4 w 83"/>
                    <a:gd name="T9" fmla="*/ 13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98">
                      <a:moveTo>
                        <a:pt x="4" y="13"/>
                      </a:moveTo>
                      <a:cubicBezTo>
                        <a:pt x="23" y="41"/>
                        <a:pt x="44" y="74"/>
                        <a:pt x="72" y="94"/>
                      </a:cubicBezTo>
                      <a:cubicBezTo>
                        <a:pt x="76" y="98"/>
                        <a:pt x="83" y="91"/>
                        <a:pt x="80" y="87"/>
                      </a:cubicBezTo>
                      <a:cubicBezTo>
                        <a:pt x="61" y="58"/>
                        <a:pt x="41" y="25"/>
                        <a:pt x="13" y="4"/>
                      </a:cubicBezTo>
                      <a:cubicBezTo>
                        <a:pt x="8" y="0"/>
                        <a:pt x="0" y="8"/>
                        <a:pt x="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40" name="Freeform 41">
                  <a:extLst>
                    <a:ext uri="{FF2B5EF4-FFF2-40B4-BE49-F238E27FC236}">
                      <a16:creationId xmlns:a16="http://schemas.microsoft.com/office/drawing/2014/main" id="{CBA7B7D5-8DB4-434C-815B-41E2BA51E98A}"/>
                    </a:ext>
                  </a:extLst>
                </p:cNvPr>
                <p:cNvSpPr/>
                <p:nvPr/>
              </p:nvSpPr>
              <p:spPr bwMode="auto">
                <a:xfrm>
                  <a:off x="5113338" y="4803776"/>
                  <a:ext cx="50800" cy="74613"/>
                </a:xfrm>
                <a:custGeom>
                  <a:avLst/>
                  <a:gdLst>
                    <a:gd name="T0" fmla="*/ 2 w 49"/>
                    <a:gd name="T1" fmla="*/ 6 h 71"/>
                    <a:gd name="T2" fmla="*/ 15 w 49"/>
                    <a:gd name="T3" fmla="*/ 35 h 71"/>
                    <a:gd name="T4" fmla="*/ 35 w 49"/>
                    <a:gd name="T5" fmla="*/ 65 h 71"/>
                    <a:gd name="T6" fmla="*/ 45 w 49"/>
                    <a:gd name="T7" fmla="*/ 59 h 71"/>
                    <a:gd name="T8" fmla="*/ 26 w 49"/>
                    <a:gd name="T9" fmla="*/ 28 h 71"/>
                    <a:gd name="T10" fmla="*/ 5 w 49"/>
                    <a:gd name="T11" fmla="*/ 3 h 71"/>
                    <a:gd name="T12" fmla="*/ 2 w 49"/>
                    <a:gd name="T13" fmla="*/ 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" h="71">
                      <a:moveTo>
                        <a:pt x="2" y="6"/>
                      </a:moveTo>
                      <a:cubicBezTo>
                        <a:pt x="6" y="15"/>
                        <a:pt x="10" y="25"/>
                        <a:pt x="15" y="35"/>
                      </a:cubicBezTo>
                      <a:cubicBezTo>
                        <a:pt x="21" y="46"/>
                        <a:pt x="27" y="55"/>
                        <a:pt x="35" y="65"/>
                      </a:cubicBezTo>
                      <a:cubicBezTo>
                        <a:pt x="39" y="71"/>
                        <a:pt x="49" y="66"/>
                        <a:pt x="45" y="59"/>
                      </a:cubicBezTo>
                      <a:cubicBezTo>
                        <a:pt x="39" y="49"/>
                        <a:pt x="33" y="38"/>
                        <a:pt x="26" y="28"/>
                      </a:cubicBezTo>
                      <a:cubicBezTo>
                        <a:pt x="20" y="19"/>
                        <a:pt x="13" y="11"/>
                        <a:pt x="5" y="3"/>
                      </a:cubicBezTo>
                      <a:cubicBezTo>
                        <a:pt x="4" y="0"/>
                        <a:pt x="0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41" name="Freeform 42">
                  <a:extLst>
                    <a:ext uri="{FF2B5EF4-FFF2-40B4-BE49-F238E27FC236}">
                      <a16:creationId xmlns:a16="http://schemas.microsoft.com/office/drawing/2014/main" id="{3AB6FBB1-A163-459E-8F9C-33AEA3A66C3F}"/>
                    </a:ext>
                  </a:extLst>
                </p:cNvPr>
                <p:cNvSpPr/>
                <p:nvPr/>
              </p:nvSpPr>
              <p:spPr bwMode="auto">
                <a:xfrm>
                  <a:off x="5035551" y="4613276"/>
                  <a:ext cx="60325" cy="101600"/>
                </a:xfrm>
                <a:custGeom>
                  <a:avLst/>
                  <a:gdLst>
                    <a:gd name="T0" fmla="*/ 2 w 58"/>
                    <a:gd name="T1" fmla="*/ 8 h 97"/>
                    <a:gd name="T2" fmla="*/ 45 w 58"/>
                    <a:gd name="T3" fmla="*/ 91 h 97"/>
                    <a:gd name="T4" fmla="*/ 56 w 58"/>
                    <a:gd name="T5" fmla="*/ 84 h 97"/>
                    <a:gd name="T6" fmla="*/ 11 w 58"/>
                    <a:gd name="T7" fmla="*/ 4 h 97"/>
                    <a:gd name="T8" fmla="*/ 2 w 58"/>
                    <a:gd name="T9" fmla="*/ 8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97">
                      <a:moveTo>
                        <a:pt x="2" y="8"/>
                      </a:moveTo>
                      <a:cubicBezTo>
                        <a:pt x="10" y="37"/>
                        <a:pt x="25" y="67"/>
                        <a:pt x="45" y="91"/>
                      </a:cubicBezTo>
                      <a:cubicBezTo>
                        <a:pt x="50" y="97"/>
                        <a:pt x="58" y="91"/>
                        <a:pt x="56" y="84"/>
                      </a:cubicBezTo>
                      <a:cubicBezTo>
                        <a:pt x="49" y="54"/>
                        <a:pt x="29" y="28"/>
                        <a:pt x="11" y="4"/>
                      </a:cubicBezTo>
                      <a:cubicBezTo>
                        <a:pt x="7" y="0"/>
                        <a:pt x="0" y="2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42" name="Freeform 43">
                  <a:extLst>
                    <a:ext uri="{FF2B5EF4-FFF2-40B4-BE49-F238E27FC236}">
                      <a16:creationId xmlns:a16="http://schemas.microsoft.com/office/drawing/2014/main" id="{E28605C4-E7E4-4B8E-A605-047C9CB2059B}"/>
                    </a:ext>
                  </a:extLst>
                </p:cNvPr>
                <p:cNvSpPr/>
                <p:nvPr/>
              </p:nvSpPr>
              <p:spPr bwMode="auto">
                <a:xfrm>
                  <a:off x="4221163" y="4760913"/>
                  <a:ext cx="82550" cy="20638"/>
                </a:xfrm>
                <a:custGeom>
                  <a:avLst/>
                  <a:gdLst>
                    <a:gd name="T0" fmla="*/ 2 w 79"/>
                    <a:gd name="T1" fmla="*/ 4 h 19"/>
                    <a:gd name="T2" fmla="*/ 74 w 79"/>
                    <a:gd name="T3" fmla="*/ 19 h 19"/>
                    <a:gd name="T4" fmla="*/ 76 w 79"/>
                    <a:gd name="T5" fmla="*/ 14 h 19"/>
                    <a:gd name="T6" fmla="*/ 3 w 79"/>
                    <a:gd name="T7" fmla="*/ 0 h 19"/>
                    <a:gd name="T8" fmla="*/ 2 w 79"/>
                    <a:gd name="T9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19">
                      <a:moveTo>
                        <a:pt x="2" y="4"/>
                      </a:moveTo>
                      <a:cubicBezTo>
                        <a:pt x="26" y="11"/>
                        <a:pt x="50" y="14"/>
                        <a:pt x="74" y="19"/>
                      </a:cubicBezTo>
                      <a:cubicBezTo>
                        <a:pt x="77" y="19"/>
                        <a:pt x="79" y="15"/>
                        <a:pt x="76" y="14"/>
                      </a:cubicBezTo>
                      <a:cubicBezTo>
                        <a:pt x="52" y="8"/>
                        <a:pt x="27" y="7"/>
                        <a:pt x="3" y="0"/>
                      </a:cubicBezTo>
                      <a:cubicBezTo>
                        <a:pt x="1" y="0"/>
                        <a:pt x="0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43" name="Freeform 44">
                  <a:extLst>
                    <a:ext uri="{FF2B5EF4-FFF2-40B4-BE49-F238E27FC236}">
                      <a16:creationId xmlns:a16="http://schemas.microsoft.com/office/drawing/2014/main" id="{4B62CBDE-9C40-4DB5-AE9D-6E33FDBBE2FB}"/>
                    </a:ext>
                  </a:extLst>
                </p:cNvPr>
                <p:cNvSpPr/>
                <p:nvPr/>
              </p:nvSpPr>
              <p:spPr bwMode="auto">
                <a:xfrm>
                  <a:off x="4384676" y="4772026"/>
                  <a:ext cx="106363" cy="17463"/>
                </a:xfrm>
                <a:custGeom>
                  <a:avLst/>
                  <a:gdLst>
                    <a:gd name="T0" fmla="*/ 5 w 102"/>
                    <a:gd name="T1" fmla="*/ 16 h 17"/>
                    <a:gd name="T2" fmla="*/ 98 w 102"/>
                    <a:gd name="T3" fmla="*/ 10 h 17"/>
                    <a:gd name="T4" fmla="*/ 98 w 102"/>
                    <a:gd name="T5" fmla="*/ 3 h 17"/>
                    <a:gd name="T6" fmla="*/ 3 w 102"/>
                    <a:gd name="T7" fmla="*/ 11 h 17"/>
                    <a:gd name="T8" fmla="*/ 5 w 102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17">
                      <a:moveTo>
                        <a:pt x="5" y="16"/>
                      </a:moveTo>
                      <a:cubicBezTo>
                        <a:pt x="35" y="11"/>
                        <a:pt x="67" y="13"/>
                        <a:pt x="98" y="10"/>
                      </a:cubicBezTo>
                      <a:cubicBezTo>
                        <a:pt x="102" y="10"/>
                        <a:pt x="102" y="3"/>
                        <a:pt x="98" y="3"/>
                      </a:cubicBezTo>
                      <a:cubicBezTo>
                        <a:pt x="66" y="0"/>
                        <a:pt x="34" y="2"/>
                        <a:pt x="3" y="11"/>
                      </a:cubicBezTo>
                      <a:cubicBezTo>
                        <a:pt x="0" y="12"/>
                        <a:pt x="1" y="17"/>
                        <a:pt x="5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44" name="Freeform 45">
                  <a:extLst>
                    <a:ext uri="{FF2B5EF4-FFF2-40B4-BE49-F238E27FC236}">
                      <a16:creationId xmlns:a16="http://schemas.microsoft.com/office/drawing/2014/main" id="{E1EF5F65-D8AC-438A-9A90-E9A899103317}"/>
                    </a:ext>
                  </a:extLst>
                </p:cNvPr>
                <p:cNvSpPr/>
                <p:nvPr/>
              </p:nvSpPr>
              <p:spPr bwMode="auto">
                <a:xfrm>
                  <a:off x="4584701" y="4762501"/>
                  <a:ext cx="90488" cy="34925"/>
                </a:xfrm>
                <a:custGeom>
                  <a:avLst/>
                  <a:gdLst>
                    <a:gd name="T0" fmla="*/ 4 w 87"/>
                    <a:gd name="T1" fmla="*/ 20 h 33"/>
                    <a:gd name="T2" fmla="*/ 83 w 87"/>
                    <a:gd name="T3" fmla="*/ 12 h 33"/>
                    <a:gd name="T4" fmla="*/ 77 w 87"/>
                    <a:gd name="T5" fmla="*/ 2 h 33"/>
                    <a:gd name="T6" fmla="*/ 6 w 87"/>
                    <a:gd name="T7" fmla="*/ 10 h 33"/>
                    <a:gd name="T8" fmla="*/ 4 w 87"/>
                    <a:gd name="T9" fmla="*/ 2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33">
                      <a:moveTo>
                        <a:pt x="4" y="20"/>
                      </a:moveTo>
                      <a:cubicBezTo>
                        <a:pt x="29" y="33"/>
                        <a:pt x="61" y="33"/>
                        <a:pt x="83" y="12"/>
                      </a:cubicBezTo>
                      <a:cubicBezTo>
                        <a:pt x="87" y="9"/>
                        <a:pt x="83" y="0"/>
                        <a:pt x="77" y="2"/>
                      </a:cubicBezTo>
                      <a:cubicBezTo>
                        <a:pt x="55" y="11"/>
                        <a:pt x="30" y="13"/>
                        <a:pt x="6" y="10"/>
                      </a:cubicBezTo>
                      <a:cubicBezTo>
                        <a:pt x="1" y="10"/>
                        <a:pt x="0" y="17"/>
                        <a:pt x="4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45" name="Freeform 46">
                  <a:extLst>
                    <a:ext uri="{FF2B5EF4-FFF2-40B4-BE49-F238E27FC236}">
                      <a16:creationId xmlns:a16="http://schemas.microsoft.com/office/drawing/2014/main" id="{00814897-44E3-4FC3-8F09-D1C70ED4E2D4}"/>
                    </a:ext>
                  </a:extLst>
                </p:cNvPr>
                <p:cNvSpPr/>
                <p:nvPr/>
              </p:nvSpPr>
              <p:spPr bwMode="auto">
                <a:xfrm>
                  <a:off x="4751388" y="4727576"/>
                  <a:ext cx="88900" cy="25400"/>
                </a:xfrm>
                <a:custGeom>
                  <a:avLst/>
                  <a:gdLst>
                    <a:gd name="T0" fmla="*/ 5 w 86"/>
                    <a:gd name="T1" fmla="*/ 24 h 25"/>
                    <a:gd name="T2" fmla="*/ 79 w 86"/>
                    <a:gd name="T3" fmla="*/ 11 h 25"/>
                    <a:gd name="T4" fmla="*/ 76 w 86"/>
                    <a:gd name="T5" fmla="*/ 1 h 25"/>
                    <a:gd name="T6" fmla="*/ 41 w 86"/>
                    <a:gd name="T7" fmla="*/ 8 h 25"/>
                    <a:gd name="T8" fmla="*/ 5 w 86"/>
                    <a:gd name="T9" fmla="*/ 17 h 25"/>
                    <a:gd name="T10" fmla="*/ 5 w 86"/>
                    <a:gd name="T11" fmla="*/ 2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6" h="25">
                      <a:moveTo>
                        <a:pt x="5" y="24"/>
                      </a:moveTo>
                      <a:cubicBezTo>
                        <a:pt x="32" y="25"/>
                        <a:pt x="54" y="20"/>
                        <a:pt x="79" y="11"/>
                      </a:cubicBezTo>
                      <a:cubicBezTo>
                        <a:pt x="86" y="9"/>
                        <a:pt x="83" y="0"/>
                        <a:pt x="76" y="1"/>
                      </a:cubicBezTo>
                      <a:cubicBezTo>
                        <a:pt x="64" y="3"/>
                        <a:pt x="53" y="5"/>
                        <a:pt x="41" y="8"/>
                      </a:cubicBezTo>
                      <a:cubicBezTo>
                        <a:pt x="30" y="11"/>
                        <a:pt x="17" y="16"/>
                        <a:pt x="5" y="17"/>
                      </a:cubicBezTo>
                      <a:cubicBezTo>
                        <a:pt x="0" y="17"/>
                        <a:pt x="0" y="2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46" name="Freeform 47">
                  <a:extLst>
                    <a:ext uri="{FF2B5EF4-FFF2-40B4-BE49-F238E27FC236}">
                      <a16:creationId xmlns:a16="http://schemas.microsoft.com/office/drawing/2014/main" id="{8B4B6EEE-28AF-4903-B6F6-EA664FC1CDC1}"/>
                    </a:ext>
                  </a:extLst>
                </p:cNvPr>
                <p:cNvSpPr/>
                <p:nvPr/>
              </p:nvSpPr>
              <p:spPr bwMode="auto">
                <a:xfrm>
                  <a:off x="4892676" y="4657726"/>
                  <a:ext cx="92075" cy="52388"/>
                </a:xfrm>
                <a:custGeom>
                  <a:avLst/>
                  <a:gdLst>
                    <a:gd name="T0" fmla="*/ 9 w 89"/>
                    <a:gd name="T1" fmla="*/ 48 h 50"/>
                    <a:gd name="T2" fmla="*/ 43 w 89"/>
                    <a:gd name="T3" fmla="*/ 32 h 50"/>
                    <a:gd name="T4" fmla="*/ 81 w 89"/>
                    <a:gd name="T5" fmla="*/ 15 h 50"/>
                    <a:gd name="T6" fmla="*/ 77 w 89"/>
                    <a:gd name="T7" fmla="*/ 1 h 50"/>
                    <a:gd name="T8" fmla="*/ 38 w 89"/>
                    <a:gd name="T9" fmla="*/ 14 h 50"/>
                    <a:gd name="T10" fmla="*/ 4 w 89"/>
                    <a:gd name="T11" fmla="*/ 41 h 50"/>
                    <a:gd name="T12" fmla="*/ 9 w 89"/>
                    <a:gd name="T13" fmla="*/ 4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9" h="50">
                      <a:moveTo>
                        <a:pt x="9" y="48"/>
                      </a:moveTo>
                      <a:cubicBezTo>
                        <a:pt x="20" y="42"/>
                        <a:pt x="32" y="37"/>
                        <a:pt x="43" y="32"/>
                      </a:cubicBezTo>
                      <a:cubicBezTo>
                        <a:pt x="55" y="26"/>
                        <a:pt x="68" y="20"/>
                        <a:pt x="81" y="15"/>
                      </a:cubicBezTo>
                      <a:cubicBezTo>
                        <a:pt x="89" y="11"/>
                        <a:pt x="86" y="0"/>
                        <a:pt x="77" y="1"/>
                      </a:cubicBezTo>
                      <a:cubicBezTo>
                        <a:pt x="62" y="4"/>
                        <a:pt x="51" y="7"/>
                        <a:pt x="38" y="14"/>
                      </a:cubicBezTo>
                      <a:cubicBezTo>
                        <a:pt x="25" y="22"/>
                        <a:pt x="15" y="32"/>
                        <a:pt x="4" y="41"/>
                      </a:cubicBezTo>
                      <a:cubicBezTo>
                        <a:pt x="0" y="44"/>
                        <a:pt x="5" y="50"/>
                        <a:pt x="9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47" name="Freeform 48">
                  <a:extLst>
                    <a:ext uri="{FF2B5EF4-FFF2-40B4-BE49-F238E27FC236}">
                      <a16:creationId xmlns:a16="http://schemas.microsoft.com/office/drawing/2014/main" id="{2222CF99-7A8E-4254-A8A9-855A1B0E6EF2}"/>
                    </a:ext>
                  </a:extLst>
                </p:cNvPr>
                <p:cNvSpPr/>
                <p:nvPr/>
              </p:nvSpPr>
              <p:spPr bwMode="auto">
                <a:xfrm>
                  <a:off x="4024313" y="4714876"/>
                  <a:ext cx="93663" cy="31750"/>
                </a:xfrm>
                <a:custGeom>
                  <a:avLst/>
                  <a:gdLst>
                    <a:gd name="T0" fmla="*/ 3 w 91"/>
                    <a:gd name="T1" fmla="*/ 6 h 31"/>
                    <a:gd name="T2" fmla="*/ 83 w 91"/>
                    <a:gd name="T3" fmla="*/ 30 h 31"/>
                    <a:gd name="T4" fmla="*/ 85 w 91"/>
                    <a:gd name="T5" fmla="*/ 21 h 31"/>
                    <a:gd name="T6" fmla="*/ 5 w 91"/>
                    <a:gd name="T7" fmla="*/ 1 h 31"/>
                    <a:gd name="T8" fmla="*/ 3 w 91"/>
                    <a:gd name="T9" fmla="*/ 6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31">
                      <a:moveTo>
                        <a:pt x="3" y="6"/>
                      </a:moveTo>
                      <a:cubicBezTo>
                        <a:pt x="29" y="18"/>
                        <a:pt x="55" y="25"/>
                        <a:pt x="83" y="30"/>
                      </a:cubicBezTo>
                      <a:cubicBezTo>
                        <a:pt x="89" y="31"/>
                        <a:pt x="91" y="23"/>
                        <a:pt x="85" y="21"/>
                      </a:cubicBezTo>
                      <a:cubicBezTo>
                        <a:pt x="59" y="12"/>
                        <a:pt x="33" y="6"/>
                        <a:pt x="5" y="1"/>
                      </a:cubicBezTo>
                      <a:cubicBezTo>
                        <a:pt x="2" y="0"/>
                        <a:pt x="0" y="5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48" name="Freeform 49">
                  <a:extLst>
                    <a:ext uri="{FF2B5EF4-FFF2-40B4-BE49-F238E27FC236}">
                      <a16:creationId xmlns:a16="http://schemas.microsoft.com/office/drawing/2014/main" id="{61248E32-9160-4009-BF4B-DA1960311334}"/>
                    </a:ext>
                  </a:extLst>
                </p:cNvPr>
                <p:cNvSpPr/>
                <p:nvPr/>
              </p:nvSpPr>
              <p:spPr bwMode="auto">
                <a:xfrm>
                  <a:off x="3851276" y="4625976"/>
                  <a:ext cx="98425" cy="63500"/>
                </a:xfrm>
                <a:custGeom>
                  <a:avLst/>
                  <a:gdLst>
                    <a:gd name="T0" fmla="*/ 2 w 94"/>
                    <a:gd name="T1" fmla="*/ 4 h 61"/>
                    <a:gd name="T2" fmla="*/ 82 w 94"/>
                    <a:gd name="T3" fmla="*/ 60 h 61"/>
                    <a:gd name="T4" fmla="*/ 88 w 94"/>
                    <a:gd name="T5" fmla="*/ 49 h 61"/>
                    <a:gd name="T6" fmla="*/ 5 w 94"/>
                    <a:gd name="T7" fmla="*/ 1 h 61"/>
                    <a:gd name="T8" fmla="*/ 2 w 94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61">
                      <a:moveTo>
                        <a:pt x="2" y="4"/>
                      </a:moveTo>
                      <a:cubicBezTo>
                        <a:pt x="26" y="27"/>
                        <a:pt x="50" y="51"/>
                        <a:pt x="82" y="60"/>
                      </a:cubicBezTo>
                      <a:cubicBezTo>
                        <a:pt x="88" y="61"/>
                        <a:pt x="94" y="53"/>
                        <a:pt x="88" y="49"/>
                      </a:cubicBezTo>
                      <a:cubicBezTo>
                        <a:pt x="64" y="28"/>
                        <a:pt x="35" y="13"/>
                        <a:pt x="5" y="1"/>
                      </a:cubicBezTo>
                      <a:cubicBezTo>
                        <a:pt x="3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49" name="Freeform 50">
                  <a:extLst>
                    <a:ext uri="{FF2B5EF4-FFF2-40B4-BE49-F238E27FC236}">
                      <a16:creationId xmlns:a16="http://schemas.microsoft.com/office/drawing/2014/main" id="{C520F92C-818C-4A79-B9BB-007F76D071CE}"/>
                    </a:ext>
                  </a:extLst>
                </p:cNvPr>
                <p:cNvSpPr/>
                <p:nvPr/>
              </p:nvSpPr>
              <p:spPr bwMode="auto">
                <a:xfrm>
                  <a:off x="3706813" y="4486276"/>
                  <a:ext cx="82550" cy="73025"/>
                </a:xfrm>
                <a:custGeom>
                  <a:avLst/>
                  <a:gdLst>
                    <a:gd name="T0" fmla="*/ 2 w 79"/>
                    <a:gd name="T1" fmla="*/ 9 h 71"/>
                    <a:gd name="T2" fmla="*/ 68 w 79"/>
                    <a:gd name="T3" fmla="*/ 69 h 71"/>
                    <a:gd name="T4" fmla="*/ 75 w 79"/>
                    <a:gd name="T5" fmla="*/ 61 h 71"/>
                    <a:gd name="T6" fmla="*/ 9 w 79"/>
                    <a:gd name="T7" fmla="*/ 4 h 71"/>
                    <a:gd name="T8" fmla="*/ 2 w 79"/>
                    <a:gd name="T9" fmla="*/ 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71">
                      <a:moveTo>
                        <a:pt x="2" y="9"/>
                      </a:moveTo>
                      <a:cubicBezTo>
                        <a:pt x="15" y="34"/>
                        <a:pt x="42" y="57"/>
                        <a:pt x="68" y="69"/>
                      </a:cubicBezTo>
                      <a:cubicBezTo>
                        <a:pt x="73" y="71"/>
                        <a:pt x="79" y="65"/>
                        <a:pt x="75" y="61"/>
                      </a:cubicBezTo>
                      <a:cubicBezTo>
                        <a:pt x="53" y="40"/>
                        <a:pt x="28" y="25"/>
                        <a:pt x="9" y="4"/>
                      </a:cubicBezTo>
                      <a:cubicBezTo>
                        <a:pt x="5" y="0"/>
                        <a:pt x="0" y="5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50" name="Freeform 51">
                  <a:extLst>
                    <a:ext uri="{FF2B5EF4-FFF2-40B4-BE49-F238E27FC236}">
                      <a16:creationId xmlns:a16="http://schemas.microsoft.com/office/drawing/2014/main" id="{18860220-99CE-45D8-88C2-6B02088C4DC5}"/>
                    </a:ext>
                  </a:extLst>
                </p:cNvPr>
                <p:cNvSpPr/>
                <p:nvPr/>
              </p:nvSpPr>
              <p:spPr bwMode="auto">
                <a:xfrm>
                  <a:off x="3595688" y="4313238"/>
                  <a:ext cx="57150" cy="82550"/>
                </a:xfrm>
                <a:custGeom>
                  <a:avLst/>
                  <a:gdLst>
                    <a:gd name="T0" fmla="*/ 1 w 56"/>
                    <a:gd name="T1" fmla="*/ 6 h 79"/>
                    <a:gd name="T2" fmla="*/ 45 w 56"/>
                    <a:gd name="T3" fmla="*/ 75 h 79"/>
                    <a:gd name="T4" fmla="*/ 52 w 56"/>
                    <a:gd name="T5" fmla="*/ 68 h 79"/>
                    <a:gd name="T6" fmla="*/ 9 w 56"/>
                    <a:gd name="T7" fmla="*/ 4 h 79"/>
                    <a:gd name="T8" fmla="*/ 1 w 56"/>
                    <a:gd name="T9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79">
                      <a:moveTo>
                        <a:pt x="1" y="6"/>
                      </a:moveTo>
                      <a:cubicBezTo>
                        <a:pt x="5" y="35"/>
                        <a:pt x="24" y="56"/>
                        <a:pt x="45" y="75"/>
                      </a:cubicBezTo>
                      <a:cubicBezTo>
                        <a:pt x="50" y="79"/>
                        <a:pt x="56" y="73"/>
                        <a:pt x="52" y="68"/>
                      </a:cubicBezTo>
                      <a:cubicBezTo>
                        <a:pt x="35" y="48"/>
                        <a:pt x="22" y="26"/>
                        <a:pt x="9" y="4"/>
                      </a:cubicBezTo>
                      <a:cubicBezTo>
                        <a:pt x="7" y="0"/>
                        <a:pt x="0" y="2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51" name="Freeform 52">
                  <a:extLst>
                    <a:ext uri="{FF2B5EF4-FFF2-40B4-BE49-F238E27FC236}">
                      <a16:creationId xmlns:a16="http://schemas.microsoft.com/office/drawing/2014/main" id="{81E36CB5-193D-466B-AA4E-A0436C58364B}"/>
                    </a:ext>
                  </a:extLst>
                </p:cNvPr>
                <p:cNvSpPr/>
                <p:nvPr/>
              </p:nvSpPr>
              <p:spPr bwMode="auto">
                <a:xfrm>
                  <a:off x="3533776" y="4113213"/>
                  <a:ext cx="42863" cy="101600"/>
                </a:xfrm>
                <a:custGeom>
                  <a:avLst/>
                  <a:gdLst>
                    <a:gd name="T0" fmla="*/ 2 w 42"/>
                    <a:gd name="T1" fmla="*/ 5 h 99"/>
                    <a:gd name="T2" fmla="*/ 31 w 42"/>
                    <a:gd name="T3" fmla="*/ 94 h 99"/>
                    <a:gd name="T4" fmla="*/ 39 w 42"/>
                    <a:gd name="T5" fmla="*/ 89 h 99"/>
                    <a:gd name="T6" fmla="*/ 10 w 42"/>
                    <a:gd name="T7" fmla="*/ 5 h 99"/>
                    <a:gd name="T8" fmla="*/ 2 w 42"/>
                    <a:gd name="T9" fmla="*/ 5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99">
                      <a:moveTo>
                        <a:pt x="2" y="5"/>
                      </a:moveTo>
                      <a:cubicBezTo>
                        <a:pt x="0" y="37"/>
                        <a:pt x="13" y="68"/>
                        <a:pt x="31" y="94"/>
                      </a:cubicBezTo>
                      <a:cubicBezTo>
                        <a:pt x="35" y="99"/>
                        <a:pt x="42" y="94"/>
                        <a:pt x="39" y="89"/>
                      </a:cubicBezTo>
                      <a:cubicBezTo>
                        <a:pt x="24" y="64"/>
                        <a:pt x="14" y="34"/>
                        <a:pt x="10" y="5"/>
                      </a:cubicBezTo>
                      <a:cubicBezTo>
                        <a:pt x="9" y="0"/>
                        <a:pt x="3" y="0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52" name="Freeform 53">
                  <a:extLst>
                    <a:ext uri="{FF2B5EF4-FFF2-40B4-BE49-F238E27FC236}">
                      <a16:creationId xmlns:a16="http://schemas.microsoft.com/office/drawing/2014/main" id="{0C585A73-562D-45F2-AE81-D5F009FB8CE3}"/>
                    </a:ext>
                  </a:extLst>
                </p:cNvPr>
                <p:cNvSpPr/>
                <p:nvPr/>
              </p:nvSpPr>
              <p:spPr bwMode="auto">
                <a:xfrm>
                  <a:off x="3517901" y="3932238"/>
                  <a:ext cx="20638" cy="79375"/>
                </a:xfrm>
                <a:custGeom>
                  <a:avLst/>
                  <a:gdLst>
                    <a:gd name="T0" fmla="*/ 4 w 19"/>
                    <a:gd name="T1" fmla="*/ 4 h 76"/>
                    <a:gd name="T2" fmla="*/ 10 w 19"/>
                    <a:gd name="T3" fmla="*/ 71 h 76"/>
                    <a:gd name="T4" fmla="*/ 18 w 19"/>
                    <a:gd name="T5" fmla="*/ 68 h 76"/>
                    <a:gd name="T6" fmla="*/ 10 w 19"/>
                    <a:gd name="T7" fmla="*/ 4 h 76"/>
                    <a:gd name="T8" fmla="*/ 4 w 19"/>
                    <a:gd name="T9" fmla="*/ 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76">
                      <a:moveTo>
                        <a:pt x="4" y="4"/>
                      </a:moveTo>
                      <a:cubicBezTo>
                        <a:pt x="2" y="27"/>
                        <a:pt x="0" y="50"/>
                        <a:pt x="10" y="71"/>
                      </a:cubicBezTo>
                      <a:cubicBezTo>
                        <a:pt x="13" y="76"/>
                        <a:pt x="19" y="72"/>
                        <a:pt x="18" y="68"/>
                      </a:cubicBezTo>
                      <a:cubicBezTo>
                        <a:pt x="15" y="47"/>
                        <a:pt x="12" y="25"/>
                        <a:pt x="10" y="4"/>
                      </a:cubicBezTo>
                      <a:cubicBezTo>
                        <a:pt x="10" y="0"/>
                        <a:pt x="4" y="0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53" name="Freeform 54">
                  <a:extLst>
                    <a:ext uri="{FF2B5EF4-FFF2-40B4-BE49-F238E27FC236}">
                      <a16:creationId xmlns:a16="http://schemas.microsoft.com/office/drawing/2014/main" id="{0948685E-EA21-46D9-AADE-AC9E8E1FE676}"/>
                    </a:ext>
                  </a:extLst>
                </p:cNvPr>
                <p:cNvSpPr/>
                <p:nvPr/>
              </p:nvSpPr>
              <p:spPr bwMode="auto">
                <a:xfrm>
                  <a:off x="3522663" y="3695701"/>
                  <a:ext cx="47625" cy="131763"/>
                </a:xfrm>
                <a:custGeom>
                  <a:avLst/>
                  <a:gdLst>
                    <a:gd name="T0" fmla="*/ 4 w 46"/>
                    <a:gd name="T1" fmla="*/ 125 h 127"/>
                    <a:gd name="T2" fmla="*/ 43 w 46"/>
                    <a:gd name="T3" fmla="*/ 12 h 127"/>
                    <a:gd name="T4" fmla="*/ 33 w 46"/>
                    <a:gd name="T5" fmla="*/ 6 h 127"/>
                    <a:gd name="T6" fmla="*/ 0 w 46"/>
                    <a:gd name="T7" fmla="*/ 124 h 127"/>
                    <a:gd name="T8" fmla="*/ 4 w 46"/>
                    <a:gd name="T9" fmla="*/ 125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127">
                      <a:moveTo>
                        <a:pt x="4" y="125"/>
                      </a:moveTo>
                      <a:cubicBezTo>
                        <a:pt x="17" y="88"/>
                        <a:pt x="25" y="47"/>
                        <a:pt x="43" y="12"/>
                      </a:cubicBezTo>
                      <a:cubicBezTo>
                        <a:pt x="46" y="5"/>
                        <a:pt x="37" y="0"/>
                        <a:pt x="33" y="6"/>
                      </a:cubicBezTo>
                      <a:cubicBezTo>
                        <a:pt x="10" y="43"/>
                        <a:pt x="6" y="82"/>
                        <a:pt x="0" y="124"/>
                      </a:cubicBezTo>
                      <a:cubicBezTo>
                        <a:pt x="0" y="126"/>
                        <a:pt x="3" y="127"/>
                        <a:pt x="4" y="1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54" name="Freeform 55">
                  <a:extLst>
                    <a:ext uri="{FF2B5EF4-FFF2-40B4-BE49-F238E27FC236}">
                      <a16:creationId xmlns:a16="http://schemas.microsoft.com/office/drawing/2014/main" id="{F4A5D4EA-B9A7-4FCF-8AFB-A1761F0A17D7}"/>
                    </a:ext>
                  </a:extLst>
                </p:cNvPr>
                <p:cNvSpPr/>
                <p:nvPr/>
              </p:nvSpPr>
              <p:spPr bwMode="auto">
                <a:xfrm>
                  <a:off x="3586163" y="3575051"/>
                  <a:ext cx="50800" cy="66675"/>
                </a:xfrm>
                <a:custGeom>
                  <a:avLst/>
                  <a:gdLst>
                    <a:gd name="T0" fmla="*/ 9 w 48"/>
                    <a:gd name="T1" fmla="*/ 61 h 64"/>
                    <a:gd name="T2" fmla="*/ 21 w 48"/>
                    <a:gd name="T3" fmla="*/ 53 h 64"/>
                    <a:gd name="T4" fmla="*/ 31 w 48"/>
                    <a:gd name="T5" fmla="*/ 40 h 64"/>
                    <a:gd name="T6" fmla="*/ 47 w 48"/>
                    <a:gd name="T7" fmla="*/ 9 h 64"/>
                    <a:gd name="T8" fmla="*/ 39 w 48"/>
                    <a:gd name="T9" fmla="*/ 3 h 64"/>
                    <a:gd name="T10" fmla="*/ 18 w 48"/>
                    <a:gd name="T11" fmla="*/ 29 h 64"/>
                    <a:gd name="T12" fmla="*/ 11 w 48"/>
                    <a:gd name="T13" fmla="*/ 41 h 64"/>
                    <a:gd name="T14" fmla="*/ 3 w 48"/>
                    <a:gd name="T15" fmla="*/ 57 h 64"/>
                    <a:gd name="T16" fmla="*/ 9 w 48"/>
                    <a:gd name="T17" fmla="*/ 61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8" h="64">
                      <a:moveTo>
                        <a:pt x="9" y="61"/>
                      </a:moveTo>
                      <a:cubicBezTo>
                        <a:pt x="13" y="58"/>
                        <a:pt x="17" y="56"/>
                        <a:pt x="21" y="53"/>
                      </a:cubicBezTo>
                      <a:cubicBezTo>
                        <a:pt x="25" y="49"/>
                        <a:pt x="28" y="45"/>
                        <a:pt x="31" y="40"/>
                      </a:cubicBezTo>
                      <a:cubicBezTo>
                        <a:pt x="39" y="31"/>
                        <a:pt x="44" y="21"/>
                        <a:pt x="47" y="9"/>
                      </a:cubicBezTo>
                      <a:cubicBezTo>
                        <a:pt x="48" y="5"/>
                        <a:pt x="43" y="0"/>
                        <a:pt x="39" y="3"/>
                      </a:cubicBezTo>
                      <a:cubicBezTo>
                        <a:pt x="30" y="11"/>
                        <a:pt x="24" y="19"/>
                        <a:pt x="18" y="29"/>
                      </a:cubicBezTo>
                      <a:cubicBezTo>
                        <a:pt x="15" y="33"/>
                        <a:pt x="13" y="37"/>
                        <a:pt x="11" y="41"/>
                      </a:cubicBezTo>
                      <a:cubicBezTo>
                        <a:pt x="8" y="46"/>
                        <a:pt x="6" y="52"/>
                        <a:pt x="3" y="57"/>
                      </a:cubicBezTo>
                      <a:cubicBezTo>
                        <a:pt x="0" y="60"/>
                        <a:pt x="5" y="64"/>
                        <a:pt x="9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55" name="Freeform 56">
                  <a:extLst>
                    <a:ext uri="{FF2B5EF4-FFF2-40B4-BE49-F238E27FC236}">
                      <a16:creationId xmlns:a16="http://schemas.microsoft.com/office/drawing/2014/main" id="{11170C4B-D904-4E77-B5E3-5AB8B74B6CB8}"/>
                    </a:ext>
                  </a:extLst>
                </p:cNvPr>
                <p:cNvSpPr/>
                <p:nvPr/>
              </p:nvSpPr>
              <p:spPr bwMode="auto">
                <a:xfrm>
                  <a:off x="3698876" y="3435351"/>
                  <a:ext cx="66675" cy="74613"/>
                </a:xfrm>
                <a:custGeom>
                  <a:avLst/>
                  <a:gdLst>
                    <a:gd name="T0" fmla="*/ 11 w 64"/>
                    <a:gd name="T1" fmla="*/ 66 h 71"/>
                    <a:gd name="T2" fmla="*/ 60 w 64"/>
                    <a:gd name="T3" fmla="*/ 9 h 71"/>
                    <a:gd name="T4" fmla="*/ 56 w 64"/>
                    <a:gd name="T5" fmla="*/ 1 h 71"/>
                    <a:gd name="T6" fmla="*/ 2 w 64"/>
                    <a:gd name="T7" fmla="*/ 62 h 71"/>
                    <a:gd name="T8" fmla="*/ 11 w 64"/>
                    <a:gd name="T9" fmla="*/ 6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71">
                      <a:moveTo>
                        <a:pt x="11" y="66"/>
                      </a:moveTo>
                      <a:cubicBezTo>
                        <a:pt x="22" y="42"/>
                        <a:pt x="41" y="26"/>
                        <a:pt x="60" y="9"/>
                      </a:cubicBezTo>
                      <a:cubicBezTo>
                        <a:pt x="64" y="6"/>
                        <a:pt x="60" y="0"/>
                        <a:pt x="56" y="1"/>
                      </a:cubicBezTo>
                      <a:cubicBezTo>
                        <a:pt x="26" y="8"/>
                        <a:pt x="8" y="34"/>
                        <a:pt x="2" y="62"/>
                      </a:cubicBezTo>
                      <a:cubicBezTo>
                        <a:pt x="0" y="67"/>
                        <a:pt x="8" y="71"/>
                        <a:pt x="11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56" name="Freeform 57">
                  <a:extLst>
                    <a:ext uri="{FF2B5EF4-FFF2-40B4-BE49-F238E27FC236}">
                      <a16:creationId xmlns:a16="http://schemas.microsoft.com/office/drawing/2014/main" id="{B7678364-0310-4449-9357-A20597DF6292}"/>
                    </a:ext>
                  </a:extLst>
                </p:cNvPr>
                <p:cNvSpPr/>
                <p:nvPr/>
              </p:nvSpPr>
              <p:spPr bwMode="auto">
                <a:xfrm>
                  <a:off x="3798888" y="3357563"/>
                  <a:ext cx="57150" cy="34925"/>
                </a:xfrm>
                <a:custGeom>
                  <a:avLst/>
                  <a:gdLst>
                    <a:gd name="T0" fmla="*/ 5 w 56"/>
                    <a:gd name="T1" fmla="*/ 33 h 34"/>
                    <a:gd name="T2" fmla="*/ 16 w 56"/>
                    <a:gd name="T3" fmla="*/ 32 h 34"/>
                    <a:gd name="T4" fmla="*/ 29 w 56"/>
                    <a:gd name="T5" fmla="*/ 28 h 34"/>
                    <a:gd name="T6" fmla="*/ 51 w 56"/>
                    <a:gd name="T7" fmla="*/ 13 h 34"/>
                    <a:gd name="T8" fmla="*/ 46 w 56"/>
                    <a:gd name="T9" fmla="*/ 2 h 34"/>
                    <a:gd name="T10" fmla="*/ 22 w 56"/>
                    <a:gd name="T11" fmla="*/ 11 h 34"/>
                    <a:gd name="T12" fmla="*/ 10 w 56"/>
                    <a:gd name="T13" fmla="*/ 19 h 34"/>
                    <a:gd name="T14" fmla="*/ 3 w 56"/>
                    <a:gd name="T15" fmla="*/ 27 h 34"/>
                    <a:gd name="T16" fmla="*/ 5 w 56"/>
                    <a:gd name="T17" fmla="*/ 3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6" h="34">
                      <a:moveTo>
                        <a:pt x="5" y="33"/>
                      </a:moveTo>
                      <a:cubicBezTo>
                        <a:pt x="9" y="32"/>
                        <a:pt x="12" y="33"/>
                        <a:pt x="16" y="32"/>
                      </a:cubicBezTo>
                      <a:cubicBezTo>
                        <a:pt x="20" y="31"/>
                        <a:pt x="24" y="29"/>
                        <a:pt x="29" y="28"/>
                      </a:cubicBezTo>
                      <a:cubicBezTo>
                        <a:pt x="38" y="24"/>
                        <a:pt x="43" y="19"/>
                        <a:pt x="51" y="13"/>
                      </a:cubicBezTo>
                      <a:cubicBezTo>
                        <a:pt x="56" y="10"/>
                        <a:pt x="53" y="0"/>
                        <a:pt x="46" y="2"/>
                      </a:cubicBezTo>
                      <a:cubicBezTo>
                        <a:pt x="37" y="5"/>
                        <a:pt x="30" y="7"/>
                        <a:pt x="22" y="11"/>
                      </a:cubicBezTo>
                      <a:cubicBezTo>
                        <a:pt x="18" y="14"/>
                        <a:pt x="14" y="16"/>
                        <a:pt x="10" y="19"/>
                      </a:cubicBezTo>
                      <a:cubicBezTo>
                        <a:pt x="7" y="21"/>
                        <a:pt x="5" y="25"/>
                        <a:pt x="3" y="27"/>
                      </a:cubicBezTo>
                      <a:cubicBezTo>
                        <a:pt x="0" y="29"/>
                        <a:pt x="1" y="34"/>
                        <a:pt x="5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57" name="Freeform 58">
                  <a:extLst>
                    <a:ext uri="{FF2B5EF4-FFF2-40B4-BE49-F238E27FC236}">
                      <a16:creationId xmlns:a16="http://schemas.microsoft.com/office/drawing/2014/main" id="{FCFE6FBF-1AB6-4805-95C4-B839476FC191}"/>
                    </a:ext>
                  </a:extLst>
                </p:cNvPr>
                <p:cNvSpPr/>
                <p:nvPr/>
              </p:nvSpPr>
              <p:spPr bwMode="auto">
                <a:xfrm>
                  <a:off x="3725863" y="3227388"/>
                  <a:ext cx="76200" cy="69850"/>
                </a:xfrm>
                <a:custGeom>
                  <a:avLst/>
                  <a:gdLst>
                    <a:gd name="T0" fmla="*/ 69 w 74"/>
                    <a:gd name="T1" fmla="*/ 58 h 68"/>
                    <a:gd name="T2" fmla="*/ 42 w 74"/>
                    <a:gd name="T3" fmla="*/ 36 h 68"/>
                    <a:gd name="T4" fmla="*/ 14 w 74"/>
                    <a:gd name="T5" fmla="*/ 6 h 68"/>
                    <a:gd name="T6" fmla="*/ 3 w 74"/>
                    <a:gd name="T7" fmla="*/ 15 h 68"/>
                    <a:gd name="T8" fmla="*/ 66 w 74"/>
                    <a:gd name="T9" fmla="*/ 66 h 68"/>
                    <a:gd name="T10" fmla="*/ 69 w 74"/>
                    <a:gd name="T11" fmla="*/ 5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8">
                      <a:moveTo>
                        <a:pt x="69" y="58"/>
                      </a:moveTo>
                      <a:cubicBezTo>
                        <a:pt x="59" y="53"/>
                        <a:pt x="50" y="44"/>
                        <a:pt x="42" y="36"/>
                      </a:cubicBezTo>
                      <a:cubicBezTo>
                        <a:pt x="32" y="26"/>
                        <a:pt x="23" y="16"/>
                        <a:pt x="14" y="6"/>
                      </a:cubicBezTo>
                      <a:cubicBezTo>
                        <a:pt x="9" y="0"/>
                        <a:pt x="0" y="8"/>
                        <a:pt x="3" y="15"/>
                      </a:cubicBezTo>
                      <a:cubicBezTo>
                        <a:pt x="17" y="41"/>
                        <a:pt x="38" y="58"/>
                        <a:pt x="66" y="66"/>
                      </a:cubicBezTo>
                      <a:cubicBezTo>
                        <a:pt x="71" y="68"/>
                        <a:pt x="74" y="60"/>
                        <a:pt x="69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58" name="Freeform 59">
                  <a:extLst>
                    <a:ext uri="{FF2B5EF4-FFF2-40B4-BE49-F238E27FC236}">
                      <a16:creationId xmlns:a16="http://schemas.microsoft.com/office/drawing/2014/main" id="{B620F046-DCA6-4FEA-A389-52C220B76A2D}"/>
                    </a:ext>
                  </a:extLst>
                </p:cNvPr>
                <p:cNvSpPr/>
                <p:nvPr/>
              </p:nvSpPr>
              <p:spPr bwMode="auto">
                <a:xfrm>
                  <a:off x="3622676" y="3065463"/>
                  <a:ext cx="60325" cy="96838"/>
                </a:xfrm>
                <a:custGeom>
                  <a:avLst/>
                  <a:gdLst>
                    <a:gd name="T0" fmla="*/ 54 w 58"/>
                    <a:gd name="T1" fmla="*/ 85 h 94"/>
                    <a:gd name="T2" fmla="*/ 12 w 58"/>
                    <a:gd name="T3" fmla="*/ 6 h 94"/>
                    <a:gd name="T4" fmla="*/ 2 w 58"/>
                    <a:gd name="T5" fmla="*/ 9 h 94"/>
                    <a:gd name="T6" fmla="*/ 47 w 58"/>
                    <a:gd name="T7" fmla="*/ 91 h 94"/>
                    <a:gd name="T8" fmla="*/ 54 w 58"/>
                    <a:gd name="T9" fmla="*/ 8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94">
                      <a:moveTo>
                        <a:pt x="54" y="85"/>
                      </a:moveTo>
                      <a:cubicBezTo>
                        <a:pt x="37" y="61"/>
                        <a:pt x="23" y="35"/>
                        <a:pt x="12" y="6"/>
                      </a:cubicBezTo>
                      <a:cubicBezTo>
                        <a:pt x="10" y="0"/>
                        <a:pt x="0" y="2"/>
                        <a:pt x="2" y="9"/>
                      </a:cubicBezTo>
                      <a:cubicBezTo>
                        <a:pt x="7" y="41"/>
                        <a:pt x="22" y="71"/>
                        <a:pt x="47" y="91"/>
                      </a:cubicBezTo>
                      <a:cubicBezTo>
                        <a:pt x="51" y="94"/>
                        <a:pt x="58" y="90"/>
                        <a:pt x="54" y="8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59" name="Freeform 60">
                  <a:extLst>
                    <a:ext uri="{FF2B5EF4-FFF2-40B4-BE49-F238E27FC236}">
                      <a16:creationId xmlns:a16="http://schemas.microsoft.com/office/drawing/2014/main" id="{C6688815-FFBF-4297-9A19-E275B9F0AFF1}"/>
                    </a:ext>
                  </a:extLst>
                </p:cNvPr>
                <p:cNvSpPr/>
                <p:nvPr/>
              </p:nvSpPr>
              <p:spPr bwMode="auto">
                <a:xfrm>
                  <a:off x="3565526" y="2909888"/>
                  <a:ext cx="22225" cy="68263"/>
                </a:xfrm>
                <a:custGeom>
                  <a:avLst/>
                  <a:gdLst>
                    <a:gd name="T0" fmla="*/ 22 w 22"/>
                    <a:gd name="T1" fmla="*/ 62 h 66"/>
                    <a:gd name="T2" fmla="*/ 9 w 22"/>
                    <a:gd name="T3" fmla="*/ 4 h 66"/>
                    <a:gd name="T4" fmla="*/ 1 w 22"/>
                    <a:gd name="T5" fmla="*/ 6 h 66"/>
                    <a:gd name="T6" fmla="*/ 18 w 22"/>
                    <a:gd name="T7" fmla="*/ 64 h 66"/>
                    <a:gd name="T8" fmla="*/ 22 w 22"/>
                    <a:gd name="T9" fmla="*/ 62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6">
                      <a:moveTo>
                        <a:pt x="22" y="62"/>
                      </a:moveTo>
                      <a:cubicBezTo>
                        <a:pt x="17" y="43"/>
                        <a:pt x="16" y="23"/>
                        <a:pt x="9" y="4"/>
                      </a:cubicBezTo>
                      <a:cubicBezTo>
                        <a:pt x="7" y="0"/>
                        <a:pt x="0" y="1"/>
                        <a:pt x="1" y="6"/>
                      </a:cubicBezTo>
                      <a:cubicBezTo>
                        <a:pt x="6" y="25"/>
                        <a:pt x="6" y="47"/>
                        <a:pt x="18" y="64"/>
                      </a:cubicBezTo>
                      <a:cubicBezTo>
                        <a:pt x="19" y="66"/>
                        <a:pt x="22" y="65"/>
                        <a:pt x="22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60" name="Freeform 61">
                  <a:extLst>
                    <a:ext uri="{FF2B5EF4-FFF2-40B4-BE49-F238E27FC236}">
                      <a16:creationId xmlns:a16="http://schemas.microsoft.com/office/drawing/2014/main" id="{427BD7EE-F060-4313-8C17-608AFEE7D2D5}"/>
                    </a:ext>
                  </a:extLst>
                </p:cNvPr>
                <p:cNvSpPr/>
                <p:nvPr/>
              </p:nvSpPr>
              <p:spPr bwMode="auto">
                <a:xfrm>
                  <a:off x="3538538" y="2741613"/>
                  <a:ext cx="28575" cy="100013"/>
                </a:xfrm>
                <a:custGeom>
                  <a:avLst/>
                  <a:gdLst>
                    <a:gd name="T0" fmla="*/ 22 w 27"/>
                    <a:gd name="T1" fmla="*/ 89 h 96"/>
                    <a:gd name="T2" fmla="*/ 15 w 27"/>
                    <a:gd name="T3" fmla="*/ 8 h 96"/>
                    <a:gd name="T4" fmla="*/ 2 w 27"/>
                    <a:gd name="T5" fmla="*/ 8 h 96"/>
                    <a:gd name="T6" fmla="*/ 9 w 27"/>
                    <a:gd name="T7" fmla="*/ 89 h 96"/>
                    <a:gd name="T8" fmla="*/ 22 w 27"/>
                    <a:gd name="T9" fmla="*/ 8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96">
                      <a:moveTo>
                        <a:pt x="22" y="89"/>
                      </a:moveTo>
                      <a:cubicBezTo>
                        <a:pt x="27" y="62"/>
                        <a:pt x="18" y="35"/>
                        <a:pt x="15" y="8"/>
                      </a:cubicBezTo>
                      <a:cubicBezTo>
                        <a:pt x="14" y="0"/>
                        <a:pt x="3" y="0"/>
                        <a:pt x="2" y="8"/>
                      </a:cubicBezTo>
                      <a:cubicBezTo>
                        <a:pt x="0" y="35"/>
                        <a:pt x="4" y="62"/>
                        <a:pt x="9" y="89"/>
                      </a:cubicBezTo>
                      <a:cubicBezTo>
                        <a:pt x="10" y="96"/>
                        <a:pt x="21" y="96"/>
                        <a:pt x="22" y="8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61" name="Freeform 62">
                  <a:extLst>
                    <a:ext uri="{FF2B5EF4-FFF2-40B4-BE49-F238E27FC236}">
                      <a16:creationId xmlns:a16="http://schemas.microsoft.com/office/drawing/2014/main" id="{ACBC5D8B-55EA-4AB9-BF40-18571520DD87}"/>
                    </a:ext>
                  </a:extLst>
                </p:cNvPr>
                <p:cNvSpPr/>
                <p:nvPr/>
              </p:nvSpPr>
              <p:spPr bwMode="auto">
                <a:xfrm>
                  <a:off x="3546476" y="2592388"/>
                  <a:ext cx="22225" cy="73025"/>
                </a:xfrm>
                <a:custGeom>
                  <a:avLst/>
                  <a:gdLst>
                    <a:gd name="T0" fmla="*/ 13 w 22"/>
                    <a:gd name="T1" fmla="*/ 66 h 70"/>
                    <a:gd name="T2" fmla="*/ 21 w 22"/>
                    <a:gd name="T3" fmla="*/ 8 h 70"/>
                    <a:gd name="T4" fmla="*/ 11 w 22"/>
                    <a:gd name="T5" fmla="*/ 6 h 70"/>
                    <a:gd name="T6" fmla="*/ 5 w 22"/>
                    <a:gd name="T7" fmla="*/ 66 h 70"/>
                    <a:gd name="T8" fmla="*/ 13 w 22"/>
                    <a:gd name="T9" fmla="*/ 6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70">
                      <a:moveTo>
                        <a:pt x="13" y="66"/>
                      </a:moveTo>
                      <a:cubicBezTo>
                        <a:pt x="17" y="47"/>
                        <a:pt x="16" y="27"/>
                        <a:pt x="21" y="8"/>
                      </a:cubicBezTo>
                      <a:cubicBezTo>
                        <a:pt x="22" y="2"/>
                        <a:pt x="13" y="0"/>
                        <a:pt x="11" y="6"/>
                      </a:cubicBezTo>
                      <a:cubicBezTo>
                        <a:pt x="4" y="26"/>
                        <a:pt x="0" y="45"/>
                        <a:pt x="5" y="66"/>
                      </a:cubicBezTo>
                      <a:cubicBezTo>
                        <a:pt x="6" y="70"/>
                        <a:pt x="12" y="70"/>
                        <a:pt x="13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62" name="Freeform 63">
                  <a:extLst>
                    <a:ext uri="{FF2B5EF4-FFF2-40B4-BE49-F238E27FC236}">
                      <a16:creationId xmlns:a16="http://schemas.microsoft.com/office/drawing/2014/main" id="{5AA382EB-565F-435E-8E9E-A31A11834BC7}"/>
                    </a:ext>
                  </a:extLst>
                </p:cNvPr>
                <p:cNvSpPr/>
                <p:nvPr/>
              </p:nvSpPr>
              <p:spPr bwMode="auto">
                <a:xfrm>
                  <a:off x="3595688" y="2397126"/>
                  <a:ext cx="49213" cy="103188"/>
                </a:xfrm>
                <a:custGeom>
                  <a:avLst/>
                  <a:gdLst>
                    <a:gd name="T0" fmla="*/ 7 w 47"/>
                    <a:gd name="T1" fmla="*/ 96 h 99"/>
                    <a:gd name="T2" fmla="*/ 45 w 47"/>
                    <a:gd name="T3" fmla="*/ 8 h 99"/>
                    <a:gd name="T4" fmla="*/ 36 w 47"/>
                    <a:gd name="T5" fmla="*/ 5 h 99"/>
                    <a:gd name="T6" fmla="*/ 0 w 47"/>
                    <a:gd name="T7" fmla="*/ 94 h 99"/>
                    <a:gd name="T8" fmla="*/ 7 w 47"/>
                    <a:gd name="T9" fmla="*/ 96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99">
                      <a:moveTo>
                        <a:pt x="7" y="96"/>
                      </a:moveTo>
                      <a:cubicBezTo>
                        <a:pt x="20" y="67"/>
                        <a:pt x="33" y="38"/>
                        <a:pt x="45" y="8"/>
                      </a:cubicBezTo>
                      <a:cubicBezTo>
                        <a:pt x="47" y="3"/>
                        <a:pt x="39" y="0"/>
                        <a:pt x="36" y="5"/>
                      </a:cubicBezTo>
                      <a:cubicBezTo>
                        <a:pt x="19" y="33"/>
                        <a:pt x="4" y="61"/>
                        <a:pt x="0" y="94"/>
                      </a:cubicBezTo>
                      <a:cubicBezTo>
                        <a:pt x="0" y="97"/>
                        <a:pt x="6" y="99"/>
                        <a:pt x="7" y="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63" name="Freeform 64">
                  <a:extLst>
                    <a:ext uri="{FF2B5EF4-FFF2-40B4-BE49-F238E27FC236}">
                      <a16:creationId xmlns:a16="http://schemas.microsoft.com/office/drawing/2014/main" id="{C8D53E1E-3A70-4327-9E67-BAF6110786E9}"/>
                    </a:ext>
                  </a:extLst>
                </p:cNvPr>
                <p:cNvSpPr/>
                <p:nvPr/>
              </p:nvSpPr>
              <p:spPr bwMode="auto">
                <a:xfrm>
                  <a:off x="3670301" y="2254251"/>
                  <a:ext cx="57150" cy="80963"/>
                </a:xfrm>
                <a:custGeom>
                  <a:avLst/>
                  <a:gdLst>
                    <a:gd name="T0" fmla="*/ 8 w 55"/>
                    <a:gd name="T1" fmla="*/ 74 h 78"/>
                    <a:gd name="T2" fmla="*/ 27 w 55"/>
                    <a:gd name="T3" fmla="*/ 44 h 78"/>
                    <a:gd name="T4" fmla="*/ 52 w 55"/>
                    <a:gd name="T5" fmla="*/ 10 h 78"/>
                    <a:gd name="T6" fmla="*/ 45 w 55"/>
                    <a:gd name="T7" fmla="*/ 3 h 78"/>
                    <a:gd name="T8" fmla="*/ 16 w 55"/>
                    <a:gd name="T9" fmla="*/ 33 h 78"/>
                    <a:gd name="T10" fmla="*/ 1 w 55"/>
                    <a:gd name="T11" fmla="*/ 72 h 78"/>
                    <a:gd name="T12" fmla="*/ 8 w 55"/>
                    <a:gd name="T13" fmla="*/ 7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78">
                      <a:moveTo>
                        <a:pt x="8" y="74"/>
                      </a:moveTo>
                      <a:cubicBezTo>
                        <a:pt x="12" y="63"/>
                        <a:pt x="21" y="53"/>
                        <a:pt x="27" y="44"/>
                      </a:cubicBezTo>
                      <a:cubicBezTo>
                        <a:pt x="35" y="32"/>
                        <a:pt x="45" y="22"/>
                        <a:pt x="52" y="10"/>
                      </a:cubicBezTo>
                      <a:cubicBezTo>
                        <a:pt x="55" y="6"/>
                        <a:pt x="50" y="0"/>
                        <a:pt x="45" y="3"/>
                      </a:cubicBezTo>
                      <a:cubicBezTo>
                        <a:pt x="34" y="11"/>
                        <a:pt x="25" y="21"/>
                        <a:pt x="16" y="33"/>
                      </a:cubicBezTo>
                      <a:cubicBezTo>
                        <a:pt x="7" y="45"/>
                        <a:pt x="5" y="57"/>
                        <a:pt x="1" y="72"/>
                      </a:cubicBezTo>
                      <a:cubicBezTo>
                        <a:pt x="0" y="76"/>
                        <a:pt x="6" y="78"/>
                        <a:pt x="8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64" name="Freeform 65">
                  <a:extLst>
                    <a:ext uri="{FF2B5EF4-FFF2-40B4-BE49-F238E27FC236}">
                      <a16:creationId xmlns:a16="http://schemas.microsoft.com/office/drawing/2014/main" id="{14D60143-F84B-4B62-B4A8-C4BF43152054}"/>
                    </a:ext>
                  </a:extLst>
                </p:cNvPr>
                <p:cNvSpPr/>
                <p:nvPr/>
              </p:nvSpPr>
              <p:spPr bwMode="auto">
                <a:xfrm>
                  <a:off x="3754438" y="2087563"/>
                  <a:ext cx="73025" cy="87313"/>
                </a:xfrm>
                <a:custGeom>
                  <a:avLst/>
                  <a:gdLst>
                    <a:gd name="T0" fmla="*/ 6 w 71"/>
                    <a:gd name="T1" fmla="*/ 84 h 85"/>
                    <a:gd name="T2" fmla="*/ 66 w 71"/>
                    <a:gd name="T3" fmla="*/ 14 h 85"/>
                    <a:gd name="T4" fmla="*/ 58 w 71"/>
                    <a:gd name="T5" fmla="*/ 5 h 85"/>
                    <a:gd name="T6" fmla="*/ 1 w 71"/>
                    <a:gd name="T7" fmla="*/ 81 h 85"/>
                    <a:gd name="T8" fmla="*/ 6 w 71"/>
                    <a:gd name="T9" fmla="*/ 84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" h="85">
                      <a:moveTo>
                        <a:pt x="6" y="84"/>
                      </a:moveTo>
                      <a:cubicBezTo>
                        <a:pt x="31" y="64"/>
                        <a:pt x="46" y="37"/>
                        <a:pt x="66" y="14"/>
                      </a:cubicBezTo>
                      <a:cubicBezTo>
                        <a:pt x="71" y="8"/>
                        <a:pt x="64" y="0"/>
                        <a:pt x="58" y="5"/>
                      </a:cubicBezTo>
                      <a:cubicBezTo>
                        <a:pt x="33" y="26"/>
                        <a:pt x="11" y="49"/>
                        <a:pt x="1" y="81"/>
                      </a:cubicBezTo>
                      <a:cubicBezTo>
                        <a:pt x="0" y="84"/>
                        <a:pt x="4" y="85"/>
                        <a:pt x="6" y="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65" name="Freeform 66">
                  <a:extLst>
                    <a:ext uri="{FF2B5EF4-FFF2-40B4-BE49-F238E27FC236}">
                      <a16:creationId xmlns:a16="http://schemas.microsoft.com/office/drawing/2014/main" id="{71F8396D-1833-42A2-8F04-115132595D6A}"/>
                    </a:ext>
                  </a:extLst>
                </p:cNvPr>
                <p:cNvSpPr/>
                <p:nvPr/>
              </p:nvSpPr>
              <p:spPr bwMode="auto">
                <a:xfrm>
                  <a:off x="3865563" y="1936751"/>
                  <a:ext cx="80963" cy="104775"/>
                </a:xfrm>
                <a:custGeom>
                  <a:avLst/>
                  <a:gdLst>
                    <a:gd name="T0" fmla="*/ 8 w 79"/>
                    <a:gd name="T1" fmla="*/ 98 h 101"/>
                    <a:gd name="T2" fmla="*/ 74 w 79"/>
                    <a:gd name="T3" fmla="*/ 12 h 101"/>
                    <a:gd name="T4" fmla="*/ 67 w 79"/>
                    <a:gd name="T5" fmla="*/ 5 h 101"/>
                    <a:gd name="T6" fmla="*/ 31 w 79"/>
                    <a:gd name="T7" fmla="*/ 43 h 101"/>
                    <a:gd name="T8" fmla="*/ 2 w 79"/>
                    <a:gd name="T9" fmla="*/ 94 h 101"/>
                    <a:gd name="T10" fmla="*/ 8 w 79"/>
                    <a:gd name="T11" fmla="*/ 98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8" y="98"/>
                      </a:moveTo>
                      <a:cubicBezTo>
                        <a:pt x="34" y="72"/>
                        <a:pt x="51" y="41"/>
                        <a:pt x="74" y="12"/>
                      </a:cubicBezTo>
                      <a:cubicBezTo>
                        <a:pt x="79" y="7"/>
                        <a:pt x="72" y="0"/>
                        <a:pt x="67" y="5"/>
                      </a:cubicBezTo>
                      <a:cubicBezTo>
                        <a:pt x="53" y="17"/>
                        <a:pt x="41" y="28"/>
                        <a:pt x="31" y="43"/>
                      </a:cubicBezTo>
                      <a:cubicBezTo>
                        <a:pt x="20" y="59"/>
                        <a:pt x="12" y="76"/>
                        <a:pt x="2" y="94"/>
                      </a:cubicBezTo>
                      <a:cubicBezTo>
                        <a:pt x="0" y="97"/>
                        <a:pt x="5" y="101"/>
                        <a:pt x="8" y="9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66" name="Freeform 67">
                  <a:extLst>
                    <a:ext uri="{FF2B5EF4-FFF2-40B4-BE49-F238E27FC236}">
                      <a16:creationId xmlns:a16="http://schemas.microsoft.com/office/drawing/2014/main" id="{B5C01EFB-A18E-45BA-86F4-713754F05148}"/>
                    </a:ext>
                  </a:extLst>
                </p:cNvPr>
                <p:cNvSpPr/>
                <p:nvPr/>
              </p:nvSpPr>
              <p:spPr bwMode="auto">
                <a:xfrm>
                  <a:off x="3984626" y="1827213"/>
                  <a:ext cx="87313" cy="65088"/>
                </a:xfrm>
                <a:custGeom>
                  <a:avLst/>
                  <a:gdLst>
                    <a:gd name="T0" fmla="*/ 8 w 85"/>
                    <a:gd name="T1" fmla="*/ 61 h 63"/>
                    <a:gd name="T2" fmla="*/ 23 w 85"/>
                    <a:gd name="T3" fmla="*/ 57 h 63"/>
                    <a:gd name="T4" fmla="*/ 40 w 85"/>
                    <a:gd name="T5" fmla="*/ 47 h 63"/>
                    <a:gd name="T6" fmla="*/ 76 w 85"/>
                    <a:gd name="T7" fmla="*/ 21 h 63"/>
                    <a:gd name="T8" fmla="*/ 67 w 85"/>
                    <a:gd name="T9" fmla="*/ 6 h 63"/>
                    <a:gd name="T10" fmla="*/ 34 w 85"/>
                    <a:gd name="T11" fmla="*/ 26 h 63"/>
                    <a:gd name="T12" fmla="*/ 18 w 85"/>
                    <a:gd name="T13" fmla="*/ 38 h 63"/>
                    <a:gd name="T14" fmla="*/ 3 w 85"/>
                    <a:gd name="T15" fmla="*/ 53 h 63"/>
                    <a:gd name="T16" fmla="*/ 8 w 85"/>
                    <a:gd name="T17" fmla="*/ 61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63">
                      <a:moveTo>
                        <a:pt x="8" y="61"/>
                      </a:moveTo>
                      <a:cubicBezTo>
                        <a:pt x="13" y="59"/>
                        <a:pt x="18" y="59"/>
                        <a:pt x="23" y="57"/>
                      </a:cubicBezTo>
                      <a:cubicBezTo>
                        <a:pt x="29" y="54"/>
                        <a:pt x="35" y="50"/>
                        <a:pt x="40" y="47"/>
                      </a:cubicBezTo>
                      <a:cubicBezTo>
                        <a:pt x="53" y="39"/>
                        <a:pt x="64" y="30"/>
                        <a:pt x="76" y="21"/>
                      </a:cubicBezTo>
                      <a:cubicBezTo>
                        <a:pt x="85" y="14"/>
                        <a:pt x="77" y="0"/>
                        <a:pt x="67" y="6"/>
                      </a:cubicBezTo>
                      <a:cubicBezTo>
                        <a:pt x="56" y="12"/>
                        <a:pt x="44" y="18"/>
                        <a:pt x="34" y="26"/>
                      </a:cubicBezTo>
                      <a:cubicBezTo>
                        <a:pt x="28" y="30"/>
                        <a:pt x="23" y="34"/>
                        <a:pt x="18" y="38"/>
                      </a:cubicBezTo>
                      <a:cubicBezTo>
                        <a:pt x="11" y="42"/>
                        <a:pt x="8" y="48"/>
                        <a:pt x="3" y="53"/>
                      </a:cubicBezTo>
                      <a:cubicBezTo>
                        <a:pt x="0" y="57"/>
                        <a:pt x="3" y="63"/>
                        <a:pt x="8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67" name="Freeform 68">
                  <a:extLst>
                    <a:ext uri="{FF2B5EF4-FFF2-40B4-BE49-F238E27FC236}">
                      <a16:creationId xmlns:a16="http://schemas.microsoft.com/office/drawing/2014/main" id="{FA504745-9711-4247-9F95-B9BB1BC692C8}"/>
                    </a:ext>
                  </a:extLst>
                </p:cNvPr>
                <p:cNvSpPr/>
                <p:nvPr/>
              </p:nvSpPr>
              <p:spPr bwMode="auto">
                <a:xfrm>
                  <a:off x="4127501" y="1725613"/>
                  <a:ext cx="109538" cy="76200"/>
                </a:xfrm>
                <a:custGeom>
                  <a:avLst/>
                  <a:gdLst>
                    <a:gd name="T0" fmla="*/ 9 w 105"/>
                    <a:gd name="T1" fmla="*/ 71 h 74"/>
                    <a:gd name="T2" fmla="*/ 96 w 105"/>
                    <a:gd name="T3" fmla="*/ 16 h 74"/>
                    <a:gd name="T4" fmla="*/ 89 w 105"/>
                    <a:gd name="T5" fmla="*/ 4 h 74"/>
                    <a:gd name="T6" fmla="*/ 2 w 105"/>
                    <a:gd name="T7" fmla="*/ 66 h 74"/>
                    <a:gd name="T8" fmla="*/ 9 w 105"/>
                    <a:gd name="T9" fmla="*/ 7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74">
                      <a:moveTo>
                        <a:pt x="9" y="71"/>
                      </a:moveTo>
                      <a:cubicBezTo>
                        <a:pt x="33" y="47"/>
                        <a:pt x="67" y="33"/>
                        <a:pt x="96" y="16"/>
                      </a:cubicBezTo>
                      <a:cubicBezTo>
                        <a:pt x="105" y="12"/>
                        <a:pt x="97" y="0"/>
                        <a:pt x="89" y="4"/>
                      </a:cubicBezTo>
                      <a:cubicBezTo>
                        <a:pt x="55" y="19"/>
                        <a:pt x="22" y="32"/>
                        <a:pt x="2" y="66"/>
                      </a:cubicBezTo>
                      <a:cubicBezTo>
                        <a:pt x="0" y="70"/>
                        <a:pt x="5" y="74"/>
                        <a:pt x="9" y="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68" name="Freeform 69">
                  <a:extLst>
                    <a:ext uri="{FF2B5EF4-FFF2-40B4-BE49-F238E27FC236}">
                      <a16:creationId xmlns:a16="http://schemas.microsoft.com/office/drawing/2014/main" id="{CD05F412-9DB3-4E5F-88E0-D25D948A177D}"/>
                    </a:ext>
                  </a:extLst>
                </p:cNvPr>
                <p:cNvSpPr/>
                <p:nvPr/>
              </p:nvSpPr>
              <p:spPr bwMode="auto">
                <a:xfrm>
                  <a:off x="4300538" y="1655763"/>
                  <a:ext cx="87313" cy="47625"/>
                </a:xfrm>
                <a:custGeom>
                  <a:avLst/>
                  <a:gdLst>
                    <a:gd name="T0" fmla="*/ 7 w 84"/>
                    <a:gd name="T1" fmla="*/ 46 h 47"/>
                    <a:gd name="T2" fmla="*/ 80 w 84"/>
                    <a:gd name="T3" fmla="*/ 9 h 47"/>
                    <a:gd name="T4" fmla="*/ 77 w 84"/>
                    <a:gd name="T5" fmla="*/ 3 h 47"/>
                    <a:gd name="T6" fmla="*/ 5 w 84"/>
                    <a:gd name="T7" fmla="*/ 38 h 47"/>
                    <a:gd name="T8" fmla="*/ 7 w 84"/>
                    <a:gd name="T9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47">
                      <a:moveTo>
                        <a:pt x="7" y="46"/>
                      </a:moveTo>
                      <a:cubicBezTo>
                        <a:pt x="36" y="41"/>
                        <a:pt x="58" y="26"/>
                        <a:pt x="80" y="9"/>
                      </a:cubicBezTo>
                      <a:cubicBezTo>
                        <a:pt x="84" y="6"/>
                        <a:pt x="81" y="0"/>
                        <a:pt x="77" y="3"/>
                      </a:cubicBezTo>
                      <a:cubicBezTo>
                        <a:pt x="54" y="16"/>
                        <a:pt x="30" y="29"/>
                        <a:pt x="5" y="38"/>
                      </a:cubicBezTo>
                      <a:cubicBezTo>
                        <a:pt x="0" y="40"/>
                        <a:pt x="2" y="47"/>
                        <a:pt x="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69" name="Freeform 70">
                  <a:extLst>
                    <a:ext uri="{FF2B5EF4-FFF2-40B4-BE49-F238E27FC236}">
                      <a16:creationId xmlns:a16="http://schemas.microsoft.com/office/drawing/2014/main" id="{BAC66366-CBD7-4F47-9B74-0159766E7483}"/>
                    </a:ext>
                  </a:extLst>
                </p:cNvPr>
                <p:cNvSpPr/>
                <p:nvPr/>
              </p:nvSpPr>
              <p:spPr bwMode="auto">
                <a:xfrm>
                  <a:off x="4451351" y="1609726"/>
                  <a:ext cx="103188" cy="31750"/>
                </a:xfrm>
                <a:custGeom>
                  <a:avLst/>
                  <a:gdLst>
                    <a:gd name="T0" fmla="*/ 4 w 100"/>
                    <a:gd name="T1" fmla="*/ 25 h 31"/>
                    <a:gd name="T2" fmla="*/ 95 w 100"/>
                    <a:gd name="T3" fmla="*/ 11 h 31"/>
                    <a:gd name="T4" fmla="*/ 92 w 100"/>
                    <a:gd name="T5" fmla="*/ 1 h 31"/>
                    <a:gd name="T6" fmla="*/ 4 w 100"/>
                    <a:gd name="T7" fmla="*/ 17 h 31"/>
                    <a:gd name="T8" fmla="*/ 4 w 100"/>
                    <a:gd name="T9" fmla="*/ 2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31">
                      <a:moveTo>
                        <a:pt x="4" y="25"/>
                      </a:moveTo>
                      <a:cubicBezTo>
                        <a:pt x="34" y="31"/>
                        <a:pt x="67" y="23"/>
                        <a:pt x="95" y="11"/>
                      </a:cubicBezTo>
                      <a:cubicBezTo>
                        <a:pt x="100" y="9"/>
                        <a:pt x="97" y="0"/>
                        <a:pt x="92" y="1"/>
                      </a:cubicBezTo>
                      <a:cubicBezTo>
                        <a:pt x="63" y="3"/>
                        <a:pt x="32" y="9"/>
                        <a:pt x="4" y="17"/>
                      </a:cubicBezTo>
                      <a:cubicBezTo>
                        <a:pt x="0" y="18"/>
                        <a:pt x="0" y="24"/>
                        <a:pt x="4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70" name="Freeform 71">
                  <a:extLst>
                    <a:ext uri="{FF2B5EF4-FFF2-40B4-BE49-F238E27FC236}">
                      <a16:creationId xmlns:a16="http://schemas.microsoft.com/office/drawing/2014/main" id="{82ADF167-D4D6-4E4B-BB92-8AEFC93E217A}"/>
                    </a:ext>
                  </a:extLst>
                </p:cNvPr>
                <p:cNvSpPr/>
                <p:nvPr/>
              </p:nvSpPr>
              <p:spPr bwMode="auto">
                <a:xfrm>
                  <a:off x="4638676" y="1628776"/>
                  <a:ext cx="109538" cy="19050"/>
                </a:xfrm>
                <a:custGeom>
                  <a:avLst/>
                  <a:gdLst>
                    <a:gd name="T0" fmla="*/ 4 w 105"/>
                    <a:gd name="T1" fmla="*/ 13 h 18"/>
                    <a:gd name="T2" fmla="*/ 99 w 105"/>
                    <a:gd name="T3" fmla="*/ 14 h 18"/>
                    <a:gd name="T4" fmla="*/ 99 w 105"/>
                    <a:gd name="T5" fmla="*/ 4 h 18"/>
                    <a:gd name="T6" fmla="*/ 4 w 105"/>
                    <a:gd name="T7" fmla="*/ 5 h 18"/>
                    <a:gd name="T8" fmla="*/ 4 w 105"/>
                    <a:gd name="T9" fmla="*/ 13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18">
                      <a:moveTo>
                        <a:pt x="4" y="13"/>
                      </a:moveTo>
                      <a:cubicBezTo>
                        <a:pt x="35" y="18"/>
                        <a:pt x="67" y="17"/>
                        <a:pt x="99" y="14"/>
                      </a:cubicBezTo>
                      <a:cubicBezTo>
                        <a:pt x="105" y="13"/>
                        <a:pt x="105" y="5"/>
                        <a:pt x="99" y="4"/>
                      </a:cubicBezTo>
                      <a:cubicBezTo>
                        <a:pt x="67" y="1"/>
                        <a:pt x="35" y="0"/>
                        <a:pt x="4" y="5"/>
                      </a:cubicBezTo>
                      <a:cubicBezTo>
                        <a:pt x="0" y="6"/>
                        <a:pt x="0" y="12"/>
                        <a:pt x="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71" name="Freeform 72">
                  <a:extLst>
                    <a:ext uri="{FF2B5EF4-FFF2-40B4-BE49-F238E27FC236}">
                      <a16:creationId xmlns:a16="http://schemas.microsoft.com/office/drawing/2014/main" id="{1B6950CB-1F1A-49E7-BDFF-428E2EFD8D51}"/>
                    </a:ext>
                  </a:extLst>
                </p:cNvPr>
                <p:cNvSpPr/>
                <p:nvPr/>
              </p:nvSpPr>
              <p:spPr bwMode="auto">
                <a:xfrm>
                  <a:off x="4851401" y="1643063"/>
                  <a:ext cx="68263" cy="30163"/>
                </a:xfrm>
                <a:custGeom>
                  <a:avLst/>
                  <a:gdLst>
                    <a:gd name="T0" fmla="*/ 2 w 65"/>
                    <a:gd name="T1" fmla="*/ 4 h 28"/>
                    <a:gd name="T2" fmla="*/ 59 w 65"/>
                    <a:gd name="T3" fmla="*/ 27 h 28"/>
                    <a:gd name="T4" fmla="*/ 62 w 65"/>
                    <a:gd name="T5" fmla="*/ 21 h 28"/>
                    <a:gd name="T6" fmla="*/ 3 w 65"/>
                    <a:gd name="T7" fmla="*/ 1 h 28"/>
                    <a:gd name="T8" fmla="*/ 2 w 65"/>
                    <a:gd name="T9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28">
                      <a:moveTo>
                        <a:pt x="2" y="4"/>
                      </a:moveTo>
                      <a:cubicBezTo>
                        <a:pt x="19" y="15"/>
                        <a:pt x="40" y="22"/>
                        <a:pt x="59" y="27"/>
                      </a:cubicBezTo>
                      <a:cubicBezTo>
                        <a:pt x="63" y="28"/>
                        <a:pt x="65" y="23"/>
                        <a:pt x="62" y="21"/>
                      </a:cubicBezTo>
                      <a:cubicBezTo>
                        <a:pt x="43" y="13"/>
                        <a:pt x="23" y="7"/>
                        <a:pt x="3" y="1"/>
                      </a:cubicBezTo>
                      <a:cubicBezTo>
                        <a:pt x="1" y="0"/>
                        <a:pt x="0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72" name="Freeform 73">
                  <a:extLst>
                    <a:ext uri="{FF2B5EF4-FFF2-40B4-BE49-F238E27FC236}">
                      <a16:creationId xmlns:a16="http://schemas.microsoft.com/office/drawing/2014/main" id="{CAD8027F-08BD-4D0B-8FE7-E6F1A843F45C}"/>
                    </a:ext>
                  </a:extLst>
                </p:cNvPr>
                <p:cNvSpPr/>
                <p:nvPr/>
              </p:nvSpPr>
              <p:spPr bwMode="auto">
                <a:xfrm>
                  <a:off x="5008563" y="1714501"/>
                  <a:ext cx="71438" cy="33338"/>
                </a:xfrm>
                <a:custGeom>
                  <a:avLst/>
                  <a:gdLst>
                    <a:gd name="T0" fmla="*/ 3 w 68"/>
                    <a:gd name="T1" fmla="*/ 10 h 33"/>
                    <a:gd name="T2" fmla="*/ 59 w 68"/>
                    <a:gd name="T3" fmla="*/ 32 h 33"/>
                    <a:gd name="T4" fmla="*/ 64 w 68"/>
                    <a:gd name="T5" fmla="*/ 26 h 33"/>
                    <a:gd name="T6" fmla="*/ 3 w 68"/>
                    <a:gd name="T7" fmla="*/ 4 h 33"/>
                    <a:gd name="T8" fmla="*/ 3 w 68"/>
                    <a:gd name="T9" fmla="*/ 1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3">
                      <a:moveTo>
                        <a:pt x="3" y="10"/>
                      </a:moveTo>
                      <a:cubicBezTo>
                        <a:pt x="23" y="14"/>
                        <a:pt x="40" y="23"/>
                        <a:pt x="59" y="32"/>
                      </a:cubicBezTo>
                      <a:cubicBezTo>
                        <a:pt x="63" y="33"/>
                        <a:pt x="68" y="29"/>
                        <a:pt x="64" y="26"/>
                      </a:cubicBezTo>
                      <a:cubicBezTo>
                        <a:pt x="46" y="10"/>
                        <a:pt x="26" y="0"/>
                        <a:pt x="3" y="4"/>
                      </a:cubicBezTo>
                      <a:cubicBezTo>
                        <a:pt x="0" y="4"/>
                        <a:pt x="0" y="9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73" name="Freeform 74">
                  <a:extLst>
                    <a:ext uri="{FF2B5EF4-FFF2-40B4-BE49-F238E27FC236}">
                      <a16:creationId xmlns:a16="http://schemas.microsoft.com/office/drawing/2014/main" id="{7F040465-5E2C-4AB5-B604-6977CAB07230}"/>
                    </a:ext>
                  </a:extLst>
                </p:cNvPr>
                <p:cNvSpPr/>
                <p:nvPr/>
              </p:nvSpPr>
              <p:spPr bwMode="auto">
                <a:xfrm>
                  <a:off x="5149851" y="1784351"/>
                  <a:ext cx="85725" cy="47625"/>
                </a:xfrm>
                <a:custGeom>
                  <a:avLst/>
                  <a:gdLst>
                    <a:gd name="T0" fmla="*/ 3 w 83"/>
                    <a:gd name="T1" fmla="*/ 6 h 46"/>
                    <a:gd name="T2" fmla="*/ 75 w 83"/>
                    <a:gd name="T3" fmla="*/ 43 h 46"/>
                    <a:gd name="T4" fmla="*/ 79 w 83"/>
                    <a:gd name="T5" fmla="*/ 37 h 46"/>
                    <a:gd name="T6" fmla="*/ 6 w 83"/>
                    <a:gd name="T7" fmla="*/ 1 h 46"/>
                    <a:gd name="T8" fmla="*/ 3 w 83"/>
                    <a:gd name="T9" fmla="*/ 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46">
                      <a:moveTo>
                        <a:pt x="3" y="6"/>
                      </a:moveTo>
                      <a:cubicBezTo>
                        <a:pt x="28" y="18"/>
                        <a:pt x="52" y="30"/>
                        <a:pt x="75" y="43"/>
                      </a:cubicBezTo>
                      <a:cubicBezTo>
                        <a:pt x="80" y="46"/>
                        <a:pt x="83" y="39"/>
                        <a:pt x="79" y="37"/>
                      </a:cubicBezTo>
                      <a:cubicBezTo>
                        <a:pt x="57" y="20"/>
                        <a:pt x="33" y="7"/>
                        <a:pt x="6" y="1"/>
                      </a:cubicBezTo>
                      <a:cubicBezTo>
                        <a:pt x="2" y="0"/>
                        <a:pt x="0" y="5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74" name="Freeform 75">
                  <a:extLst>
                    <a:ext uri="{FF2B5EF4-FFF2-40B4-BE49-F238E27FC236}">
                      <a16:creationId xmlns:a16="http://schemas.microsoft.com/office/drawing/2014/main" id="{A6532179-C94B-4B71-A285-7E0228107A9F}"/>
                    </a:ext>
                  </a:extLst>
                </p:cNvPr>
                <p:cNvSpPr/>
                <p:nvPr/>
              </p:nvSpPr>
              <p:spPr bwMode="auto">
                <a:xfrm>
                  <a:off x="5305426" y="1847851"/>
                  <a:ext cx="66675" cy="61913"/>
                </a:xfrm>
                <a:custGeom>
                  <a:avLst/>
                  <a:gdLst>
                    <a:gd name="T0" fmla="*/ 5 w 65"/>
                    <a:gd name="T1" fmla="*/ 12 h 59"/>
                    <a:gd name="T2" fmla="*/ 55 w 65"/>
                    <a:gd name="T3" fmla="*/ 55 h 59"/>
                    <a:gd name="T4" fmla="*/ 62 w 65"/>
                    <a:gd name="T5" fmla="*/ 49 h 59"/>
                    <a:gd name="T6" fmla="*/ 42 w 65"/>
                    <a:gd name="T7" fmla="*/ 23 h 59"/>
                    <a:gd name="T8" fmla="*/ 10 w 65"/>
                    <a:gd name="T9" fmla="*/ 4 h 59"/>
                    <a:gd name="T10" fmla="*/ 5 w 65"/>
                    <a:gd name="T11" fmla="*/ 12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5" h="59">
                      <a:moveTo>
                        <a:pt x="5" y="12"/>
                      </a:moveTo>
                      <a:cubicBezTo>
                        <a:pt x="23" y="25"/>
                        <a:pt x="42" y="37"/>
                        <a:pt x="55" y="55"/>
                      </a:cubicBezTo>
                      <a:cubicBezTo>
                        <a:pt x="58" y="59"/>
                        <a:pt x="65" y="53"/>
                        <a:pt x="62" y="49"/>
                      </a:cubicBezTo>
                      <a:cubicBezTo>
                        <a:pt x="57" y="39"/>
                        <a:pt x="50" y="31"/>
                        <a:pt x="42" y="23"/>
                      </a:cubicBezTo>
                      <a:cubicBezTo>
                        <a:pt x="33" y="15"/>
                        <a:pt x="21" y="9"/>
                        <a:pt x="10" y="4"/>
                      </a:cubicBezTo>
                      <a:cubicBezTo>
                        <a:pt x="5" y="0"/>
                        <a:pt x="0" y="8"/>
                        <a:pt x="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75" name="Freeform 76">
                  <a:extLst>
                    <a:ext uri="{FF2B5EF4-FFF2-40B4-BE49-F238E27FC236}">
                      <a16:creationId xmlns:a16="http://schemas.microsoft.com/office/drawing/2014/main" id="{030415F5-88A2-4281-AFA2-AFD31F223A91}"/>
                    </a:ext>
                  </a:extLst>
                </p:cNvPr>
                <p:cNvSpPr/>
                <p:nvPr/>
              </p:nvSpPr>
              <p:spPr bwMode="auto">
                <a:xfrm>
                  <a:off x="5380038" y="1765301"/>
                  <a:ext cx="30163" cy="87313"/>
                </a:xfrm>
                <a:custGeom>
                  <a:avLst/>
                  <a:gdLst>
                    <a:gd name="T0" fmla="*/ 10 w 28"/>
                    <a:gd name="T1" fmla="*/ 81 h 84"/>
                    <a:gd name="T2" fmla="*/ 27 w 28"/>
                    <a:gd name="T3" fmla="*/ 10 h 84"/>
                    <a:gd name="T4" fmla="*/ 17 w 28"/>
                    <a:gd name="T5" fmla="*/ 6 h 84"/>
                    <a:gd name="T6" fmla="*/ 4 w 28"/>
                    <a:gd name="T7" fmla="*/ 81 h 84"/>
                    <a:gd name="T8" fmla="*/ 10 w 28"/>
                    <a:gd name="T9" fmla="*/ 81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84">
                      <a:moveTo>
                        <a:pt x="10" y="81"/>
                      </a:moveTo>
                      <a:cubicBezTo>
                        <a:pt x="15" y="57"/>
                        <a:pt x="22" y="34"/>
                        <a:pt x="27" y="10"/>
                      </a:cubicBezTo>
                      <a:cubicBezTo>
                        <a:pt x="28" y="4"/>
                        <a:pt x="20" y="0"/>
                        <a:pt x="17" y="6"/>
                      </a:cubicBezTo>
                      <a:cubicBezTo>
                        <a:pt x="6" y="29"/>
                        <a:pt x="0" y="55"/>
                        <a:pt x="4" y="81"/>
                      </a:cubicBezTo>
                      <a:cubicBezTo>
                        <a:pt x="5" y="84"/>
                        <a:pt x="10" y="84"/>
                        <a:pt x="10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76" name="Freeform 77">
                  <a:extLst>
                    <a:ext uri="{FF2B5EF4-FFF2-40B4-BE49-F238E27FC236}">
                      <a16:creationId xmlns:a16="http://schemas.microsoft.com/office/drawing/2014/main" id="{736D95BD-9F01-4A70-AF4B-626CC5527BF6}"/>
                    </a:ext>
                  </a:extLst>
                </p:cNvPr>
                <p:cNvSpPr/>
                <p:nvPr/>
              </p:nvSpPr>
              <p:spPr bwMode="auto">
                <a:xfrm>
                  <a:off x="5451476" y="1625601"/>
                  <a:ext cx="39688" cy="63500"/>
                </a:xfrm>
                <a:custGeom>
                  <a:avLst/>
                  <a:gdLst>
                    <a:gd name="T0" fmla="*/ 7 w 39"/>
                    <a:gd name="T1" fmla="*/ 58 h 62"/>
                    <a:gd name="T2" fmla="*/ 38 w 39"/>
                    <a:gd name="T3" fmla="*/ 7 h 62"/>
                    <a:gd name="T4" fmla="*/ 29 w 39"/>
                    <a:gd name="T5" fmla="*/ 3 h 62"/>
                    <a:gd name="T6" fmla="*/ 13 w 39"/>
                    <a:gd name="T7" fmla="*/ 25 h 62"/>
                    <a:gd name="T8" fmla="*/ 1 w 39"/>
                    <a:gd name="T9" fmla="*/ 56 h 62"/>
                    <a:gd name="T10" fmla="*/ 7 w 39"/>
                    <a:gd name="T11" fmla="*/ 58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" h="62">
                      <a:moveTo>
                        <a:pt x="7" y="58"/>
                      </a:moveTo>
                      <a:cubicBezTo>
                        <a:pt x="16" y="40"/>
                        <a:pt x="30" y="26"/>
                        <a:pt x="38" y="7"/>
                      </a:cubicBezTo>
                      <a:cubicBezTo>
                        <a:pt x="39" y="2"/>
                        <a:pt x="32" y="0"/>
                        <a:pt x="29" y="3"/>
                      </a:cubicBezTo>
                      <a:cubicBezTo>
                        <a:pt x="24" y="11"/>
                        <a:pt x="18" y="18"/>
                        <a:pt x="13" y="25"/>
                      </a:cubicBezTo>
                      <a:cubicBezTo>
                        <a:pt x="7" y="34"/>
                        <a:pt x="4" y="45"/>
                        <a:pt x="1" y="56"/>
                      </a:cubicBezTo>
                      <a:cubicBezTo>
                        <a:pt x="0" y="59"/>
                        <a:pt x="5" y="62"/>
                        <a:pt x="7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77" name="Freeform 78">
                  <a:extLst>
                    <a:ext uri="{FF2B5EF4-FFF2-40B4-BE49-F238E27FC236}">
                      <a16:creationId xmlns:a16="http://schemas.microsoft.com/office/drawing/2014/main" id="{9725BE19-C894-4715-8A12-9499A7197DD9}"/>
                    </a:ext>
                  </a:extLst>
                </p:cNvPr>
                <p:cNvSpPr/>
                <p:nvPr/>
              </p:nvSpPr>
              <p:spPr bwMode="auto">
                <a:xfrm>
                  <a:off x="5540376" y="1449388"/>
                  <a:ext cx="88900" cy="112713"/>
                </a:xfrm>
                <a:custGeom>
                  <a:avLst/>
                  <a:gdLst>
                    <a:gd name="T0" fmla="*/ 8 w 86"/>
                    <a:gd name="T1" fmla="*/ 105 h 108"/>
                    <a:gd name="T2" fmla="*/ 81 w 86"/>
                    <a:gd name="T3" fmla="*/ 12 h 108"/>
                    <a:gd name="T4" fmla="*/ 75 w 86"/>
                    <a:gd name="T5" fmla="*/ 4 h 108"/>
                    <a:gd name="T6" fmla="*/ 1 w 86"/>
                    <a:gd name="T7" fmla="*/ 101 h 108"/>
                    <a:gd name="T8" fmla="*/ 8 w 86"/>
                    <a:gd name="T9" fmla="*/ 105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108">
                      <a:moveTo>
                        <a:pt x="8" y="105"/>
                      </a:moveTo>
                      <a:cubicBezTo>
                        <a:pt x="34" y="75"/>
                        <a:pt x="53" y="41"/>
                        <a:pt x="81" y="12"/>
                      </a:cubicBezTo>
                      <a:cubicBezTo>
                        <a:pt x="86" y="8"/>
                        <a:pt x="80" y="0"/>
                        <a:pt x="75" y="4"/>
                      </a:cubicBezTo>
                      <a:cubicBezTo>
                        <a:pt x="39" y="25"/>
                        <a:pt x="16" y="63"/>
                        <a:pt x="1" y="101"/>
                      </a:cubicBezTo>
                      <a:cubicBezTo>
                        <a:pt x="0" y="105"/>
                        <a:pt x="5" y="108"/>
                        <a:pt x="8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78" name="Freeform 79">
                  <a:extLst>
                    <a:ext uri="{FF2B5EF4-FFF2-40B4-BE49-F238E27FC236}">
                      <a16:creationId xmlns:a16="http://schemas.microsoft.com/office/drawing/2014/main" id="{CA2D198B-D4C4-4CE0-9DF7-58C511DCEF2C}"/>
                    </a:ext>
                  </a:extLst>
                </p:cNvPr>
                <p:cNvSpPr/>
                <p:nvPr/>
              </p:nvSpPr>
              <p:spPr bwMode="auto">
                <a:xfrm>
                  <a:off x="5675313" y="1382713"/>
                  <a:ext cx="88900" cy="57150"/>
                </a:xfrm>
                <a:custGeom>
                  <a:avLst/>
                  <a:gdLst>
                    <a:gd name="T0" fmla="*/ 7 w 86"/>
                    <a:gd name="T1" fmla="*/ 53 h 55"/>
                    <a:gd name="T2" fmla="*/ 79 w 86"/>
                    <a:gd name="T3" fmla="*/ 13 h 55"/>
                    <a:gd name="T4" fmla="*/ 76 w 86"/>
                    <a:gd name="T5" fmla="*/ 2 h 55"/>
                    <a:gd name="T6" fmla="*/ 3 w 86"/>
                    <a:gd name="T7" fmla="*/ 48 h 55"/>
                    <a:gd name="T8" fmla="*/ 7 w 86"/>
                    <a:gd name="T9" fmla="*/ 53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55">
                      <a:moveTo>
                        <a:pt x="7" y="53"/>
                      </a:moveTo>
                      <a:cubicBezTo>
                        <a:pt x="32" y="43"/>
                        <a:pt x="53" y="22"/>
                        <a:pt x="79" y="13"/>
                      </a:cubicBezTo>
                      <a:cubicBezTo>
                        <a:pt x="86" y="10"/>
                        <a:pt x="83" y="0"/>
                        <a:pt x="76" y="2"/>
                      </a:cubicBezTo>
                      <a:cubicBezTo>
                        <a:pt x="46" y="8"/>
                        <a:pt x="24" y="27"/>
                        <a:pt x="3" y="48"/>
                      </a:cubicBezTo>
                      <a:cubicBezTo>
                        <a:pt x="0" y="51"/>
                        <a:pt x="4" y="55"/>
                        <a:pt x="7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79" name="Freeform 80">
                  <a:extLst>
                    <a:ext uri="{FF2B5EF4-FFF2-40B4-BE49-F238E27FC236}">
                      <a16:creationId xmlns:a16="http://schemas.microsoft.com/office/drawing/2014/main" id="{A49DD0B4-E8BC-4D0C-9E0C-21AD5730F7F3}"/>
                    </a:ext>
                  </a:extLst>
                </p:cNvPr>
                <p:cNvSpPr/>
                <p:nvPr/>
              </p:nvSpPr>
              <p:spPr bwMode="auto">
                <a:xfrm>
                  <a:off x="5895976" y="1304926"/>
                  <a:ext cx="57150" cy="28575"/>
                </a:xfrm>
                <a:custGeom>
                  <a:avLst/>
                  <a:gdLst>
                    <a:gd name="T0" fmla="*/ 4 w 56"/>
                    <a:gd name="T1" fmla="*/ 26 h 27"/>
                    <a:gd name="T2" fmla="*/ 55 w 56"/>
                    <a:gd name="T3" fmla="*/ 4 h 27"/>
                    <a:gd name="T4" fmla="*/ 53 w 56"/>
                    <a:gd name="T5" fmla="*/ 2 h 27"/>
                    <a:gd name="T6" fmla="*/ 2 w 56"/>
                    <a:gd name="T7" fmla="*/ 23 h 27"/>
                    <a:gd name="T8" fmla="*/ 4 w 56"/>
                    <a:gd name="T9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27">
                      <a:moveTo>
                        <a:pt x="4" y="26"/>
                      </a:moveTo>
                      <a:cubicBezTo>
                        <a:pt x="21" y="18"/>
                        <a:pt x="41" y="18"/>
                        <a:pt x="55" y="4"/>
                      </a:cubicBezTo>
                      <a:cubicBezTo>
                        <a:pt x="56" y="2"/>
                        <a:pt x="54" y="0"/>
                        <a:pt x="53" y="2"/>
                      </a:cubicBezTo>
                      <a:cubicBezTo>
                        <a:pt x="38" y="14"/>
                        <a:pt x="19" y="15"/>
                        <a:pt x="2" y="23"/>
                      </a:cubicBezTo>
                      <a:cubicBezTo>
                        <a:pt x="0" y="24"/>
                        <a:pt x="2" y="27"/>
                        <a:pt x="4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80" name="Freeform 81">
                  <a:extLst>
                    <a:ext uri="{FF2B5EF4-FFF2-40B4-BE49-F238E27FC236}">
                      <a16:creationId xmlns:a16="http://schemas.microsoft.com/office/drawing/2014/main" id="{27651F64-CC15-40E8-B6B4-5958A24ADE9A}"/>
                    </a:ext>
                  </a:extLst>
                </p:cNvPr>
                <p:cNvSpPr/>
                <p:nvPr/>
              </p:nvSpPr>
              <p:spPr bwMode="auto">
                <a:xfrm>
                  <a:off x="6059488" y="1247776"/>
                  <a:ext cx="125413" cy="41275"/>
                </a:xfrm>
                <a:custGeom>
                  <a:avLst/>
                  <a:gdLst>
                    <a:gd name="T0" fmla="*/ 6 w 121"/>
                    <a:gd name="T1" fmla="*/ 38 h 40"/>
                    <a:gd name="T2" fmla="*/ 115 w 121"/>
                    <a:gd name="T3" fmla="*/ 13 h 40"/>
                    <a:gd name="T4" fmla="*/ 113 w 121"/>
                    <a:gd name="T5" fmla="*/ 0 h 40"/>
                    <a:gd name="T6" fmla="*/ 3 w 121"/>
                    <a:gd name="T7" fmla="*/ 34 h 40"/>
                    <a:gd name="T8" fmla="*/ 6 w 121"/>
                    <a:gd name="T9" fmla="*/ 38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" h="40">
                      <a:moveTo>
                        <a:pt x="6" y="38"/>
                      </a:moveTo>
                      <a:cubicBezTo>
                        <a:pt x="40" y="23"/>
                        <a:pt x="79" y="25"/>
                        <a:pt x="115" y="13"/>
                      </a:cubicBezTo>
                      <a:cubicBezTo>
                        <a:pt x="121" y="11"/>
                        <a:pt x="121" y="0"/>
                        <a:pt x="113" y="0"/>
                      </a:cubicBezTo>
                      <a:cubicBezTo>
                        <a:pt x="72" y="3"/>
                        <a:pt x="37" y="11"/>
                        <a:pt x="3" y="34"/>
                      </a:cubicBezTo>
                      <a:cubicBezTo>
                        <a:pt x="0" y="36"/>
                        <a:pt x="3" y="40"/>
                        <a:pt x="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81" name="Freeform 82">
                  <a:extLst>
                    <a:ext uri="{FF2B5EF4-FFF2-40B4-BE49-F238E27FC236}">
                      <a16:creationId xmlns:a16="http://schemas.microsoft.com/office/drawing/2014/main" id="{0A522D19-B4EA-4821-9226-BBB37EF41FF7}"/>
                    </a:ext>
                  </a:extLst>
                </p:cNvPr>
                <p:cNvSpPr/>
                <p:nvPr/>
              </p:nvSpPr>
              <p:spPr bwMode="auto">
                <a:xfrm>
                  <a:off x="6319838" y="1225551"/>
                  <a:ext cx="120650" cy="30163"/>
                </a:xfrm>
                <a:custGeom>
                  <a:avLst/>
                  <a:gdLst>
                    <a:gd name="T0" fmla="*/ 8 w 116"/>
                    <a:gd name="T1" fmla="*/ 25 h 28"/>
                    <a:gd name="T2" fmla="*/ 108 w 116"/>
                    <a:gd name="T3" fmla="*/ 27 h 28"/>
                    <a:gd name="T4" fmla="*/ 110 w 116"/>
                    <a:gd name="T5" fmla="*/ 15 h 28"/>
                    <a:gd name="T6" fmla="*/ 4 w 116"/>
                    <a:gd name="T7" fmla="*/ 17 h 28"/>
                    <a:gd name="T8" fmla="*/ 8 w 116"/>
                    <a:gd name="T9" fmla="*/ 2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6" h="28">
                      <a:moveTo>
                        <a:pt x="8" y="25"/>
                      </a:moveTo>
                      <a:cubicBezTo>
                        <a:pt x="41" y="16"/>
                        <a:pt x="74" y="23"/>
                        <a:pt x="108" y="27"/>
                      </a:cubicBezTo>
                      <a:cubicBezTo>
                        <a:pt x="115" y="28"/>
                        <a:pt x="116" y="17"/>
                        <a:pt x="110" y="15"/>
                      </a:cubicBezTo>
                      <a:cubicBezTo>
                        <a:pt x="72" y="4"/>
                        <a:pt x="40" y="0"/>
                        <a:pt x="4" y="17"/>
                      </a:cubicBezTo>
                      <a:cubicBezTo>
                        <a:pt x="0" y="19"/>
                        <a:pt x="3" y="26"/>
                        <a:pt x="8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82" name="Freeform 83">
                  <a:extLst>
                    <a:ext uri="{FF2B5EF4-FFF2-40B4-BE49-F238E27FC236}">
                      <a16:creationId xmlns:a16="http://schemas.microsoft.com/office/drawing/2014/main" id="{767B3F3A-5F87-4CA0-8735-79C805146304}"/>
                    </a:ext>
                  </a:extLst>
                </p:cNvPr>
                <p:cNvSpPr/>
                <p:nvPr/>
              </p:nvSpPr>
              <p:spPr bwMode="auto">
                <a:xfrm>
                  <a:off x="6584951" y="1241426"/>
                  <a:ext cx="109538" cy="19050"/>
                </a:xfrm>
                <a:custGeom>
                  <a:avLst/>
                  <a:gdLst>
                    <a:gd name="T0" fmla="*/ 5 w 106"/>
                    <a:gd name="T1" fmla="*/ 9 h 18"/>
                    <a:gd name="T2" fmla="*/ 98 w 106"/>
                    <a:gd name="T3" fmla="*/ 17 h 18"/>
                    <a:gd name="T4" fmla="*/ 100 w 106"/>
                    <a:gd name="T5" fmla="*/ 9 h 18"/>
                    <a:gd name="T6" fmla="*/ 5 w 106"/>
                    <a:gd name="T7" fmla="*/ 2 h 18"/>
                    <a:gd name="T8" fmla="*/ 5 w 106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6" h="18">
                      <a:moveTo>
                        <a:pt x="5" y="9"/>
                      </a:moveTo>
                      <a:cubicBezTo>
                        <a:pt x="35" y="11"/>
                        <a:pt x="68" y="12"/>
                        <a:pt x="98" y="17"/>
                      </a:cubicBezTo>
                      <a:cubicBezTo>
                        <a:pt x="103" y="18"/>
                        <a:pt x="106" y="10"/>
                        <a:pt x="100" y="9"/>
                      </a:cubicBezTo>
                      <a:cubicBezTo>
                        <a:pt x="68" y="0"/>
                        <a:pt x="38" y="1"/>
                        <a:pt x="5" y="2"/>
                      </a:cubicBezTo>
                      <a:cubicBezTo>
                        <a:pt x="0" y="2"/>
                        <a:pt x="0" y="9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83" name="Freeform 84">
                  <a:extLst>
                    <a:ext uri="{FF2B5EF4-FFF2-40B4-BE49-F238E27FC236}">
                      <a16:creationId xmlns:a16="http://schemas.microsoft.com/office/drawing/2014/main" id="{543A1F20-B8D5-4DC0-9B49-9755623AD338}"/>
                    </a:ext>
                  </a:extLst>
                </p:cNvPr>
                <p:cNvSpPr/>
                <p:nvPr/>
              </p:nvSpPr>
              <p:spPr bwMode="auto">
                <a:xfrm>
                  <a:off x="6799263" y="1285876"/>
                  <a:ext cx="117475" cy="47625"/>
                </a:xfrm>
                <a:custGeom>
                  <a:avLst/>
                  <a:gdLst>
                    <a:gd name="T0" fmla="*/ 5 w 112"/>
                    <a:gd name="T1" fmla="*/ 11 h 45"/>
                    <a:gd name="T2" fmla="*/ 100 w 112"/>
                    <a:gd name="T3" fmla="*/ 42 h 45"/>
                    <a:gd name="T4" fmla="*/ 105 w 112"/>
                    <a:gd name="T5" fmla="*/ 29 h 45"/>
                    <a:gd name="T6" fmla="*/ 8 w 112"/>
                    <a:gd name="T7" fmla="*/ 1 h 45"/>
                    <a:gd name="T8" fmla="*/ 5 w 112"/>
                    <a:gd name="T9" fmla="*/ 11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45">
                      <a:moveTo>
                        <a:pt x="5" y="11"/>
                      </a:moveTo>
                      <a:cubicBezTo>
                        <a:pt x="35" y="25"/>
                        <a:pt x="69" y="29"/>
                        <a:pt x="100" y="42"/>
                      </a:cubicBezTo>
                      <a:cubicBezTo>
                        <a:pt x="107" y="45"/>
                        <a:pt x="112" y="33"/>
                        <a:pt x="105" y="29"/>
                      </a:cubicBezTo>
                      <a:cubicBezTo>
                        <a:pt x="76" y="13"/>
                        <a:pt x="41" y="2"/>
                        <a:pt x="8" y="1"/>
                      </a:cubicBezTo>
                      <a:cubicBezTo>
                        <a:pt x="2" y="0"/>
                        <a:pt x="0" y="9"/>
                        <a:pt x="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84" name="Freeform 85">
                  <a:extLst>
                    <a:ext uri="{FF2B5EF4-FFF2-40B4-BE49-F238E27FC236}">
                      <a16:creationId xmlns:a16="http://schemas.microsoft.com/office/drawing/2014/main" id="{52DFFAC2-B1E9-4669-BC3D-F093825556F0}"/>
                    </a:ext>
                  </a:extLst>
                </p:cNvPr>
                <p:cNvSpPr/>
                <p:nvPr/>
              </p:nvSpPr>
              <p:spPr bwMode="auto">
                <a:xfrm>
                  <a:off x="6962776" y="1343026"/>
                  <a:ext cx="122238" cy="44450"/>
                </a:xfrm>
                <a:custGeom>
                  <a:avLst/>
                  <a:gdLst>
                    <a:gd name="T0" fmla="*/ 3 w 117"/>
                    <a:gd name="T1" fmla="*/ 4 h 43"/>
                    <a:gd name="T2" fmla="*/ 109 w 117"/>
                    <a:gd name="T3" fmla="*/ 41 h 43"/>
                    <a:gd name="T4" fmla="*/ 113 w 117"/>
                    <a:gd name="T5" fmla="*/ 35 h 43"/>
                    <a:gd name="T6" fmla="*/ 3 w 117"/>
                    <a:gd name="T7" fmla="*/ 0 h 43"/>
                    <a:gd name="T8" fmla="*/ 3 w 117"/>
                    <a:gd name="T9" fmla="*/ 4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43">
                      <a:moveTo>
                        <a:pt x="3" y="4"/>
                      </a:moveTo>
                      <a:cubicBezTo>
                        <a:pt x="41" y="6"/>
                        <a:pt x="76" y="23"/>
                        <a:pt x="109" y="41"/>
                      </a:cubicBezTo>
                      <a:cubicBezTo>
                        <a:pt x="113" y="43"/>
                        <a:pt x="117" y="37"/>
                        <a:pt x="113" y="35"/>
                      </a:cubicBezTo>
                      <a:cubicBezTo>
                        <a:pt x="79" y="13"/>
                        <a:pt x="43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85" name="Freeform 86">
                  <a:extLst>
                    <a:ext uri="{FF2B5EF4-FFF2-40B4-BE49-F238E27FC236}">
                      <a16:creationId xmlns:a16="http://schemas.microsoft.com/office/drawing/2014/main" id="{77382C25-D9FF-4612-BC72-A45BA9B62C5E}"/>
                    </a:ext>
                  </a:extLst>
                </p:cNvPr>
                <p:cNvSpPr/>
                <p:nvPr/>
              </p:nvSpPr>
              <p:spPr bwMode="auto">
                <a:xfrm>
                  <a:off x="7148513" y="1409701"/>
                  <a:ext cx="104775" cy="49213"/>
                </a:xfrm>
                <a:custGeom>
                  <a:avLst/>
                  <a:gdLst>
                    <a:gd name="T0" fmla="*/ 3 w 101"/>
                    <a:gd name="T1" fmla="*/ 6 h 47"/>
                    <a:gd name="T2" fmla="*/ 90 w 101"/>
                    <a:gd name="T3" fmla="*/ 45 h 47"/>
                    <a:gd name="T4" fmla="*/ 96 w 101"/>
                    <a:gd name="T5" fmla="*/ 35 h 47"/>
                    <a:gd name="T6" fmla="*/ 4 w 101"/>
                    <a:gd name="T7" fmla="*/ 0 h 47"/>
                    <a:gd name="T8" fmla="*/ 3 w 101"/>
                    <a:gd name="T9" fmla="*/ 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47">
                      <a:moveTo>
                        <a:pt x="3" y="6"/>
                      </a:moveTo>
                      <a:cubicBezTo>
                        <a:pt x="31" y="18"/>
                        <a:pt x="59" y="37"/>
                        <a:pt x="90" y="45"/>
                      </a:cubicBezTo>
                      <a:cubicBezTo>
                        <a:pt x="95" y="47"/>
                        <a:pt x="101" y="39"/>
                        <a:pt x="96" y="35"/>
                      </a:cubicBezTo>
                      <a:cubicBezTo>
                        <a:pt x="70" y="15"/>
                        <a:pt x="36" y="3"/>
                        <a:pt x="4" y="0"/>
                      </a:cubicBezTo>
                      <a:cubicBezTo>
                        <a:pt x="1" y="0"/>
                        <a:pt x="0" y="4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86" name="Freeform 87">
                  <a:extLst>
                    <a:ext uri="{FF2B5EF4-FFF2-40B4-BE49-F238E27FC236}">
                      <a16:creationId xmlns:a16="http://schemas.microsoft.com/office/drawing/2014/main" id="{C1A6767F-FE9C-40F2-BB78-AE16583DAFF3}"/>
                    </a:ext>
                  </a:extLst>
                </p:cNvPr>
                <p:cNvSpPr/>
                <p:nvPr/>
              </p:nvSpPr>
              <p:spPr bwMode="auto">
                <a:xfrm>
                  <a:off x="7273926" y="1504951"/>
                  <a:ext cx="114300" cy="74613"/>
                </a:xfrm>
                <a:custGeom>
                  <a:avLst/>
                  <a:gdLst>
                    <a:gd name="T0" fmla="*/ 6 w 110"/>
                    <a:gd name="T1" fmla="*/ 10 h 71"/>
                    <a:gd name="T2" fmla="*/ 55 w 110"/>
                    <a:gd name="T3" fmla="*/ 40 h 71"/>
                    <a:gd name="T4" fmla="*/ 99 w 110"/>
                    <a:gd name="T5" fmla="*/ 67 h 71"/>
                    <a:gd name="T6" fmla="*/ 104 w 110"/>
                    <a:gd name="T7" fmla="*/ 58 h 71"/>
                    <a:gd name="T8" fmla="*/ 9 w 110"/>
                    <a:gd name="T9" fmla="*/ 0 h 71"/>
                    <a:gd name="T10" fmla="*/ 6 w 110"/>
                    <a:gd name="T11" fmla="*/ 1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0" h="71">
                      <a:moveTo>
                        <a:pt x="6" y="10"/>
                      </a:moveTo>
                      <a:cubicBezTo>
                        <a:pt x="24" y="16"/>
                        <a:pt x="41" y="28"/>
                        <a:pt x="55" y="40"/>
                      </a:cubicBezTo>
                      <a:cubicBezTo>
                        <a:pt x="69" y="51"/>
                        <a:pt x="83" y="59"/>
                        <a:pt x="99" y="67"/>
                      </a:cubicBezTo>
                      <a:cubicBezTo>
                        <a:pt x="105" y="71"/>
                        <a:pt x="110" y="62"/>
                        <a:pt x="104" y="58"/>
                      </a:cubicBezTo>
                      <a:cubicBezTo>
                        <a:pt x="73" y="35"/>
                        <a:pt x="49" y="6"/>
                        <a:pt x="9" y="0"/>
                      </a:cubicBezTo>
                      <a:cubicBezTo>
                        <a:pt x="3" y="0"/>
                        <a:pt x="0" y="8"/>
                        <a:pt x="6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87" name="Freeform 88">
                  <a:extLst>
                    <a:ext uri="{FF2B5EF4-FFF2-40B4-BE49-F238E27FC236}">
                      <a16:creationId xmlns:a16="http://schemas.microsoft.com/office/drawing/2014/main" id="{3891A7C8-789E-4BC4-9CAD-0D6662AB8C0C}"/>
                    </a:ext>
                  </a:extLst>
                </p:cNvPr>
                <p:cNvSpPr/>
                <p:nvPr/>
              </p:nvSpPr>
              <p:spPr bwMode="auto">
                <a:xfrm>
                  <a:off x="7424738" y="1631951"/>
                  <a:ext cx="88900" cy="96838"/>
                </a:xfrm>
                <a:custGeom>
                  <a:avLst/>
                  <a:gdLst>
                    <a:gd name="T0" fmla="*/ 3 w 85"/>
                    <a:gd name="T1" fmla="*/ 9 h 93"/>
                    <a:gd name="T2" fmla="*/ 75 w 85"/>
                    <a:gd name="T3" fmla="*/ 89 h 93"/>
                    <a:gd name="T4" fmla="*/ 83 w 85"/>
                    <a:gd name="T5" fmla="*/ 83 h 93"/>
                    <a:gd name="T6" fmla="*/ 8 w 85"/>
                    <a:gd name="T7" fmla="*/ 2 h 93"/>
                    <a:gd name="T8" fmla="*/ 3 w 85"/>
                    <a:gd name="T9" fmla="*/ 9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93">
                      <a:moveTo>
                        <a:pt x="3" y="9"/>
                      </a:moveTo>
                      <a:cubicBezTo>
                        <a:pt x="28" y="35"/>
                        <a:pt x="50" y="63"/>
                        <a:pt x="75" y="89"/>
                      </a:cubicBezTo>
                      <a:cubicBezTo>
                        <a:pt x="79" y="93"/>
                        <a:pt x="85" y="88"/>
                        <a:pt x="83" y="83"/>
                      </a:cubicBezTo>
                      <a:cubicBezTo>
                        <a:pt x="64" y="52"/>
                        <a:pt x="41" y="20"/>
                        <a:pt x="8" y="2"/>
                      </a:cubicBezTo>
                      <a:cubicBezTo>
                        <a:pt x="4" y="0"/>
                        <a:pt x="0" y="5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88" name="Freeform 89">
                  <a:extLst>
                    <a:ext uri="{FF2B5EF4-FFF2-40B4-BE49-F238E27FC236}">
                      <a16:creationId xmlns:a16="http://schemas.microsoft.com/office/drawing/2014/main" id="{32A6109A-DEDC-428E-8BA3-7B1D0DBC8402}"/>
                    </a:ext>
                  </a:extLst>
                </p:cNvPr>
                <p:cNvSpPr/>
                <p:nvPr/>
              </p:nvSpPr>
              <p:spPr bwMode="auto">
                <a:xfrm>
                  <a:off x="7540626" y="1792288"/>
                  <a:ext cx="53975" cy="84138"/>
                </a:xfrm>
                <a:custGeom>
                  <a:avLst/>
                  <a:gdLst>
                    <a:gd name="T0" fmla="*/ 2 w 52"/>
                    <a:gd name="T1" fmla="*/ 4 h 81"/>
                    <a:gd name="T2" fmla="*/ 22 w 52"/>
                    <a:gd name="T3" fmla="*/ 44 h 81"/>
                    <a:gd name="T4" fmla="*/ 45 w 52"/>
                    <a:gd name="T5" fmla="*/ 78 h 81"/>
                    <a:gd name="T6" fmla="*/ 50 w 52"/>
                    <a:gd name="T7" fmla="*/ 74 h 81"/>
                    <a:gd name="T8" fmla="*/ 32 w 52"/>
                    <a:gd name="T9" fmla="*/ 39 h 81"/>
                    <a:gd name="T10" fmla="*/ 6 w 52"/>
                    <a:gd name="T11" fmla="*/ 2 h 81"/>
                    <a:gd name="T12" fmla="*/ 2 w 52"/>
                    <a:gd name="T13" fmla="*/ 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" h="81">
                      <a:moveTo>
                        <a:pt x="2" y="4"/>
                      </a:moveTo>
                      <a:cubicBezTo>
                        <a:pt x="9" y="17"/>
                        <a:pt x="15" y="31"/>
                        <a:pt x="22" y="44"/>
                      </a:cubicBezTo>
                      <a:cubicBezTo>
                        <a:pt x="29" y="56"/>
                        <a:pt x="36" y="67"/>
                        <a:pt x="45" y="78"/>
                      </a:cubicBezTo>
                      <a:cubicBezTo>
                        <a:pt x="47" y="81"/>
                        <a:pt x="52" y="77"/>
                        <a:pt x="50" y="74"/>
                      </a:cubicBezTo>
                      <a:cubicBezTo>
                        <a:pt x="44" y="62"/>
                        <a:pt x="38" y="50"/>
                        <a:pt x="32" y="39"/>
                      </a:cubicBezTo>
                      <a:cubicBezTo>
                        <a:pt x="24" y="25"/>
                        <a:pt x="14" y="14"/>
                        <a:pt x="6" y="2"/>
                      </a:cubicBezTo>
                      <a:cubicBezTo>
                        <a:pt x="4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89" name="Freeform 90">
                  <a:extLst>
                    <a:ext uri="{FF2B5EF4-FFF2-40B4-BE49-F238E27FC236}">
                      <a16:creationId xmlns:a16="http://schemas.microsoft.com/office/drawing/2014/main" id="{6DAAED96-BDEC-40A7-891F-49DB5D2142AF}"/>
                    </a:ext>
                  </a:extLst>
                </p:cNvPr>
                <p:cNvSpPr/>
                <p:nvPr/>
              </p:nvSpPr>
              <p:spPr bwMode="auto">
                <a:xfrm>
                  <a:off x="7627938" y="1963738"/>
                  <a:ext cx="57150" cy="109538"/>
                </a:xfrm>
                <a:custGeom>
                  <a:avLst/>
                  <a:gdLst>
                    <a:gd name="T0" fmla="*/ 2 w 55"/>
                    <a:gd name="T1" fmla="*/ 6 h 106"/>
                    <a:gd name="T2" fmla="*/ 45 w 55"/>
                    <a:gd name="T3" fmla="*/ 102 h 106"/>
                    <a:gd name="T4" fmla="*/ 53 w 55"/>
                    <a:gd name="T5" fmla="*/ 98 h 106"/>
                    <a:gd name="T6" fmla="*/ 9 w 55"/>
                    <a:gd name="T7" fmla="*/ 3 h 106"/>
                    <a:gd name="T8" fmla="*/ 2 w 55"/>
                    <a:gd name="T9" fmla="*/ 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106">
                      <a:moveTo>
                        <a:pt x="2" y="6"/>
                      </a:moveTo>
                      <a:cubicBezTo>
                        <a:pt x="14" y="39"/>
                        <a:pt x="30" y="70"/>
                        <a:pt x="45" y="102"/>
                      </a:cubicBezTo>
                      <a:cubicBezTo>
                        <a:pt x="47" y="106"/>
                        <a:pt x="55" y="103"/>
                        <a:pt x="53" y="98"/>
                      </a:cubicBezTo>
                      <a:cubicBezTo>
                        <a:pt x="42" y="65"/>
                        <a:pt x="28" y="33"/>
                        <a:pt x="9" y="3"/>
                      </a:cubicBezTo>
                      <a:cubicBezTo>
                        <a:pt x="7" y="0"/>
                        <a:pt x="0" y="2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90" name="Freeform 91">
                  <a:extLst>
                    <a:ext uri="{FF2B5EF4-FFF2-40B4-BE49-F238E27FC236}">
                      <a16:creationId xmlns:a16="http://schemas.microsoft.com/office/drawing/2014/main" id="{9640738E-FC83-4B26-9045-87ABB55112C7}"/>
                    </a:ext>
                  </a:extLst>
                </p:cNvPr>
                <p:cNvSpPr/>
                <p:nvPr/>
              </p:nvSpPr>
              <p:spPr bwMode="auto">
                <a:xfrm>
                  <a:off x="7700963" y="2119313"/>
                  <a:ext cx="49213" cy="73025"/>
                </a:xfrm>
                <a:custGeom>
                  <a:avLst/>
                  <a:gdLst>
                    <a:gd name="T0" fmla="*/ 2 w 47"/>
                    <a:gd name="T1" fmla="*/ 9 h 70"/>
                    <a:gd name="T2" fmla="*/ 32 w 47"/>
                    <a:gd name="T3" fmla="*/ 63 h 70"/>
                    <a:gd name="T4" fmla="*/ 43 w 47"/>
                    <a:gd name="T5" fmla="*/ 54 h 70"/>
                    <a:gd name="T6" fmla="*/ 13 w 47"/>
                    <a:gd name="T7" fmla="*/ 4 h 70"/>
                    <a:gd name="T8" fmla="*/ 2 w 47"/>
                    <a:gd name="T9" fmla="*/ 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70">
                      <a:moveTo>
                        <a:pt x="2" y="9"/>
                      </a:moveTo>
                      <a:cubicBezTo>
                        <a:pt x="9" y="29"/>
                        <a:pt x="18" y="47"/>
                        <a:pt x="32" y="63"/>
                      </a:cubicBezTo>
                      <a:cubicBezTo>
                        <a:pt x="37" y="70"/>
                        <a:pt x="47" y="61"/>
                        <a:pt x="43" y="54"/>
                      </a:cubicBezTo>
                      <a:cubicBezTo>
                        <a:pt x="34" y="37"/>
                        <a:pt x="24" y="20"/>
                        <a:pt x="13" y="4"/>
                      </a:cubicBezTo>
                      <a:cubicBezTo>
                        <a:pt x="9" y="0"/>
                        <a:pt x="0" y="2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91" name="Freeform 92">
                  <a:extLst>
                    <a:ext uri="{FF2B5EF4-FFF2-40B4-BE49-F238E27FC236}">
                      <a16:creationId xmlns:a16="http://schemas.microsoft.com/office/drawing/2014/main" id="{0D6EC30D-98F4-410A-BE58-82D9881A9034}"/>
                    </a:ext>
                  </a:extLst>
                </p:cNvPr>
                <p:cNvSpPr/>
                <p:nvPr/>
              </p:nvSpPr>
              <p:spPr bwMode="auto">
                <a:xfrm>
                  <a:off x="8164513" y="3827463"/>
                  <a:ext cx="123825" cy="60325"/>
                </a:xfrm>
                <a:custGeom>
                  <a:avLst/>
                  <a:gdLst>
                    <a:gd name="T0" fmla="*/ 1 w 118"/>
                    <a:gd name="T1" fmla="*/ 59 h 59"/>
                    <a:gd name="T2" fmla="*/ 115 w 118"/>
                    <a:gd name="T3" fmla="*/ 6 h 59"/>
                    <a:gd name="T4" fmla="*/ 112 w 118"/>
                    <a:gd name="T5" fmla="*/ 0 h 59"/>
                    <a:gd name="T6" fmla="*/ 0 w 118"/>
                    <a:gd name="T7" fmla="*/ 58 h 59"/>
                    <a:gd name="T8" fmla="*/ 1 w 118"/>
                    <a:gd name="T9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59">
                      <a:moveTo>
                        <a:pt x="1" y="59"/>
                      </a:moveTo>
                      <a:cubicBezTo>
                        <a:pt x="41" y="56"/>
                        <a:pt x="81" y="26"/>
                        <a:pt x="115" y="6"/>
                      </a:cubicBezTo>
                      <a:cubicBezTo>
                        <a:pt x="118" y="4"/>
                        <a:pt x="116" y="0"/>
                        <a:pt x="112" y="0"/>
                      </a:cubicBezTo>
                      <a:cubicBezTo>
                        <a:pt x="73" y="9"/>
                        <a:pt x="33" y="35"/>
                        <a:pt x="0" y="58"/>
                      </a:cubicBezTo>
                      <a:cubicBezTo>
                        <a:pt x="0" y="58"/>
                        <a:pt x="0" y="59"/>
                        <a:pt x="1" y="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</p:grpSp>
        </p:grpSp>
        <p:sp>
          <p:nvSpPr>
            <p:cNvPr id="102" name="文本框 49">
              <a:extLst>
                <a:ext uri="{FF2B5EF4-FFF2-40B4-BE49-F238E27FC236}">
                  <a16:creationId xmlns:a16="http://schemas.microsoft.com/office/drawing/2014/main" id="{447B592D-B000-45CB-8994-7E0E854E2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3040" y="2149580"/>
              <a:ext cx="2092692" cy="8436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indent="0" algn="ctr" fontAlgn="auto">
                <a:lnSpc>
                  <a:spcPct val="200000"/>
                </a:lnSpc>
                <a:buNone/>
              </a:pPr>
              <a:r>
                <a:rPr lang="en-US" altLang="zh-CN" sz="1600" dirty="0">
                  <a:latin typeface="微软雅黑" panose="020B0503020204020204" charset="-122"/>
                  <a:ea typeface="微软雅黑" panose="020B0503020204020204" charset="-122"/>
                </a:rPr>
                <a:t>We implement a Queue in circular way. </a:t>
              </a:r>
              <a:r>
                <a:rPr lang="en-US" altLang="zh-CN" sz="16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How?</a:t>
              </a:r>
              <a:endParaRPr lang="zh-CN" altLang="en-US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92" name="Date Placeholder 191">
            <a:extLst>
              <a:ext uri="{FF2B5EF4-FFF2-40B4-BE49-F238E27FC236}">
                <a16:creationId xmlns:a16="http://schemas.microsoft.com/office/drawing/2014/main" id="{BDF7E653-2EBC-4B29-B7C1-E7BE507A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EF650C-4247-4EBD-BA51-8DDFAFFE7074}" type="datetime1">
              <a:rPr lang="id-ID" smtClean="0"/>
              <a:t>25/09/2024</a:t>
            </a:fld>
            <a:endParaRPr lang="id-ID"/>
          </a:p>
        </p:txBody>
      </p:sp>
      <p:sp>
        <p:nvSpPr>
          <p:cNvPr id="193" name="Slide Number Placeholder 192">
            <a:extLst>
              <a:ext uri="{FF2B5EF4-FFF2-40B4-BE49-F238E27FC236}">
                <a16:creationId xmlns:a16="http://schemas.microsoft.com/office/drawing/2014/main" id="{342F681E-F4EB-4ECF-A8CC-26CC8AF3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4C418-9665-479F-9302-4EDC85A4A21A}" type="slidenum">
              <a:rPr lang="id-ID" smtClean="0"/>
              <a:pPr>
                <a:defRPr/>
              </a:pPr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557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矩形 5">
            <a:extLst>
              <a:ext uri="{FF2B5EF4-FFF2-40B4-BE49-F238E27FC236}">
                <a16:creationId xmlns:a16="http://schemas.microsoft.com/office/drawing/2014/main" id="{63E61A70-23EB-40C1-9475-D1085831F370}"/>
              </a:ext>
            </a:extLst>
          </p:cNvPr>
          <p:cNvSpPr/>
          <p:nvPr/>
        </p:nvSpPr>
        <p:spPr>
          <a:xfrm>
            <a:off x="8018712" y="4451061"/>
            <a:ext cx="3862904" cy="4005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96" name="矩形 5">
            <a:extLst>
              <a:ext uri="{FF2B5EF4-FFF2-40B4-BE49-F238E27FC236}">
                <a16:creationId xmlns:a16="http://schemas.microsoft.com/office/drawing/2014/main" id="{CA071F09-20D4-447A-86FB-955A55D86A58}"/>
              </a:ext>
            </a:extLst>
          </p:cNvPr>
          <p:cNvSpPr/>
          <p:nvPr/>
        </p:nvSpPr>
        <p:spPr>
          <a:xfrm>
            <a:off x="3932536" y="4650378"/>
            <a:ext cx="3722298" cy="4005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43F65A-C256-4527-88C1-FB28CEA9E897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l"/>
            <a:r>
              <a:rPr lang="en-US" altLang="zh-CN" sz="4000" dirty="0"/>
              <a:t>Queue Implementation</a:t>
            </a:r>
            <a:endParaRPr lang="zh-CN" altLang="en-US" sz="4000" dirty="0"/>
          </a:p>
        </p:txBody>
      </p:sp>
      <p:sp>
        <p:nvSpPr>
          <p:cNvPr id="291" name="矩形 4">
            <a:extLst>
              <a:ext uri="{FF2B5EF4-FFF2-40B4-BE49-F238E27FC236}">
                <a16:creationId xmlns:a16="http://schemas.microsoft.com/office/drawing/2014/main" id="{AC9393F8-51F0-4E90-9B0A-29B7B15F783B}"/>
              </a:ext>
            </a:extLst>
          </p:cNvPr>
          <p:cNvSpPr/>
          <p:nvPr/>
        </p:nvSpPr>
        <p:spPr>
          <a:xfrm>
            <a:off x="3571745" y="3667481"/>
            <a:ext cx="4196302" cy="2650726"/>
          </a:xfrm>
          <a:prstGeom prst="rect">
            <a:avLst/>
          </a:prstGeom>
          <a:noFill/>
          <a:ln>
            <a:noFill/>
          </a:ln>
        </p:spPr>
        <p:txBody>
          <a:bodyPr wrap="square" lIns="252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Double enqueue(</a:t>
            </a:r>
            <a:r>
              <a:rPr lang="en-US" altLang="zh-CN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isFull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rear = (rear + 1) % </a:t>
            </a:r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values.length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values[rear] = </a:t>
            </a:r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Double.valueOf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(x);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counter ++;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values[rear];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92" name="矩形 4">
            <a:extLst>
              <a:ext uri="{FF2B5EF4-FFF2-40B4-BE49-F238E27FC236}">
                <a16:creationId xmlns:a16="http://schemas.microsoft.com/office/drawing/2014/main" id="{4EDD6FC5-D008-4DB5-BE84-DA7E2B69E04A}"/>
              </a:ext>
            </a:extLst>
          </p:cNvPr>
          <p:cNvSpPr/>
          <p:nvPr/>
        </p:nvSpPr>
        <p:spPr>
          <a:xfrm>
            <a:off x="310384" y="3599275"/>
            <a:ext cx="3371487" cy="2004395"/>
          </a:xfrm>
          <a:prstGeom prst="rect">
            <a:avLst/>
          </a:prstGeom>
          <a:noFill/>
          <a:ln>
            <a:noFill/>
          </a:ln>
        </p:spPr>
        <p:txBody>
          <a:bodyPr wrap="square" lIns="25200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1400" b="1" dirty="0">
                <a:solidFill>
                  <a:schemeClr val="accent6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public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Queue(</a:t>
            </a:r>
            <a:r>
              <a:rPr lang="en-US" altLang="zh-CN" sz="1400" b="1" dirty="0" err="1">
                <a:solidFill>
                  <a:schemeClr val="accent6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size) {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values = </a:t>
            </a:r>
            <a:r>
              <a:rPr lang="en-US" altLang="zh-CN" sz="1400" b="1" dirty="0">
                <a:solidFill>
                  <a:schemeClr val="accent6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new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Double[size];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front = 0;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rear = -1;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counter = 0;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DCB7C81-555C-4D7E-9CD4-7FD4E74D858D}"/>
              </a:ext>
            </a:extLst>
          </p:cNvPr>
          <p:cNvGrpSpPr/>
          <p:nvPr/>
        </p:nvGrpSpPr>
        <p:grpSpPr>
          <a:xfrm>
            <a:off x="677219" y="1406730"/>
            <a:ext cx="9388919" cy="2222384"/>
            <a:chOff x="677219" y="1406730"/>
            <a:chExt cx="9388919" cy="2222384"/>
          </a:xfrm>
        </p:grpSpPr>
        <p:sp>
          <p:nvSpPr>
            <p:cNvPr id="293" name="文本框 21">
              <a:extLst>
                <a:ext uri="{FF2B5EF4-FFF2-40B4-BE49-F238E27FC236}">
                  <a16:creationId xmlns:a16="http://schemas.microsoft.com/office/drawing/2014/main" id="{030189E1-7599-45A2-822C-669694DCBA4F}"/>
                </a:ext>
              </a:extLst>
            </p:cNvPr>
            <p:cNvSpPr txBox="1"/>
            <p:nvPr/>
          </p:nvSpPr>
          <p:spPr>
            <a:xfrm>
              <a:off x="951350" y="2263827"/>
              <a:ext cx="1019831" cy="320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l" eaLnBrk="1" fontAlgn="t" hangingPunct="1">
                <a:lnSpc>
                  <a:spcPct val="90000"/>
                </a:lnSpc>
                <a:spcBef>
                  <a:spcPct val="10000"/>
                </a:spcBef>
                <a:buClrTx/>
              </a:pPr>
              <a:r>
                <a:rPr lang="en-US" altLang="zh-CN" sz="1600" b="1" dirty="0">
                  <a:solidFill>
                    <a:srgbClr val="C30F0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Queue()</a:t>
              </a:r>
              <a:endParaRPr lang="zh-CN" altLang="en-US" sz="1600" b="1" spc="-300" dirty="0">
                <a:solidFill>
                  <a:srgbClr val="C30F0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F77F889-9421-4EC5-BB87-8256FE90E84D}"/>
                </a:ext>
              </a:extLst>
            </p:cNvPr>
            <p:cNvGrpSpPr/>
            <p:nvPr/>
          </p:nvGrpSpPr>
          <p:grpSpPr>
            <a:xfrm>
              <a:off x="677219" y="1406730"/>
              <a:ext cx="9388919" cy="2222384"/>
              <a:chOff x="677219" y="1406730"/>
              <a:chExt cx="9388919" cy="2222384"/>
            </a:xfrm>
          </p:grpSpPr>
          <p:grpSp>
            <p:nvGrpSpPr>
              <p:cNvPr id="281" name="组合 1">
                <a:extLst>
                  <a:ext uri="{FF2B5EF4-FFF2-40B4-BE49-F238E27FC236}">
                    <a16:creationId xmlns:a16="http://schemas.microsoft.com/office/drawing/2014/main" id="{C68F8886-729E-4628-97DF-B62C70A88A34}"/>
                  </a:ext>
                </a:extLst>
              </p:cNvPr>
              <p:cNvGrpSpPr/>
              <p:nvPr/>
            </p:nvGrpSpPr>
            <p:grpSpPr>
              <a:xfrm>
                <a:off x="677219" y="1406730"/>
                <a:ext cx="9388919" cy="2222384"/>
                <a:chOff x="1470622" y="1822328"/>
                <a:chExt cx="9388919" cy="2222384"/>
              </a:xfrm>
            </p:grpSpPr>
            <p:sp>
              <p:nvSpPr>
                <p:cNvPr id="282" name="Freeform 5">
                  <a:extLst>
                    <a:ext uri="{FF2B5EF4-FFF2-40B4-BE49-F238E27FC236}">
                      <a16:creationId xmlns:a16="http://schemas.microsoft.com/office/drawing/2014/main" id="{E73A8A89-36FB-4074-853C-3C59BDB0445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69628">
                  <a:off x="1470622" y="2110041"/>
                  <a:ext cx="1568095" cy="1413073"/>
                </a:xfrm>
                <a:custGeom>
                  <a:avLst/>
                  <a:gdLst>
                    <a:gd name="T0" fmla="*/ 215 w 218"/>
                    <a:gd name="T1" fmla="*/ 61 h 226"/>
                    <a:gd name="T2" fmla="*/ 205 w 218"/>
                    <a:gd name="T3" fmla="*/ 44 h 226"/>
                    <a:gd name="T4" fmla="*/ 202 w 218"/>
                    <a:gd name="T5" fmla="*/ 40 h 226"/>
                    <a:gd name="T6" fmla="*/ 158 w 218"/>
                    <a:gd name="T7" fmla="*/ 13 h 226"/>
                    <a:gd name="T8" fmla="*/ 156 w 218"/>
                    <a:gd name="T9" fmla="*/ 8 h 226"/>
                    <a:gd name="T10" fmla="*/ 116 w 218"/>
                    <a:gd name="T11" fmla="*/ 2 h 226"/>
                    <a:gd name="T12" fmla="*/ 51 w 218"/>
                    <a:gd name="T13" fmla="*/ 26 h 226"/>
                    <a:gd name="T14" fmla="*/ 46 w 218"/>
                    <a:gd name="T15" fmla="*/ 28 h 226"/>
                    <a:gd name="T16" fmla="*/ 0 w 218"/>
                    <a:gd name="T17" fmla="*/ 186 h 226"/>
                    <a:gd name="T18" fmla="*/ 16 w 218"/>
                    <a:gd name="T19" fmla="*/ 187 h 226"/>
                    <a:gd name="T20" fmla="*/ 38 w 218"/>
                    <a:gd name="T21" fmla="*/ 222 h 226"/>
                    <a:gd name="T22" fmla="*/ 42 w 218"/>
                    <a:gd name="T23" fmla="*/ 226 h 226"/>
                    <a:gd name="T24" fmla="*/ 211 w 218"/>
                    <a:gd name="T25" fmla="*/ 226 h 226"/>
                    <a:gd name="T26" fmla="*/ 214 w 218"/>
                    <a:gd name="T27" fmla="*/ 223 h 226"/>
                    <a:gd name="T28" fmla="*/ 218 w 218"/>
                    <a:gd name="T29" fmla="*/ 65 h 226"/>
                    <a:gd name="T30" fmla="*/ 122 w 218"/>
                    <a:gd name="T31" fmla="*/ 7 h 226"/>
                    <a:gd name="T32" fmla="*/ 129 w 218"/>
                    <a:gd name="T33" fmla="*/ 61 h 226"/>
                    <a:gd name="T34" fmla="*/ 127 w 218"/>
                    <a:gd name="T35" fmla="*/ 64 h 226"/>
                    <a:gd name="T36" fmla="*/ 123 w 218"/>
                    <a:gd name="T37" fmla="*/ 64 h 226"/>
                    <a:gd name="T38" fmla="*/ 122 w 218"/>
                    <a:gd name="T39" fmla="*/ 7 h 226"/>
                    <a:gd name="T40" fmla="*/ 52 w 218"/>
                    <a:gd name="T41" fmla="*/ 34 h 226"/>
                    <a:gd name="T42" fmla="*/ 89 w 218"/>
                    <a:gd name="T43" fmla="*/ 61 h 226"/>
                    <a:gd name="T44" fmla="*/ 91 w 218"/>
                    <a:gd name="T45" fmla="*/ 66 h 226"/>
                    <a:gd name="T46" fmla="*/ 126 w 218"/>
                    <a:gd name="T47" fmla="*/ 71 h 226"/>
                    <a:gd name="T48" fmla="*/ 128 w 218"/>
                    <a:gd name="T49" fmla="*/ 67 h 226"/>
                    <a:gd name="T50" fmla="*/ 133 w 218"/>
                    <a:gd name="T51" fmla="*/ 67 h 226"/>
                    <a:gd name="T52" fmla="*/ 145 w 218"/>
                    <a:gd name="T53" fmla="*/ 43 h 226"/>
                    <a:gd name="T54" fmla="*/ 186 w 218"/>
                    <a:gd name="T55" fmla="*/ 117 h 226"/>
                    <a:gd name="T56" fmla="*/ 159 w 218"/>
                    <a:gd name="T57" fmla="*/ 196 h 226"/>
                    <a:gd name="T58" fmla="*/ 158 w 218"/>
                    <a:gd name="T59" fmla="*/ 198 h 226"/>
                    <a:gd name="T60" fmla="*/ 154 w 218"/>
                    <a:gd name="T61" fmla="*/ 198 h 226"/>
                    <a:gd name="T62" fmla="*/ 16 w 218"/>
                    <a:gd name="T63" fmla="*/ 181 h 226"/>
                    <a:gd name="T64" fmla="*/ 45 w 218"/>
                    <a:gd name="T65" fmla="*/ 219 h 226"/>
                    <a:gd name="T66" fmla="*/ 60 w 218"/>
                    <a:gd name="T67" fmla="*/ 192 h 226"/>
                    <a:gd name="T68" fmla="*/ 156 w 218"/>
                    <a:gd name="T69" fmla="*/ 205 h 226"/>
                    <a:gd name="T70" fmla="*/ 164 w 218"/>
                    <a:gd name="T71" fmla="*/ 202 h 226"/>
                    <a:gd name="T72" fmla="*/ 167 w 218"/>
                    <a:gd name="T73" fmla="*/ 195 h 226"/>
                    <a:gd name="T74" fmla="*/ 200 w 218"/>
                    <a:gd name="T75" fmla="*/ 68 h 226"/>
                    <a:gd name="T76" fmla="*/ 208 w 218"/>
                    <a:gd name="T77" fmla="*/ 202 h 226"/>
                    <a:gd name="T78" fmla="*/ 135 w 218"/>
                    <a:gd name="T79" fmla="*/ 218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18" h="226">
                      <a:moveTo>
                        <a:pt x="217" y="62"/>
                      </a:moveTo>
                      <a:cubicBezTo>
                        <a:pt x="216" y="61"/>
                        <a:pt x="215" y="61"/>
                        <a:pt x="215" y="61"/>
                      </a:cubicBezTo>
                      <a:cubicBezTo>
                        <a:pt x="210" y="61"/>
                        <a:pt x="206" y="61"/>
                        <a:pt x="201" y="61"/>
                      </a:cubicBezTo>
                      <a:cubicBezTo>
                        <a:pt x="202" y="55"/>
                        <a:pt x="203" y="49"/>
                        <a:pt x="205" y="44"/>
                      </a:cubicBezTo>
                      <a:cubicBezTo>
                        <a:pt x="205" y="43"/>
                        <a:pt x="205" y="42"/>
                        <a:pt x="204" y="42"/>
                      </a:cubicBezTo>
                      <a:cubicBezTo>
                        <a:pt x="204" y="41"/>
                        <a:pt x="203" y="40"/>
                        <a:pt x="202" y="40"/>
                      </a:cubicBezTo>
                      <a:cubicBezTo>
                        <a:pt x="183" y="37"/>
                        <a:pt x="166" y="36"/>
                        <a:pt x="148" y="36"/>
                      </a:cubicBezTo>
                      <a:cubicBezTo>
                        <a:pt x="151" y="28"/>
                        <a:pt x="154" y="21"/>
                        <a:pt x="158" y="13"/>
                      </a:cubicBezTo>
                      <a:cubicBezTo>
                        <a:pt x="158" y="12"/>
                        <a:pt x="158" y="11"/>
                        <a:pt x="158" y="10"/>
                      </a:cubicBezTo>
                      <a:cubicBezTo>
                        <a:pt x="158" y="9"/>
                        <a:pt x="157" y="8"/>
                        <a:pt x="156" y="8"/>
                      </a:cubicBezTo>
                      <a:cubicBezTo>
                        <a:pt x="144" y="4"/>
                        <a:pt x="132" y="1"/>
                        <a:pt x="120" y="0"/>
                      </a:cubicBezTo>
                      <a:cubicBezTo>
                        <a:pt x="118" y="0"/>
                        <a:pt x="117" y="1"/>
                        <a:pt x="116" y="2"/>
                      </a:cubicBezTo>
                      <a:cubicBezTo>
                        <a:pt x="113" y="14"/>
                        <a:pt x="108" y="25"/>
                        <a:pt x="103" y="36"/>
                      </a:cubicBezTo>
                      <a:cubicBezTo>
                        <a:pt x="84" y="36"/>
                        <a:pt x="66" y="35"/>
                        <a:pt x="51" y="26"/>
                      </a:cubicBezTo>
                      <a:cubicBezTo>
                        <a:pt x="50" y="26"/>
                        <a:pt x="49" y="25"/>
                        <a:pt x="48" y="26"/>
                      </a:cubicBezTo>
                      <a:cubicBezTo>
                        <a:pt x="47" y="26"/>
                        <a:pt x="46" y="27"/>
                        <a:pt x="46" y="28"/>
                      </a:cubicBezTo>
                      <a:cubicBezTo>
                        <a:pt x="38" y="73"/>
                        <a:pt x="31" y="139"/>
                        <a:pt x="1" y="183"/>
                      </a:cubicBezTo>
                      <a:cubicBezTo>
                        <a:pt x="0" y="184"/>
                        <a:pt x="0" y="185"/>
                        <a:pt x="0" y="186"/>
                      </a:cubicBezTo>
                      <a:cubicBezTo>
                        <a:pt x="1" y="187"/>
                        <a:pt x="2" y="188"/>
                        <a:pt x="4" y="188"/>
                      </a:cubicBezTo>
                      <a:cubicBezTo>
                        <a:pt x="8" y="188"/>
                        <a:pt x="12" y="187"/>
                        <a:pt x="16" y="187"/>
                      </a:cubicBezTo>
                      <a:cubicBezTo>
                        <a:pt x="24" y="187"/>
                        <a:pt x="32" y="188"/>
                        <a:pt x="41" y="189"/>
                      </a:cubicBezTo>
                      <a:cubicBezTo>
                        <a:pt x="39" y="201"/>
                        <a:pt x="39" y="211"/>
                        <a:pt x="38" y="222"/>
                      </a:cubicBezTo>
                      <a:cubicBezTo>
                        <a:pt x="38" y="223"/>
                        <a:pt x="38" y="224"/>
                        <a:pt x="39" y="225"/>
                      </a:cubicBezTo>
                      <a:cubicBezTo>
                        <a:pt x="40" y="225"/>
                        <a:pt x="41" y="226"/>
                        <a:pt x="42" y="226"/>
                      </a:cubicBezTo>
                      <a:cubicBezTo>
                        <a:pt x="70" y="225"/>
                        <a:pt x="103" y="224"/>
                        <a:pt x="135" y="224"/>
                      </a:cubicBezTo>
                      <a:cubicBezTo>
                        <a:pt x="161" y="224"/>
                        <a:pt x="187" y="225"/>
                        <a:pt x="211" y="226"/>
                      </a:cubicBezTo>
                      <a:cubicBezTo>
                        <a:pt x="212" y="226"/>
                        <a:pt x="213" y="226"/>
                        <a:pt x="213" y="225"/>
                      </a:cubicBezTo>
                      <a:cubicBezTo>
                        <a:pt x="214" y="225"/>
                        <a:pt x="214" y="224"/>
                        <a:pt x="214" y="223"/>
                      </a:cubicBezTo>
                      <a:cubicBezTo>
                        <a:pt x="214" y="216"/>
                        <a:pt x="214" y="209"/>
                        <a:pt x="214" y="202"/>
                      </a:cubicBezTo>
                      <a:cubicBezTo>
                        <a:pt x="214" y="156"/>
                        <a:pt x="215" y="111"/>
                        <a:pt x="218" y="65"/>
                      </a:cubicBezTo>
                      <a:cubicBezTo>
                        <a:pt x="218" y="64"/>
                        <a:pt x="218" y="63"/>
                        <a:pt x="217" y="62"/>
                      </a:cubicBezTo>
                      <a:close/>
                      <a:moveTo>
                        <a:pt x="122" y="7"/>
                      </a:moveTo>
                      <a:cubicBezTo>
                        <a:pt x="131" y="8"/>
                        <a:pt x="141" y="10"/>
                        <a:pt x="150" y="13"/>
                      </a:cubicBezTo>
                      <a:cubicBezTo>
                        <a:pt x="143" y="29"/>
                        <a:pt x="136" y="45"/>
                        <a:pt x="129" y="61"/>
                      </a:cubicBezTo>
                      <a:cubicBezTo>
                        <a:pt x="129" y="62"/>
                        <a:pt x="128" y="63"/>
                        <a:pt x="128" y="63"/>
                      </a:cubicBezTo>
                      <a:cubicBezTo>
                        <a:pt x="127" y="64"/>
                        <a:pt x="127" y="64"/>
                        <a:pt x="127" y="64"/>
                      </a:cubicBezTo>
                      <a:cubicBezTo>
                        <a:pt x="126" y="65"/>
                        <a:pt x="126" y="65"/>
                        <a:pt x="126" y="65"/>
                      </a:cubicBezTo>
                      <a:cubicBezTo>
                        <a:pt x="125" y="65"/>
                        <a:pt x="124" y="65"/>
                        <a:pt x="123" y="64"/>
                      </a:cubicBezTo>
                      <a:cubicBezTo>
                        <a:pt x="115" y="63"/>
                        <a:pt x="106" y="61"/>
                        <a:pt x="97" y="60"/>
                      </a:cubicBezTo>
                      <a:cubicBezTo>
                        <a:pt x="108" y="44"/>
                        <a:pt x="116" y="26"/>
                        <a:pt x="122" y="7"/>
                      </a:cubicBezTo>
                      <a:close/>
                      <a:moveTo>
                        <a:pt x="10" y="181"/>
                      </a:moveTo>
                      <a:cubicBezTo>
                        <a:pt x="38" y="137"/>
                        <a:pt x="44" y="77"/>
                        <a:pt x="52" y="34"/>
                      </a:cubicBezTo>
                      <a:cubicBezTo>
                        <a:pt x="66" y="41"/>
                        <a:pt x="83" y="43"/>
                        <a:pt x="100" y="43"/>
                      </a:cubicBezTo>
                      <a:cubicBezTo>
                        <a:pt x="96" y="49"/>
                        <a:pt x="93" y="55"/>
                        <a:pt x="89" y="61"/>
                      </a:cubicBezTo>
                      <a:cubicBezTo>
                        <a:pt x="88" y="62"/>
                        <a:pt x="88" y="63"/>
                        <a:pt x="89" y="64"/>
                      </a:cubicBezTo>
                      <a:cubicBezTo>
                        <a:pt x="89" y="65"/>
                        <a:pt x="90" y="66"/>
                        <a:pt x="91" y="66"/>
                      </a:cubicBezTo>
                      <a:cubicBezTo>
                        <a:pt x="101" y="68"/>
                        <a:pt x="112" y="69"/>
                        <a:pt x="122" y="71"/>
                      </a:cubicBezTo>
                      <a:cubicBezTo>
                        <a:pt x="123" y="71"/>
                        <a:pt x="124" y="71"/>
                        <a:pt x="126" y="71"/>
                      </a:cubicBezTo>
                      <a:cubicBezTo>
                        <a:pt x="127" y="71"/>
                        <a:pt x="128" y="71"/>
                        <a:pt x="130" y="70"/>
                      </a:cubicBezTo>
                      <a:cubicBezTo>
                        <a:pt x="128" y="67"/>
                        <a:pt x="128" y="67"/>
                        <a:pt x="128" y="67"/>
                      </a:cubicBezTo>
                      <a:cubicBezTo>
                        <a:pt x="130" y="70"/>
                        <a:pt x="130" y="70"/>
                        <a:pt x="130" y="70"/>
                      </a:cubicBezTo>
                      <a:cubicBezTo>
                        <a:pt x="131" y="70"/>
                        <a:pt x="133" y="68"/>
                        <a:pt x="133" y="67"/>
                      </a:cubicBezTo>
                      <a:cubicBezTo>
                        <a:pt x="134" y="66"/>
                        <a:pt x="135" y="65"/>
                        <a:pt x="135" y="64"/>
                      </a:cubicBezTo>
                      <a:cubicBezTo>
                        <a:pt x="138" y="57"/>
                        <a:pt x="141" y="50"/>
                        <a:pt x="145" y="43"/>
                      </a:cubicBezTo>
                      <a:cubicBezTo>
                        <a:pt x="162" y="43"/>
                        <a:pt x="179" y="43"/>
                        <a:pt x="197" y="46"/>
                      </a:cubicBezTo>
                      <a:cubicBezTo>
                        <a:pt x="193" y="67"/>
                        <a:pt x="191" y="92"/>
                        <a:pt x="186" y="117"/>
                      </a:cubicBezTo>
                      <a:cubicBezTo>
                        <a:pt x="182" y="143"/>
                        <a:pt x="175" y="170"/>
                        <a:pt x="161" y="191"/>
                      </a:cubicBezTo>
                      <a:cubicBezTo>
                        <a:pt x="160" y="193"/>
                        <a:pt x="160" y="195"/>
                        <a:pt x="159" y="196"/>
                      </a:cubicBezTo>
                      <a:cubicBezTo>
                        <a:pt x="159" y="197"/>
                        <a:pt x="158" y="198"/>
                        <a:pt x="158" y="198"/>
                      </a:cubicBezTo>
                      <a:cubicBezTo>
                        <a:pt x="158" y="198"/>
                        <a:pt x="158" y="198"/>
                        <a:pt x="158" y="198"/>
                      </a:cubicBezTo>
                      <a:cubicBezTo>
                        <a:pt x="157" y="198"/>
                        <a:pt x="157" y="199"/>
                        <a:pt x="156" y="199"/>
                      </a:cubicBezTo>
                      <a:cubicBezTo>
                        <a:pt x="156" y="199"/>
                        <a:pt x="155" y="198"/>
                        <a:pt x="154" y="198"/>
                      </a:cubicBezTo>
                      <a:cubicBezTo>
                        <a:pt x="123" y="194"/>
                        <a:pt x="92" y="189"/>
                        <a:pt x="61" y="185"/>
                      </a:cubicBezTo>
                      <a:cubicBezTo>
                        <a:pt x="47" y="183"/>
                        <a:pt x="31" y="181"/>
                        <a:pt x="16" y="181"/>
                      </a:cubicBezTo>
                      <a:cubicBezTo>
                        <a:pt x="14" y="181"/>
                        <a:pt x="12" y="181"/>
                        <a:pt x="10" y="181"/>
                      </a:cubicBezTo>
                      <a:close/>
                      <a:moveTo>
                        <a:pt x="45" y="219"/>
                      </a:moveTo>
                      <a:cubicBezTo>
                        <a:pt x="46" y="209"/>
                        <a:pt x="46" y="200"/>
                        <a:pt x="47" y="190"/>
                      </a:cubicBezTo>
                      <a:cubicBezTo>
                        <a:pt x="52" y="190"/>
                        <a:pt x="56" y="191"/>
                        <a:pt x="60" y="192"/>
                      </a:cubicBezTo>
                      <a:cubicBezTo>
                        <a:pt x="91" y="196"/>
                        <a:pt x="122" y="201"/>
                        <a:pt x="153" y="205"/>
                      </a:cubicBezTo>
                      <a:cubicBezTo>
                        <a:pt x="154" y="205"/>
                        <a:pt x="155" y="205"/>
                        <a:pt x="156" y="205"/>
                      </a:cubicBezTo>
                      <a:cubicBezTo>
                        <a:pt x="158" y="205"/>
                        <a:pt x="159" y="205"/>
                        <a:pt x="160" y="205"/>
                      </a:cubicBezTo>
                      <a:cubicBezTo>
                        <a:pt x="162" y="204"/>
                        <a:pt x="163" y="203"/>
                        <a:pt x="164" y="202"/>
                      </a:cubicBezTo>
                      <a:cubicBezTo>
                        <a:pt x="165" y="201"/>
                        <a:pt x="165" y="199"/>
                        <a:pt x="166" y="198"/>
                      </a:cubicBezTo>
                      <a:cubicBezTo>
                        <a:pt x="166" y="196"/>
                        <a:pt x="167" y="195"/>
                        <a:pt x="167" y="195"/>
                      </a:cubicBezTo>
                      <a:cubicBezTo>
                        <a:pt x="182" y="172"/>
                        <a:pt x="189" y="145"/>
                        <a:pt x="193" y="118"/>
                      </a:cubicBezTo>
                      <a:cubicBezTo>
                        <a:pt x="196" y="100"/>
                        <a:pt x="198" y="83"/>
                        <a:pt x="200" y="68"/>
                      </a:cubicBezTo>
                      <a:cubicBezTo>
                        <a:pt x="204" y="68"/>
                        <a:pt x="207" y="68"/>
                        <a:pt x="211" y="68"/>
                      </a:cubicBezTo>
                      <a:cubicBezTo>
                        <a:pt x="208" y="113"/>
                        <a:pt x="208" y="157"/>
                        <a:pt x="208" y="202"/>
                      </a:cubicBezTo>
                      <a:cubicBezTo>
                        <a:pt x="208" y="208"/>
                        <a:pt x="208" y="214"/>
                        <a:pt x="208" y="219"/>
                      </a:cubicBezTo>
                      <a:cubicBezTo>
                        <a:pt x="185" y="218"/>
                        <a:pt x="160" y="218"/>
                        <a:pt x="135" y="218"/>
                      </a:cubicBezTo>
                      <a:cubicBezTo>
                        <a:pt x="104" y="218"/>
                        <a:pt x="73" y="218"/>
                        <a:pt x="45" y="219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3" name="Freeform 5">
                  <a:extLst>
                    <a:ext uri="{FF2B5EF4-FFF2-40B4-BE49-F238E27FC236}">
                      <a16:creationId xmlns:a16="http://schemas.microsoft.com/office/drawing/2014/main" id="{3C5FF5E3-A2AD-4602-AC9B-40B55D9CA0D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69628">
                  <a:off x="5065319" y="2717792"/>
                  <a:ext cx="1588467" cy="1326920"/>
                </a:xfrm>
                <a:custGeom>
                  <a:avLst/>
                  <a:gdLst>
                    <a:gd name="T0" fmla="*/ 215 w 218"/>
                    <a:gd name="T1" fmla="*/ 61 h 226"/>
                    <a:gd name="T2" fmla="*/ 205 w 218"/>
                    <a:gd name="T3" fmla="*/ 44 h 226"/>
                    <a:gd name="T4" fmla="*/ 202 w 218"/>
                    <a:gd name="T5" fmla="*/ 40 h 226"/>
                    <a:gd name="T6" fmla="*/ 158 w 218"/>
                    <a:gd name="T7" fmla="*/ 13 h 226"/>
                    <a:gd name="T8" fmla="*/ 156 w 218"/>
                    <a:gd name="T9" fmla="*/ 8 h 226"/>
                    <a:gd name="T10" fmla="*/ 116 w 218"/>
                    <a:gd name="T11" fmla="*/ 2 h 226"/>
                    <a:gd name="T12" fmla="*/ 51 w 218"/>
                    <a:gd name="T13" fmla="*/ 26 h 226"/>
                    <a:gd name="T14" fmla="*/ 46 w 218"/>
                    <a:gd name="T15" fmla="*/ 28 h 226"/>
                    <a:gd name="T16" fmla="*/ 0 w 218"/>
                    <a:gd name="T17" fmla="*/ 186 h 226"/>
                    <a:gd name="T18" fmla="*/ 16 w 218"/>
                    <a:gd name="T19" fmla="*/ 187 h 226"/>
                    <a:gd name="T20" fmla="*/ 38 w 218"/>
                    <a:gd name="T21" fmla="*/ 222 h 226"/>
                    <a:gd name="T22" fmla="*/ 42 w 218"/>
                    <a:gd name="T23" fmla="*/ 226 h 226"/>
                    <a:gd name="T24" fmla="*/ 211 w 218"/>
                    <a:gd name="T25" fmla="*/ 226 h 226"/>
                    <a:gd name="T26" fmla="*/ 214 w 218"/>
                    <a:gd name="T27" fmla="*/ 223 h 226"/>
                    <a:gd name="T28" fmla="*/ 218 w 218"/>
                    <a:gd name="T29" fmla="*/ 65 h 226"/>
                    <a:gd name="T30" fmla="*/ 122 w 218"/>
                    <a:gd name="T31" fmla="*/ 7 h 226"/>
                    <a:gd name="T32" fmla="*/ 129 w 218"/>
                    <a:gd name="T33" fmla="*/ 61 h 226"/>
                    <a:gd name="T34" fmla="*/ 127 w 218"/>
                    <a:gd name="T35" fmla="*/ 64 h 226"/>
                    <a:gd name="T36" fmla="*/ 123 w 218"/>
                    <a:gd name="T37" fmla="*/ 64 h 226"/>
                    <a:gd name="T38" fmla="*/ 122 w 218"/>
                    <a:gd name="T39" fmla="*/ 7 h 226"/>
                    <a:gd name="T40" fmla="*/ 52 w 218"/>
                    <a:gd name="T41" fmla="*/ 34 h 226"/>
                    <a:gd name="T42" fmla="*/ 89 w 218"/>
                    <a:gd name="T43" fmla="*/ 61 h 226"/>
                    <a:gd name="T44" fmla="*/ 91 w 218"/>
                    <a:gd name="T45" fmla="*/ 66 h 226"/>
                    <a:gd name="T46" fmla="*/ 126 w 218"/>
                    <a:gd name="T47" fmla="*/ 71 h 226"/>
                    <a:gd name="T48" fmla="*/ 128 w 218"/>
                    <a:gd name="T49" fmla="*/ 67 h 226"/>
                    <a:gd name="T50" fmla="*/ 133 w 218"/>
                    <a:gd name="T51" fmla="*/ 67 h 226"/>
                    <a:gd name="T52" fmla="*/ 145 w 218"/>
                    <a:gd name="T53" fmla="*/ 43 h 226"/>
                    <a:gd name="T54" fmla="*/ 186 w 218"/>
                    <a:gd name="T55" fmla="*/ 117 h 226"/>
                    <a:gd name="T56" fmla="*/ 159 w 218"/>
                    <a:gd name="T57" fmla="*/ 196 h 226"/>
                    <a:gd name="T58" fmla="*/ 158 w 218"/>
                    <a:gd name="T59" fmla="*/ 198 h 226"/>
                    <a:gd name="T60" fmla="*/ 154 w 218"/>
                    <a:gd name="T61" fmla="*/ 198 h 226"/>
                    <a:gd name="T62" fmla="*/ 16 w 218"/>
                    <a:gd name="T63" fmla="*/ 181 h 226"/>
                    <a:gd name="T64" fmla="*/ 45 w 218"/>
                    <a:gd name="T65" fmla="*/ 219 h 226"/>
                    <a:gd name="T66" fmla="*/ 60 w 218"/>
                    <a:gd name="T67" fmla="*/ 192 h 226"/>
                    <a:gd name="T68" fmla="*/ 156 w 218"/>
                    <a:gd name="T69" fmla="*/ 205 h 226"/>
                    <a:gd name="T70" fmla="*/ 164 w 218"/>
                    <a:gd name="T71" fmla="*/ 202 h 226"/>
                    <a:gd name="T72" fmla="*/ 167 w 218"/>
                    <a:gd name="T73" fmla="*/ 195 h 226"/>
                    <a:gd name="T74" fmla="*/ 200 w 218"/>
                    <a:gd name="T75" fmla="*/ 68 h 226"/>
                    <a:gd name="T76" fmla="*/ 208 w 218"/>
                    <a:gd name="T77" fmla="*/ 202 h 226"/>
                    <a:gd name="T78" fmla="*/ 135 w 218"/>
                    <a:gd name="T79" fmla="*/ 218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18" h="226">
                      <a:moveTo>
                        <a:pt x="217" y="62"/>
                      </a:moveTo>
                      <a:cubicBezTo>
                        <a:pt x="216" y="61"/>
                        <a:pt x="215" y="61"/>
                        <a:pt x="215" y="61"/>
                      </a:cubicBezTo>
                      <a:cubicBezTo>
                        <a:pt x="210" y="61"/>
                        <a:pt x="206" y="61"/>
                        <a:pt x="201" y="61"/>
                      </a:cubicBezTo>
                      <a:cubicBezTo>
                        <a:pt x="202" y="55"/>
                        <a:pt x="203" y="49"/>
                        <a:pt x="205" y="44"/>
                      </a:cubicBezTo>
                      <a:cubicBezTo>
                        <a:pt x="205" y="43"/>
                        <a:pt x="205" y="42"/>
                        <a:pt x="204" y="42"/>
                      </a:cubicBezTo>
                      <a:cubicBezTo>
                        <a:pt x="204" y="41"/>
                        <a:pt x="203" y="40"/>
                        <a:pt x="202" y="40"/>
                      </a:cubicBezTo>
                      <a:cubicBezTo>
                        <a:pt x="183" y="37"/>
                        <a:pt x="166" y="36"/>
                        <a:pt x="148" y="36"/>
                      </a:cubicBezTo>
                      <a:cubicBezTo>
                        <a:pt x="151" y="28"/>
                        <a:pt x="154" y="21"/>
                        <a:pt x="158" y="13"/>
                      </a:cubicBezTo>
                      <a:cubicBezTo>
                        <a:pt x="158" y="12"/>
                        <a:pt x="158" y="11"/>
                        <a:pt x="158" y="10"/>
                      </a:cubicBezTo>
                      <a:cubicBezTo>
                        <a:pt x="158" y="9"/>
                        <a:pt x="157" y="8"/>
                        <a:pt x="156" y="8"/>
                      </a:cubicBezTo>
                      <a:cubicBezTo>
                        <a:pt x="144" y="4"/>
                        <a:pt x="132" y="1"/>
                        <a:pt x="120" y="0"/>
                      </a:cubicBezTo>
                      <a:cubicBezTo>
                        <a:pt x="118" y="0"/>
                        <a:pt x="117" y="1"/>
                        <a:pt x="116" y="2"/>
                      </a:cubicBezTo>
                      <a:cubicBezTo>
                        <a:pt x="113" y="14"/>
                        <a:pt x="108" y="25"/>
                        <a:pt x="103" y="36"/>
                      </a:cubicBezTo>
                      <a:cubicBezTo>
                        <a:pt x="84" y="36"/>
                        <a:pt x="66" y="35"/>
                        <a:pt x="51" y="26"/>
                      </a:cubicBezTo>
                      <a:cubicBezTo>
                        <a:pt x="50" y="26"/>
                        <a:pt x="49" y="25"/>
                        <a:pt x="48" y="26"/>
                      </a:cubicBezTo>
                      <a:cubicBezTo>
                        <a:pt x="47" y="26"/>
                        <a:pt x="46" y="27"/>
                        <a:pt x="46" y="28"/>
                      </a:cubicBezTo>
                      <a:cubicBezTo>
                        <a:pt x="38" y="73"/>
                        <a:pt x="31" y="139"/>
                        <a:pt x="1" y="183"/>
                      </a:cubicBezTo>
                      <a:cubicBezTo>
                        <a:pt x="0" y="184"/>
                        <a:pt x="0" y="185"/>
                        <a:pt x="0" y="186"/>
                      </a:cubicBezTo>
                      <a:cubicBezTo>
                        <a:pt x="1" y="187"/>
                        <a:pt x="2" y="188"/>
                        <a:pt x="4" y="188"/>
                      </a:cubicBezTo>
                      <a:cubicBezTo>
                        <a:pt x="8" y="188"/>
                        <a:pt x="12" y="187"/>
                        <a:pt x="16" y="187"/>
                      </a:cubicBezTo>
                      <a:cubicBezTo>
                        <a:pt x="24" y="187"/>
                        <a:pt x="32" y="188"/>
                        <a:pt x="41" y="189"/>
                      </a:cubicBezTo>
                      <a:cubicBezTo>
                        <a:pt x="39" y="201"/>
                        <a:pt x="39" y="211"/>
                        <a:pt x="38" y="222"/>
                      </a:cubicBezTo>
                      <a:cubicBezTo>
                        <a:pt x="38" y="223"/>
                        <a:pt x="38" y="224"/>
                        <a:pt x="39" y="225"/>
                      </a:cubicBezTo>
                      <a:cubicBezTo>
                        <a:pt x="40" y="225"/>
                        <a:pt x="41" y="226"/>
                        <a:pt x="42" y="226"/>
                      </a:cubicBezTo>
                      <a:cubicBezTo>
                        <a:pt x="70" y="225"/>
                        <a:pt x="103" y="224"/>
                        <a:pt x="135" y="224"/>
                      </a:cubicBezTo>
                      <a:cubicBezTo>
                        <a:pt x="161" y="224"/>
                        <a:pt x="187" y="225"/>
                        <a:pt x="211" y="226"/>
                      </a:cubicBezTo>
                      <a:cubicBezTo>
                        <a:pt x="212" y="226"/>
                        <a:pt x="213" y="226"/>
                        <a:pt x="213" y="225"/>
                      </a:cubicBezTo>
                      <a:cubicBezTo>
                        <a:pt x="214" y="225"/>
                        <a:pt x="214" y="224"/>
                        <a:pt x="214" y="223"/>
                      </a:cubicBezTo>
                      <a:cubicBezTo>
                        <a:pt x="214" y="216"/>
                        <a:pt x="214" y="209"/>
                        <a:pt x="214" y="202"/>
                      </a:cubicBezTo>
                      <a:cubicBezTo>
                        <a:pt x="214" y="156"/>
                        <a:pt x="215" y="111"/>
                        <a:pt x="218" y="65"/>
                      </a:cubicBezTo>
                      <a:cubicBezTo>
                        <a:pt x="218" y="64"/>
                        <a:pt x="218" y="63"/>
                        <a:pt x="217" y="62"/>
                      </a:cubicBezTo>
                      <a:close/>
                      <a:moveTo>
                        <a:pt x="122" y="7"/>
                      </a:moveTo>
                      <a:cubicBezTo>
                        <a:pt x="131" y="8"/>
                        <a:pt x="141" y="10"/>
                        <a:pt x="150" y="13"/>
                      </a:cubicBezTo>
                      <a:cubicBezTo>
                        <a:pt x="143" y="29"/>
                        <a:pt x="136" y="45"/>
                        <a:pt x="129" y="61"/>
                      </a:cubicBezTo>
                      <a:cubicBezTo>
                        <a:pt x="129" y="62"/>
                        <a:pt x="128" y="63"/>
                        <a:pt x="128" y="63"/>
                      </a:cubicBezTo>
                      <a:cubicBezTo>
                        <a:pt x="127" y="64"/>
                        <a:pt x="127" y="64"/>
                        <a:pt x="127" y="64"/>
                      </a:cubicBezTo>
                      <a:cubicBezTo>
                        <a:pt x="126" y="65"/>
                        <a:pt x="126" y="65"/>
                        <a:pt x="126" y="65"/>
                      </a:cubicBezTo>
                      <a:cubicBezTo>
                        <a:pt x="125" y="65"/>
                        <a:pt x="124" y="65"/>
                        <a:pt x="123" y="64"/>
                      </a:cubicBezTo>
                      <a:cubicBezTo>
                        <a:pt x="115" y="63"/>
                        <a:pt x="106" y="61"/>
                        <a:pt x="97" y="60"/>
                      </a:cubicBezTo>
                      <a:cubicBezTo>
                        <a:pt x="108" y="44"/>
                        <a:pt x="116" y="26"/>
                        <a:pt x="122" y="7"/>
                      </a:cubicBezTo>
                      <a:close/>
                      <a:moveTo>
                        <a:pt x="10" y="181"/>
                      </a:moveTo>
                      <a:cubicBezTo>
                        <a:pt x="38" y="137"/>
                        <a:pt x="44" y="77"/>
                        <a:pt x="52" y="34"/>
                      </a:cubicBezTo>
                      <a:cubicBezTo>
                        <a:pt x="66" y="41"/>
                        <a:pt x="83" y="43"/>
                        <a:pt x="100" y="43"/>
                      </a:cubicBezTo>
                      <a:cubicBezTo>
                        <a:pt x="96" y="49"/>
                        <a:pt x="93" y="55"/>
                        <a:pt x="89" y="61"/>
                      </a:cubicBezTo>
                      <a:cubicBezTo>
                        <a:pt x="88" y="62"/>
                        <a:pt x="88" y="63"/>
                        <a:pt x="89" y="64"/>
                      </a:cubicBezTo>
                      <a:cubicBezTo>
                        <a:pt x="89" y="65"/>
                        <a:pt x="90" y="66"/>
                        <a:pt x="91" y="66"/>
                      </a:cubicBezTo>
                      <a:cubicBezTo>
                        <a:pt x="101" y="68"/>
                        <a:pt x="112" y="69"/>
                        <a:pt x="122" y="71"/>
                      </a:cubicBezTo>
                      <a:cubicBezTo>
                        <a:pt x="123" y="71"/>
                        <a:pt x="124" y="71"/>
                        <a:pt x="126" y="71"/>
                      </a:cubicBezTo>
                      <a:cubicBezTo>
                        <a:pt x="127" y="71"/>
                        <a:pt x="128" y="71"/>
                        <a:pt x="130" y="70"/>
                      </a:cubicBezTo>
                      <a:cubicBezTo>
                        <a:pt x="128" y="67"/>
                        <a:pt x="128" y="67"/>
                        <a:pt x="128" y="67"/>
                      </a:cubicBezTo>
                      <a:cubicBezTo>
                        <a:pt x="130" y="70"/>
                        <a:pt x="130" y="70"/>
                        <a:pt x="130" y="70"/>
                      </a:cubicBezTo>
                      <a:cubicBezTo>
                        <a:pt x="131" y="70"/>
                        <a:pt x="133" y="68"/>
                        <a:pt x="133" y="67"/>
                      </a:cubicBezTo>
                      <a:cubicBezTo>
                        <a:pt x="134" y="66"/>
                        <a:pt x="135" y="65"/>
                        <a:pt x="135" y="64"/>
                      </a:cubicBezTo>
                      <a:cubicBezTo>
                        <a:pt x="138" y="57"/>
                        <a:pt x="141" y="50"/>
                        <a:pt x="145" y="43"/>
                      </a:cubicBezTo>
                      <a:cubicBezTo>
                        <a:pt x="162" y="43"/>
                        <a:pt x="179" y="43"/>
                        <a:pt x="197" y="46"/>
                      </a:cubicBezTo>
                      <a:cubicBezTo>
                        <a:pt x="193" y="67"/>
                        <a:pt x="191" y="92"/>
                        <a:pt x="186" y="117"/>
                      </a:cubicBezTo>
                      <a:cubicBezTo>
                        <a:pt x="182" y="143"/>
                        <a:pt x="175" y="170"/>
                        <a:pt x="161" y="191"/>
                      </a:cubicBezTo>
                      <a:cubicBezTo>
                        <a:pt x="160" y="193"/>
                        <a:pt x="160" y="195"/>
                        <a:pt x="159" y="196"/>
                      </a:cubicBezTo>
                      <a:cubicBezTo>
                        <a:pt x="159" y="197"/>
                        <a:pt x="158" y="198"/>
                        <a:pt x="158" y="198"/>
                      </a:cubicBezTo>
                      <a:cubicBezTo>
                        <a:pt x="158" y="198"/>
                        <a:pt x="158" y="198"/>
                        <a:pt x="158" y="198"/>
                      </a:cubicBezTo>
                      <a:cubicBezTo>
                        <a:pt x="157" y="198"/>
                        <a:pt x="157" y="199"/>
                        <a:pt x="156" y="199"/>
                      </a:cubicBezTo>
                      <a:cubicBezTo>
                        <a:pt x="156" y="199"/>
                        <a:pt x="155" y="198"/>
                        <a:pt x="154" y="198"/>
                      </a:cubicBezTo>
                      <a:cubicBezTo>
                        <a:pt x="123" y="194"/>
                        <a:pt x="92" y="189"/>
                        <a:pt x="61" y="185"/>
                      </a:cubicBezTo>
                      <a:cubicBezTo>
                        <a:pt x="47" y="183"/>
                        <a:pt x="31" y="181"/>
                        <a:pt x="16" y="181"/>
                      </a:cubicBezTo>
                      <a:cubicBezTo>
                        <a:pt x="14" y="181"/>
                        <a:pt x="12" y="181"/>
                        <a:pt x="10" y="181"/>
                      </a:cubicBezTo>
                      <a:close/>
                      <a:moveTo>
                        <a:pt x="45" y="219"/>
                      </a:moveTo>
                      <a:cubicBezTo>
                        <a:pt x="46" y="209"/>
                        <a:pt x="46" y="200"/>
                        <a:pt x="47" y="190"/>
                      </a:cubicBezTo>
                      <a:cubicBezTo>
                        <a:pt x="52" y="190"/>
                        <a:pt x="56" y="191"/>
                        <a:pt x="60" y="192"/>
                      </a:cubicBezTo>
                      <a:cubicBezTo>
                        <a:pt x="91" y="196"/>
                        <a:pt x="122" y="201"/>
                        <a:pt x="153" y="205"/>
                      </a:cubicBezTo>
                      <a:cubicBezTo>
                        <a:pt x="154" y="205"/>
                        <a:pt x="155" y="205"/>
                        <a:pt x="156" y="205"/>
                      </a:cubicBezTo>
                      <a:cubicBezTo>
                        <a:pt x="158" y="205"/>
                        <a:pt x="159" y="205"/>
                        <a:pt x="160" y="205"/>
                      </a:cubicBezTo>
                      <a:cubicBezTo>
                        <a:pt x="162" y="204"/>
                        <a:pt x="163" y="203"/>
                        <a:pt x="164" y="202"/>
                      </a:cubicBezTo>
                      <a:cubicBezTo>
                        <a:pt x="165" y="201"/>
                        <a:pt x="165" y="199"/>
                        <a:pt x="166" y="198"/>
                      </a:cubicBezTo>
                      <a:cubicBezTo>
                        <a:pt x="166" y="196"/>
                        <a:pt x="167" y="195"/>
                        <a:pt x="167" y="195"/>
                      </a:cubicBezTo>
                      <a:cubicBezTo>
                        <a:pt x="182" y="172"/>
                        <a:pt x="189" y="145"/>
                        <a:pt x="193" y="118"/>
                      </a:cubicBezTo>
                      <a:cubicBezTo>
                        <a:pt x="196" y="100"/>
                        <a:pt x="198" y="83"/>
                        <a:pt x="200" y="68"/>
                      </a:cubicBezTo>
                      <a:cubicBezTo>
                        <a:pt x="204" y="68"/>
                        <a:pt x="207" y="68"/>
                        <a:pt x="211" y="68"/>
                      </a:cubicBezTo>
                      <a:cubicBezTo>
                        <a:pt x="208" y="113"/>
                        <a:pt x="208" y="157"/>
                        <a:pt x="208" y="202"/>
                      </a:cubicBezTo>
                      <a:cubicBezTo>
                        <a:pt x="208" y="208"/>
                        <a:pt x="208" y="214"/>
                        <a:pt x="208" y="219"/>
                      </a:cubicBezTo>
                      <a:cubicBezTo>
                        <a:pt x="185" y="218"/>
                        <a:pt x="160" y="218"/>
                        <a:pt x="135" y="218"/>
                      </a:cubicBezTo>
                      <a:cubicBezTo>
                        <a:pt x="104" y="218"/>
                        <a:pt x="73" y="218"/>
                        <a:pt x="45" y="219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4" name="Freeform 5">
                  <a:extLst>
                    <a:ext uri="{FF2B5EF4-FFF2-40B4-BE49-F238E27FC236}">
                      <a16:creationId xmlns:a16="http://schemas.microsoft.com/office/drawing/2014/main" id="{879B19A2-0C98-446F-92E9-1B69DA34D33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69628">
                  <a:off x="9233266" y="1909303"/>
                  <a:ext cx="1626275" cy="1402998"/>
                </a:xfrm>
                <a:custGeom>
                  <a:avLst/>
                  <a:gdLst>
                    <a:gd name="T0" fmla="*/ 215 w 218"/>
                    <a:gd name="T1" fmla="*/ 61 h 226"/>
                    <a:gd name="T2" fmla="*/ 205 w 218"/>
                    <a:gd name="T3" fmla="*/ 44 h 226"/>
                    <a:gd name="T4" fmla="*/ 202 w 218"/>
                    <a:gd name="T5" fmla="*/ 40 h 226"/>
                    <a:gd name="T6" fmla="*/ 158 w 218"/>
                    <a:gd name="T7" fmla="*/ 13 h 226"/>
                    <a:gd name="T8" fmla="*/ 156 w 218"/>
                    <a:gd name="T9" fmla="*/ 8 h 226"/>
                    <a:gd name="T10" fmla="*/ 116 w 218"/>
                    <a:gd name="T11" fmla="*/ 2 h 226"/>
                    <a:gd name="T12" fmla="*/ 51 w 218"/>
                    <a:gd name="T13" fmla="*/ 26 h 226"/>
                    <a:gd name="T14" fmla="*/ 46 w 218"/>
                    <a:gd name="T15" fmla="*/ 28 h 226"/>
                    <a:gd name="T16" fmla="*/ 0 w 218"/>
                    <a:gd name="T17" fmla="*/ 186 h 226"/>
                    <a:gd name="T18" fmla="*/ 16 w 218"/>
                    <a:gd name="T19" fmla="*/ 187 h 226"/>
                    <a:gd name="T20" fmla="*/ 38 w 218"/>
                    <a:gd name="T21" fmla="*/ 222 h 226"/>
                    <a:gd name="T22" fmla="*/ 42 w 218"/>
                    <a:gd name="T23" fmla="*/ 226 h 226"/>
                    <a:gd name="T24" fmla="*/ 211 w 218"/>
                    <a:gd name="T25" fmla="*/ 226 h 226"/>
                    <a:gd name="T26" fmla="*/ 214 w 218"/>
                    <a:gd name="T27" fmla="*/ 223 h 226"/>
                    <a:gd name="T28" fmla="*/ 218 w 218"/>
                    <a:gd name="T29" fmla="*/ 65 h 226"/>
                    <a:gd name="T30" fmla="*/ 122 w 218"/>
                    <a:gd name="T31" fmla="*/ 7 h 226"/>
                    <a:gd name="T32" fmla="*/ 129 w 218"/>
                    <a:gd name="T33" fmla="*/ 61 h 226"/>
                    <a:gd name="T34" fmla="*/ 127 w 218"/>
                    <a:gd name="T35" fmla="*/ 64 h 226"/>
                    <a:gd name="T36" fmla="*/ 123 w 218"/>
                    <a:gd name="T37" fmla="*/ 64 h 226"/>
                    <a:gd name="T38" fmla="*/ 122 w 218"/>
                    <a:gd name="T39" fmla="*/ 7 h 226"/>
                    <a:gd name="T40" fmla="*/ 52 w 218"/>
                    <a:gd name="T41" fmla="*/ 34 h 226"/>
                    <a:gd name="T42" fmla="*/ 89 w 218"/>
                    <a:gd name="T43" fmla="*/ 61 h 226"/>
                    <a:gd name="T44" fmla="*/ 91 w 218"/>
                    <a:gd name="T45" fmla="*/ 66 h 226"/>
                    <a:gd name="T46" fmla="*/ 126 w 218"/>
                    <a:gd name="T47" fmla="*/ 71 h 226"/>
                    <a:gd name="T48" fmla="*/ 128 w 218"/>
                    <a:gd name="T49" fmla="*/ 67 h 226"/>
                    <a:gd name="T50" fmla="*/ 133 w 218"/>
                    <a:gd name="T51" fmla="*/ 67 h 226"/>
                    <a:gd name="T52" fmla="*/ 145 w 218"/>
                    <a:gd name="T53" fmla="*/ 43 h 226"/>
                    <a:gd name="T54" fmla="*/ 186 w 218"/>
                    <a:gd name="T55" fmla="*/ 117 h 226"/>
                    <a:gd name="T56" fmla="*/ 159 w 218"/>
                    <a:gd name="T57" fmla="*/ 196 h 226"/>
                    <a:gd name="T58" fmla="*/ 158 w 218"/>
                    <a:gd name="T59" fmla="*/ 198 h 226"/>
                    <a:gd name="T60" fmla="*/ 154 w 218"/>
                    <a:gd name="T61" fmla="*/ 198 h 226"/>
                    <a:gd name="T62" fmla="*/ 16 w 218"/>
                    <a:gd name="T63" fmla="*/ 181 h 226"/>
                    <a:gd name="T64" fmla="*/ 45 w 218"/>
                    <a:gd name="T65" fmla="*/ 219 h 226"/>
                    <a:gd name="T66" fmla="*/ 60 w 218"/>
                    <a:gd name="T67" fmla="*/ 192 h 226"/>
                    <a:gd name="T68" fmla="*/ 156 w 218"/>
                    <a:gd name="T69" fmla="*/ 205 h 226"/>
                    <a:gd name="T70" fmla="*/ 164 w 218"/>
                    <a:gd name="T71" fmla="*/ 202 h 226"/>
                    <a:gd name="T72" fmla="*/ 167 w 218"/>
                    <a:gd name="T73" fmla="*/ 195 h 226"/>
                    <a:gd name="T74" fmla="*/ 200 w 218"/>
                    <a:gd name="T75" fmla="*/ 68 h 226"/>
                    <a:gd name="T76" fmla="*/ 208 w 218"/>
                    <a:gd name="T77" fmla="*/ 202 h 226"/>
                    <a:gd name="T78" fmla="*/ 135 w 218"/>
                    <a:gd name="T79" fmla="*/ 218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18" h="226">
                      <a:moveTo>
                        <a:pt x="217" y="62"/>
                      </a:moveTo>
                      <a:cubicBezTo>
                        <a:pt x="216" y="61"/>
                        <a:pt x="215" y="61"/>
                        <a:pt x="215" y="61"/>
                      </a:cubicBezTo>
                      <a:cubicBezTo>
                        <a:pt x="210" y="61"/>
                        <a:pt x="206" y="61"/>
                        <a:pt x="201" y="61"/>
                      </a:cubicBezTo>
                      <a:cubicBezTo>
                        <a:pt x="202" y="55"/>
                        <a:pt x="203" y="49"/>
                        <a:pt x="205" y="44"/>
                      </a:cubicBezTo>
                      <a:cubicBezTo>
                        <a:pt x="205" y="43"/>
                        <a:pt x="205" y="42"/>
                        <a:pt x="204" y="42"/>
                      </a:cubicBezTo>
                      <a:cubicBezTo>
                        <a:pt x="204" y="41"/>
                        <a:pt x="203" y="40"/>
                        <a:pt x="202" y="40"/>
                      </a:cubicBezTo>
                      <a:cubicBezTo>
                        <a:pt x="183" y="37"/>
                        <a:pt x="166" y="36"/>
                        <a:pt x="148" y="36"/>
                      </a:cubicBezTo>
                      <a:cubicBezTo>
                        <a:pt x="151" y="28"/>
                        <a:pt x="154" y="21"/>
                        <a:pt x="158" y="13"/>
                      </a:cubicBezTo>
                      <a:cubicBezTo>
                        <a:pt x="158" y="12"/>
                        <a:pt x="158" y="11"/>
                        <a:pt x="158" y="10"/>
                      </a:cubicBezTo>
                      <a:cubicBezTo>
                        <a:pt x="158" y="9"/>
                        <a:pt x="157" y="8"/>
                        <a:pt x="156" y="8"/>
                      </a:cubicBezTo>
                      <a:cubicBezTo>
                        <a:pt x="144" y="4"/>
                        <a:pt x="132" y="1"/>
                        <a:pt x="120" y="0"/>
                      </a:cubicBezTo>
                      <a:cubicBezTo>
                        <a:pt x="118" y="0"/>
                        <a:pt x="117" y="1"/>
                        <a:pt x="116" y="2"/>
                      </a:cubicBezTo>
                      <a:cubicBezTo>
                        <a:pt x="113" y="14"/>
                        <a:pt x="108" y="25"/>
                        <a:pt x="103" y="36"/>
                      </a:cubicBezTo>
                      <a:cubicBezTo>
                        <a:pt x="84" y="36"/>
                        <a:pt x="66" y="35"/>
                        <a:pt x="51" y="26"/>
                      </a:cubicBezTo>
                      <a:cubicBezTo>
                        <a:pt x="50" y="26"/>
                        <a:pt x="49" y="25"/>
                        <a:pt x="48" y="26"/>
                      </a:cubicBezTo>
                      <a:cubicBezTo>
                        <a:pt x="47" y="26"/>
                        <a:pt x="46" y="27"/>
                        <a:pt x="46" y="28"/>
                      </a:cubicBezTo>
                      <a:cubicBezTo>
                        <a:pt x="38" y="73"/>
                        <a:pt x="31" y="139"/>
                        <a:pt x="1" y="183"/>
                      </a:cubicBezTo>
                      <a:cubicBezTo>
                        <a:pt x="0" y="184"/>
                        <a:pt x="0" y="185"/>
                        <a:pt x="0" y="186"/>
                      </a:cubicBezTo>
                      <a:cubicBezTo>
                        <a:pt x="1" y="187"/>
                        <a:pt x="2" y="188"/>
                        <a:pt x="4" y="188"/>
                      </a:cubicBezTo>
                      <a:cubicBezTo>
                        <a:pt x="8" y="188"/>
                        <a:pt x="12" y="187"/>
                        <a:pt x="16" y="187"/>
                      </a:cubicBezTo>
                      <a:cubicBezTo>
                        <a:pt x="24" y="187"/>
                        <a:pt x="32" y="188"/>
                        <a:pt x="41" y="189"/>
                      </a:cubicBezTo>
                      <a:cubicBezTo>
                        <a:pt x="39" y="201"/>
                        <a:pt x="39" y="211"/>
                        <a:pt x="38" y="222"/>
                      </a:cubicBezTo>
                      <a:cubicBezTo>
                        <a:pt x="38" y="223"/>
                        <a:pt x="38" y="224"/>
                        <a:pt x="39" y="225"/>
                      </a:cubicBezTo>
                      <a:cubicBezTo>
                        <a:pt x="40" y="225"/>
                        <a:pt x="41" y="226"/>
                        <a:pt x="42" y="226"/>
                      </a:cubicBezTo>
                      <a:cubicBezTo>
                        <a:pt x="70" y="225"/>
                        <a:pt x="103" y="224"/>
                        <a:pt x="135" y="224"/>
                      </a:cubicBezTo>
                      <a:cubicBezTo>
                        <a:pt x="161" y="224"/>
                        <a:pt x="187" y="225"/>
                        <a:pt x="211" y="226"/>
                      </a:cubicBezTo>
                      <a:cubicBezTo>
                        <a:pt x="212" y="226"/>
                        <a:pt x="213" y="226"/>
                        <a:pt x="213" y="225"/>
                      </a:cubicBezTo>
                      <a:cubicBezTo>
                        <a:pt x="214" y="225"/>
                        <a:pt x="214" y="224"/>
                        <a:pt x="214" y="223"/>
                      </a:cubicBezTo>
                      <a:cubicBezTo>
                        <a:pt x="214" y="216"/>
                        <a:pt x="214" y="209"/>
                        <a:pt x="214" y="202"/>
                      </a:cubicBezTo>
                      <a:cubicBezTo>
                        <a:pt x="214" y="156"/>
                        <a:pt x="215" y="111"/>
                        <a:pt x="218" y="65"/>
                      </a:cubicBezTo>
                      <a:cubicBezTo>
                        <a:pt x="218" y="64"/>
                        <a:pt x="218" y="63"/>
                        <a:pt x="217" y="62"/>
                      </a:cubicBezTo>
                      <a:close/>
                      <a:moveTo>
                        <a:pt x="122" y="7"/>
                      </a:moveTo>
                      <a:cubicBezTo>
                        <a:pt x="131" y="8"/>
                        <a:pt x="141" y="10"/>
                        <a:pt x="150" y="13"/>
                      </a:cubicBezTo>
                      <a:cubicBezTo>
                        <a:pt x="143" y="29"/>
                        <a:pt x="136" y="45"/>
                        <a:pt x="129" y="61"/>
                      </a:cubicBezTo>
                      <a:cubicBezTo>
                        <a:pt x="129" y="62"/>
                        <a:pt x="128" y="63"/>
                        <a:pt x="128" y="63"/>
                      </a:cubicBezTo>
                      <a:cubicBezTo>
                        <a:pt x="127" y="64"/>
                        <a:pt x="127" y="64"/>
                        <a:pt x="127" y="64"/>
                      </a:cubicBezTo>
                      <a:cubicBezTo>
                        <a:pt x="126" y="65"/>
                        <a:pt x="126" y="65"/>
                        <a:pt x="126" y="65"/>
                      </a:cubicBezTo>
                      <a:cubicBezTo>
                        <a:pt x="125" y="65"/>
                        <a:pt x="124" y="65"/>
                        <a:pt x="123" y="64"/>
                      </a:cubicBezTo>
                      <a:cubicBezTo>
                        <a:pt x="115" y="63"/>
                        <a:pt x="106" y="61"/>
                        <a:pt x="97" y="60"/>
                      </a:cubicBezTo>
                      <a:cubicBezTo>
                        <a:pt x="108" y="44"/>
                        <a:pt x="116" y="26"/>
                        <a:pt x="122" y="7"/>
                      </a:cubicBezTo>
                      <a:close/>
                      <a:moveTo>
                        <a:pt x="10" y="181"/>
                      </a:moveTo>
                      <a:cubicBezTo>
                        <a:pt x="38" y="137"/>
                        <a:pt x="44" y="77"/>
                        <a:pt x="52" y="34"/>
                      </a:cubicBezTo>
                      <a:cubicBezTo>
                        <a:pt x="66" y="41"/>
                        <a:pt x="83" y="43"/>
                        <a:pt x="100" y="43"/>
                      </a:cubicBezTo>
                      <a:cubicBezTo>
                        <a:pt x="96" y="49"/>
                        <a:pt x="93" y="55"/>
                        <a:pt x="89" y="61"/>
                      </a:cubicBezTo>
                      <a:cubicBezTo>
                        <a:pt x="88" y="62"/>
                        <a:pt x="88" y="63"/>
                        <a:pt x="89" y="64"/>
                      </a:cubicBezTo>
                      <a:cubicBezTo>
                        <a:pt x="89" y="65"/>
                        <a:pt x="90" y="66"/>
                        <a:pt x="91" y="66"/>
                      </a:cubicBezTo>
                      <a:cubicBezTo>
                        <a:pt x="101" y="68"/>
                        <a:pt x="112" y="69"/>
                        <a:pt x="122" y="71"/>
                      </a:cubicBezTo>
                      <a:cubicBezTo>
                        <a:pt x="123" y="71"/>
                        <a:pt x="124" y="71"/>
                        <a:pt x="126" y="71"/>
                      </a:cubicBezTo>
                      <a:cubicBezTo>
                        <a:pt x="127" y="71"/>
                        <a:pt x="128" y="71"/>
                        <a:pt x="130" y="70"/>
                      </a:cubicBezTo>
                      <a:cubicBezTo>
                        <a:pt x="128" y="67"/>
                        <a:pt x="128" y="67"/>
                        <a:pt x="128" y="67"/>
                      </a:cubicBezTo>
                      <a:cubicBezTo>
                        <a:pt x="130" y="70"/>
                        <a:pt x="130" y="70"/>
                        <a:pt x="130" y="70"/>
                      </a:cubicBezTo>
                      <a:cubicBezTo>
                        <a:pt x="131" y="70"/>
                        <a:pt x="133" y="68"/>
                        <a:pt x="133" y="67"/>
                      </a:cubicBezTo>
                      <a:cubicBezTo>
                        <a:pt x="134" y="66"/>
                        <a:pt x="135" y="65"/>
                        <a:pt x="135" y="64"/>
                      </a:cubicBezTo>
                      <a:cubicBezTo>
                        <a:pt x="138" y="57"/>
                        <a:pt x="141" y="50"/>
                        <a:pt x="145" y="43"/>
                      </a:cubicBezTo>
                      <a:cubicBezTo>
                        <a:pt x="162" y="43"/>
                        <a:pt x="179" y="43"/>
                        <a:pt x="197" y="46"/>
                      </a:cubicBezTo>
                      <a:cubicBezTo>
                        <a:pt x="193" y="67"/>
                        <a:pt x="191" y="92"/>
                        <a:pt x="186" y="117"/>
                      </a:cubicBezTo>
                      <a:cubicBezTo>
                        <a:pt x="182" y="143"/>
                        <a:pt x="175" y="170"/>
                        <a:pt x="161" y="191"/>
                      </a:cubicBezTo>
                      <a:cubicBezTo>
                        <a:pt x="160" y="193"/>
                        <a:pt x="160" y="195"/>
                        <a:pt x="159" y="196"/>
                      </a:cubicBezTo>
                      <a:cubicBezTo>
                        <a:pt x="159" y="197"/>
                        <a:pt x="158" y="198"/>
                        <a:pt x="158" y="198"/>
                      </a:cubicBezTo>
                      <a:cubicBezTo>
                        <a:pt x="158" y="198"/>
                        <a:pt x="158" y="198"/>
                        <a:pt x="158" y="198"/>
                      </a:cubicBezTo>
                      <a:cubicBezTo>
                        <a:pt x="157" y="198"/>
                        <a:pt x="157" y="199"/>
                        <a:pt x="156" y="199"/>
                      </a:cubicBezTo>
                      <a:cubicBezTo>
                        <a:pt x="156" y="199"/>
                        <a:pt x="155" y="198"/>
                        <a:pt x="154" y="198"/>
                      </a:cubicBezTo>
                      <a:cubicBezTo>
                        <a:pt x="123" y="194"/>
                        <a:pt x="92" y="189"/>
                        <a:pt x="61" y="185"/>
                      </a:cubicBezTo>
                      <a:cubicBezTo>
                        <a:pt x="47" y="183"/>
                        <a:pt x="31" y="181"/>
                        <a:pt x="16" y="181"/>
                      </a:cubicBezTo>
                      <a:cubicBezTo>
                        <a:pt x="14" y="181"/>
                        <a:pt x="12" y="181"/>
                        <a:pt x="10" y="181"/>
                      </a:cubicBezTo>
                      <a:close/>
                      <a:moveTo>
                        <a:pt x="45" y="219"/>
                      </a:moveTo>
                      <a:cubicBezTo>
                        <a:pt x="46" y="209"/>
                        <a:pt x="46" y="200"/>
                        <a:pt x="47" y="190"/>
                      </a:cubicBezTo>
                      <a:cubicBezTo>
                        <a:pt x="52" y="190"/>
                        <a:pt x="56" y="191"/>
                        <a:pt x="60" y="192"/>
                      </a:cubicBezTo>
                      <a:cubicBezTo>
                        <a:pt x="91" y="196"/>
                        <a:pt x="122" y="201"/>
                        <a:pt x="153" y="205"/>
                      </a:cubicBezTo>
                      <a:cubicBezTo>
                        <a:pt x="154" y="205"/>
                        <a:pt x="155" y="205"/>
                        <a:pt x="156" y="205"/>
                      </a:cubicBezTo>
                      <a:cubicBezTo>
                        <a:pt x="158" y="205"/>
                        <a:pt x="159" y="205"/>
                        <a:pt x="160" y="205"/>
                      </a:cubicBezTo>
                      <a:cubicBezTo>
                        <a:pt x="162" y="204"/>
                        <a:pt x="163" y="203"/>
                        <a:pt x="164" y="202"/>
                      </a:cubicBezTo>
                      <a:cubicBezTo>
                        <a:pt x="165" y="201"/>
                        <a:pt x="165" y="199"/>
                        <a:pt x="166" y="198"/>
                      </a:cubicBezTo>
                      <a:cubicBezTo>
                        <a:pt x="166" y="196"/>
                        <a:pt x="167" y="195"/>
                        <a:pt x="167" y="195"/>
                      </a:cubicBezTo>
                      <a:cubicBezTo>
                        <a:pt x="182" y="172"/>
                        <a:pt x="189" y="145"/>
                        <a:pt x="193" y="118"/>
                      </a:cubicBezTo>
                      <a:cubicBezTo>
                        <a:pt x="196" y="100"/>
                        <a:pt x="198" y="83"/>
                        <a:pt x="200" y="68"/>
                      </a:cubicBezTo>
                      <a:cubicBezTo>
                        <a:pt x="204" y="68"/>
                        <a:pt x="207" y="68"/>
                        <a:pt x="211" y="68"/>
                      </a:cubicBezTo>
                      <a:cubicBezTo>
                        <a:pt x="208" y="113"/>
                        <a:pt x="208" y="157"/>
                        <a:pt x="208" y="202"/>
                      </a:cubicBezTo>
                      <a:cubicBezTo>
                        <a:pt x="208" y="208"/>
                        <a:pt x="208" y="214"/>
                        <a:pt x="208" y="219"/>
                      </a:cubicBezTo>
                      <a:cubicBezTo>
                        <a:pt x="185" y="218"/>
                        <a:pt x="160" y="218"/>
                        <a:pt x="135" y="218"/>
                      </a:cubicBezTo>
                      <a:cubicBezTo>
                        <a:pt x="104" y="218"/>
                        <a:pt x="73" y="218"/>
                        <a:pt x="45" y="219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6" name="任意多边形 11">
                  <a:extLst>
                    <a:ext uri="{FF2B5EF4-FFF2-40B4-BE49-F238E27FC236}">
                      <a16:creationId xmlns:a16="http://schemas.microsoft.com/office/drawing/2014/main" id="{5ED10332-3261-47AB-A458-6C89373E8BE9}"/>
                    </a:ext>
                  </a:extLst>
                </p:cNvPr>
                <p:cNvSpPr/>
                <p:nvPr/>
              </p:nvSpPr>
              <p:spPr>
                <a:xfrm>
                  <a:off x="2254670" y="1822328"/>
                  <a:ext cx="8229600" cy="981167"/>
                </a:xfrm>
                <a:custGeom>
                  <a:avLst/>
                  <a:gdLst>
                    <a:gd name="connsiteX0" fmla="*/ 0 w 7750629"/>
                    <a:gd name="connsiteY0" fmla="*/ 174172 h 901881"/>
                    <a:gd name="connsiteX1" fmla="*/ 2627086 w 7750629"/>
                    <a:gd name="connsiteY1" fmla="*/ 899886 h 901881"/>
                    <a:gd name="connsiteX2" fmla="*/ 5341257 w 7750629"/>
                    <a:gd name="connsiteY2" fmla="*/ 377372 h 901881"/>
                    <a:gd name="connsiteX3" fmla="*/ 7750629 w 7750629"/>
                    <a:gd name="connsiteY3" fmla="*/ 0 h 901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750629" h="901881">
                      <a:moveTo>
                        <a:pt x="0" y="174172"/>
                      </a:moveTo>
                      <a:cubicBezTo>
                        <a:pt x="868438" y="520095"/>
                        <a:pt x="1736877" y="866019"/>
                        <a:pt x="2627086" y="899886"/>
                      </a:cubicBezTo>
                      <a:cubicBezTo>
                        <a:pt x="3517295" y="933753"/>
                        <a:pt x="4487333" y="527353"/>
                        <a:pt x="5341257" y="377372"/>
                      </a:cubicBezTo>
                      <a:cubicBezTo>
                        <a:pt x="6195181" y="227391"/>
                        <a:pt x="7049105" y="152400"/>
                        <a:pt x="7750629" y="0"/>
                      </a:cubicBezTo>
                    </a:path>
                  </a:pathLst>
                </a:cu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" name="文本框 21">
                  <a:extLst>
                    <a:ext uri="{FF2B5EF4-FFF2-40B4-BE49-F238E27FC236}">
                      <a16:creationId xmlns:a16="http://schemas.microsoft.com/office/drawing/2014/main" id="{E017EE6C-AFB8-4CF3-818D-08A5C227FD87}"/>
                    </a:ext>
                  </a:extLst>
                </p:cNvPr>
                <p:cNvSpPr txBox="1"/>
                <p:nvPr/>
              </p:nvSpPr>
              <p:spPr>
                <a:xfrm>
                  <a:off x="9418812" y="2465384"/>
                  <a:ext cx="1269899" cy="3200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 algn="l" eaLnBrk="1" fontAlgn="t" hangingPunct="1">
                    <a:lnSpc>
                      <a:spcPct val="90000"/>
                    </a:lnSpc>
                    <a:spcBef>
                      <a:spcPct val="10000"/>
                    </a:spcBef>
                    <a:buClrTx/>
                  </a:pPr>
                  <a:r>
                    <a:rPr lang="en-US" altLang="zh-CN" sz="1600" b="1" dirty="0">
                      <a:solidFill>
                        <a:srgbClr val="C30F0F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rPr>
                    <a:t>dequeue()</a:t>
                  </a:r>
                  <a:endParaRPr lang="zh-CN" altLang="en-US" sz="1600" b="1" spc="-300" dirty="0">
                    <a:solidFill>
                      <a:srgbClr val="C30F0F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endParaRPr>
                </a:p>
              </p:txBody>
            </p:sp>
          </p:grpSp>
          <p:sp>
            <p:nvSpPr>
              <p:cNvPr id="294" name="文本框 21">
                <a:extLst>
                  <a:ext uri="{FF2B5EF4-FFF2-40B4-BE49-F238E27FC236}">
                    <a16:creationId xmlns:a16="http://schemas.microsoft.com/office/drawing/2014/main" id="{1A35547D-CA22-4A79-8DD4-2ABA31880AD6}"/>
                  </a:ext>
                </a:extLst>
              </p:cNvPr>
              <p:cNvSpPr txBox="1"/>
              <p:nvPr/>
            </p:nvSpPr>
            <p:spPr>
              <a:xfrm>
                <a:off x="4493192" y="2805610"/>
                <a:ext cx="1241045" cy="320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l" eaLnBrk="1" fontAlgn="t" hangingPunct="1">
                  <a:lnSpc>
                    <a:spcPct val="90000"/>
                  </a:lnSpc>
                  <a:spcBef>
                    <a:spcPct val="10000"/>
                  </a:spcBef>
                  <a:buClrTx/>
                </a:pPr>
                <a:r>
                  <a:rPr lang="en-US" altLang="zh-CN" sz="1600" b="1" dirty="0">
                    <a:solidFill>
                      <a:srgbClr val="C30F0F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enqueue()</a:t>
                </a:r>
                <a:endParaRPr lang="zh-CN" altLang="en-US" sz="1600" b="1" spc="-300" dirty="0">
                  <a:solidFill>
                    <a:srgbClr val="C30F0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</p:txBody>
          </p:sp>
        </p:grpSp>
      </p:grpSp>
      <p:sp>
        <p:nvSpPr>
          <p:cNvPr id="295" name="矩形 4">
            <a:extLst>
              <a:ext uri="{FF2B5EF4-FFF2-40B4-BE49-F238E27FC236}">
                <a16:creationId xmlns:a16="http://schemas.microsoft.com/office/drawing/2014/main" id="{E127AABA-31D1-432D-9AAF-D1DF26420E48}"/>
              </a:ext>
            </a:extLst>
          </p:cNvPr>
          <p:cNvSpPr/>
          <p:nvPr/>
        </p:nvSpPr>
        <p:spPr>
          <a:xfrm>
            <a:off x="7592716" y="3125698"/>
            <a:ext cx="4477364" cy="2650726"/>
          </a:xfrm>
          <a:prstGeom prst="rect">
            <a:avLst/>
          </a:prstGeom>
          <a:noFill/>
          <a:ln>
            <a:noFill/>
          </a:ln>
        </p:spPr>
        <p:txBody>
          <a:bodyPr wrap="square" lIns="252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Double dequeue() {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400" b="1" dirty="0">
                <a:solidFill>
                  <a:schemeClr val="accent6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oldFrant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= front;  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front = (front + 1) % </a:t>
            </a:r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values.length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counter --;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values[</a:t>
            </a:r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oldFront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F86549-01FA-4DA2-8F2A-B53F08B65E13}"/>
              </a:ext>
            </a:extLst>
          </p:cNvPr>
          <p:cNvSpPr/>
          <p:nvPr/>
        </p:nvSpPr>
        <p:spPr>
          <a:xfrm>
            <a:off x="7768047" y="5844630"/>
            <a:ext cx="1575427" cy="61563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Key Point</a:t>
            </a:r>
            <a:endParaRPr lang="en-US" b="1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D909121-7DEB-4D5C-A5F6-9E3191CC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D02DB8-3D09-4305-B44E-330B92FB2864}" type="datetime1">
              <a:rPr lang="id-ID" smtClean="0"/>
              <a:t>25/09/2024</a:t>
            </a:fld>
            <a:endParaRPr lang="id-ID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EE31285-E109-4610-B187-C77A6428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4C418-9665-479F-9302-4EDC85A4A21A}" type="slidenum">
              <a:rPr lang="id-ID" smtClean="0"/>
              <a:pPr>
                <a:defRPr/>
              </a:pPr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167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0" animBg="1"/>
      <p:bldP spid="296" grpId="0" animBg="1"/>
      <p:bldP spid="4" grpId="0"/>
      <p:bldP spid="291" grpId="0"/>
      <p:bldP spid="292" grpId="0"/>
      <p:bldP spid="295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矩形 5">
            <a:extLst>
              <a:ext uri="{FF2B5EF4-FFF2-40B4-BE49-F238E27FC236}">
                <a16:creationId xmlns:a16="http://schemas.microsoft.com/office/drawing/2014/main" id="{FCF8E82B-5B17-4BAC-9E5C-00D997925695}"/>
              </a:ext>
            </a:extLst>
          </p:cNvPr>
          <p:cNvSpPr/>
          <p:nvPr/>
        </p:nvSpPr>
        <p:spPr>
          <a:xfrm>
            <a:off x="9785041" y="2527053"/>
            <a:ext cx="1086895" cy="3099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03" name="矩形 5">
            <a:extLst>
              <a:ext uri="{FF2B5EF4-FFF2-40B4-BE49-F238E27FC236}">
                <a16:creationId xmlns:a16="http://schemas.microsoft.com/office/drawing/2014/main" id="{6F085F4B-F84E-4922-9FE7-96358136E543}"/>
              </a:ext>
            </a:extLst>
          </p:cNvPr>
          <p:cNvSpPr/>
          <p:nvPr/>
        </p:nvSpPr>
        <p:spPr>
          <a:xfrm>
            <a:off x="8428202" y="2513321"/>
            <a:ext cx="973976" cy="3099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9" name="Title 1">
            <a:extLst>
              <a:ext uri="{FF2B5EF4-FFF2-40B4-BE49-F238E27FC236}">
                <a16:creationId xmlns:a16="http://schemas.microsoft.com/office/drawing/2014/main" id="{6E8B209B-163E-40B9-9098-A0660115D943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l"/>
            <a:r>
              <a:rPr lang="en-US" altLang="zh-CN" sz="4000" dirty="0"/>
              <a:t>Example</a:t>
            </a:r>
            <a:endParaRPr lang="zh-CN" altLang="en-US" sz="4000" dirty="0"/>
          </a:p>
        </p:txBody>
      </p:sp>
      <p:pic>
        <p:nvPicPr>
          <p:cNvPr id="110" name="图片 8">
            <a:extLst>
              <a:ext uri="{FF2B5EF4-FFF2-40B4-BE49-F238E27FC236}">
                <a16:creationId xmlns:a16="http://schemas.microsoft.com/office/drawing/2014/main" id="{F7D15843-FDF4-41D3-9BD5-5A0A94107B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271" y="4044444"/>
            <a:ext cx="1282335" cy="1394858"/>
          </a:xfrm>
          <a:prstGeom prst="rect">
            <a:avLst/>
          </a:prstGeom>
        </p:spPr>
      </p:pic>
      <p:grpSp>
        <p:nvGrpSpPr>
          <p:cNvPr id="111" name="组合 1">
            <a:extLst>
              <a:ext uri="{FF2B5EF4-FFF2-40B4-BE49-F238E27FC236}">
                <a16:creationId xmlns:a16="http://schemas.microsoft.com/office/drawing/2014/main" id="{771D7965-0A2A-4ABA-B4CF-C0F63D9367F0}"/>
              </a:ext>
            </a:extLst>
          </p:cNvPr>
          <p:cNvGrpSpPr/>
          <p:nvPr/>
        </p:nvGrpSpPr>
        <p:grpSpPr>
          <a:xfrm>
            <a:off x="7763240" y="1004983"/>
            <a:ext cx="4261746" cy="3016503"/>
            <a:chOff x="7522624" y="1711467"/>
            <a:chExt cx="2698523" cy="1980244"/>
          </a:xfrm>
        </p:grpSpPr>
        <p:grpSp>
          <p:nvGrpSpPr>
            <p:cNvPr id="112" name="组合 4">
              <a:extLst>
                <a:ext uri="{FF2B5EF4-FFF2-40B4-BE49-F238E27FC236}">
                  <a16:creationId xmlns:a16="http://schemas.microsoft.com/office/drawing/2014/main" id="{23AAC5FD-17F1-47D8-8784-0598FBBA5D71}"/>
                </a:ext>
              </a:extLst>
            </p:cNvPr>
            <p:cNvGrpSpPr/>
            <p:nvPr/>
          </p:nvGrpSpPr>
          <p:grpSpPr>
            <a:xfrm flipH="1">
              <a:off x="7522624" y="1711467"/>
              <a:ext cx="2698523" cy="1980244"/>
              <a:chOff x="3246438" y="1068388"/>
              <a:chExt cx="5711825" cy="4678363"/>
            </a:xfrm>
            <a:solidFill>
              <a:schemeClr val="tx1"/>
            </a:solidFill>
          </p:grpSpPr>
          <p:sp>
            <p:nvSpPr>
              <p:cNvPr id="114" name="Freeform 5">
                <a:extLst>
                  <a:ext uri="{FF2B5EF4-FFF2-40B4-BE49-F238E27FC236}">
                    <a16:creationId xmlns:a16="http://schemas.microsoft.com/office/drawing/2014/main" id="{98F3A9BB-27FA-4989-B305-4B1B7F68E01E}"/>
                  </a:ext>
                </a:extLst>
              </p:cNvPr>
              <p:cNvSpPr/>
              <p:nvPr/>
            </p:nvSpPr>
            <p:spPr bwMode="auto">
              <a:xfrm>
                <a:off x="3251201" y="3335338"/>
                <a:ext cx="1773238" cy="1609725"/>
              </a:xfrm>
              <a:custGeom>
                <a:avLst/>
                <a:gdLst>
                  <a:gd name="T0" fmla="*/ 1697 w 1708"/>
                  <a:gd name="T1" fmla="*/ 1365 h 1551"/>
                  <a:gd name="T2" fmla="*/ 1422 w 1708"/>
                  <a:gd name="T3" fmla="*/ 1470 h 1551"/>
                  <a:gd name="T4" fmla="*/ 1072 w 1708"/>
                  <a:gd name="T5" fmla="*/ 1471 h 1551"/>
                  <a:gd name="T6" fmla="*/ 478 w 1708"/>
                  <a:gd name="T7" fmla="*/ 1262 h 1551"/>
                  <a:gd name="T8" fmla="*/ 166 w 1708"/>
                  <a:gd name="T9" fmla="*/ 672 h 1551"/>
                  <a:gd name="T10" fmla="*/ 422 w 1708"/>
                  <a:gd name="T11" fmla="*/ 54 h 1551"/>
                  <a:gd name="T12" fmla="*/ 393 w 1708"/>
                  <a:gd name="T13" fmla="*/ 16 h 1551"/>
                  <a:gd name="T14" fmla="*/ 349 w 1708"/>
                  <a:gd name="T15" fmla="*/ 1214 h 1551"/>
                  <a:gd name="T16" fmla="*/ 906 w 1708"/>
                  <a:gd name="T17" fmla="*/ 1500 h 1551"/>
                  <a:gd name="T18" fmla="*/ 1579 w 1708"/>
                  <a:gd name="T19" fmla="*/ 1467 h 1551"/>
                  <a:gd name="T20" fmla="*/ 1704 w 1708"/>
                  <a:gd name="T21" fmla="*/ 1373 h 1551"/>
                  <a:gd name="T22" fmla="*/ 1697 w 1708"/>
                  <a:gd name="T23" fmla="*/ 1365 h 1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8" h="1551">
                    <a:moveTo>
                      <a:pt x="1697" y="1365"/>
                    </a:moveTo>
                    <a:cubicBezTo>
                      <a:pt x="1630" y="1437"/>
                      <a:pt x="1515" y="1458"/>
                      <a:pt x="1422" y="1470"/>
                    </a:cubicBezTo>
                    <a:cubicBezTo>
                      <a:pt x="1307" y="1486"/>
                      <a:pt x="1188" y="1481"/>
                      <a:pt x="1072" y="1471"/>
                    </a:cubicBezTo>
                    <a:cubicBezTo>
                      <a:pt x="854" y="1452"/>
                      <a:pt x="649" y="1407"/>
                      <a:pt x="478" y="1262"/>
                    </a:cubicBezTo>
                    <a:cubicBezTo>
                      <a:pt x="305" y="1115"/>
                      <a:pt x="190" y="898"/>
                      <a:pt x="166" y="672"/>
                    </a:cubicBezTo>
                    <a:cubicBezTo>
                      <a:pt x="142" y="434"/>
                      <a:pt x="242" y="210"/>
                      <a:pt x="422" y="54"/>
                    </a:cubicBezTo>
                    <a:cubicBezTo>
                      <a:pt x="442" y="36"/>
                      <a:pt x="414" y="0"/>
                      <a:pt x="393" y="16"/>
                    </a:cubicBezTo>
                    <a:cubicBezTo>
                      <a:pt x="0" y="317"/>
                      <a:pt x="41" y="866"/>
                      <a:pt x="349" y="1214"/>
                    </a:cubicBezTo>
                    <a:cubicBezTo>
                      <a:pt x="495" y="1380"/>
                      <a:pt x="690" y="1468"/>
                      <a:pt x="906" y="1500"/>
                    </a:cubicBezTo>
                    <a:cubicBezTo>
                      <a:pt x="1121" y="1532"/>
                      <a:pt x="1372" y="1551"/>
                      <a:pt x="1579" y="1467"/>
                    </a:cubicBezTo>
                    <a:cubicBezTo>
                      <a:pt x="1629" y="1447"/>
                      <a:pt x="1671" y="1415"/>
                      <a:pt x="1704" y="1373"/>
                    </a:cubicBezTo>
                    <a:cubicBezTo>
                      <a:pt x="1708" y="1368"/>
                      <a:pt x="1702" y="1361"/>
                      <a:pt x="1697" y="1365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id="{329AAC99-A560-43BF-B433-E90B320DB05E}"/>
                  </a:ext>
                </a:extLst>
              </p:cNvPr>
              <p:cNvSpPr/>
              <p:nvPr/>
            </p:nvSpPr>
            <p:spPr bwMode="auto">
              <a:xfrm>
                <a:off x="3246438" y="1457326"/>
                <a:ext cx="2112963" cy="1933575"/>
              </a:xfrm>
              <a:custGeom>
                <a:avLst/>
                <a:gdLst>
                  <a:gd name="T0" fmla="*/ 394 w 2035"/>
                  <a:gd name="T1" fmla="*/ 1839 h 1862"/>
                  <a:gd name="T2" fmla="*/ 299 w 2035"/>
                  <a:gd name="T3" fmla="*/ 1656 h 1862"/>
                  <a:gd name="T4" fmla="*/ 221 w 2035"/>
                  <a:gd name="T5" fmla="*/ 1452 h 1862"/>
                  <a:gd name="T6" fmla="*/ 241 w 2035"/>
                  <a:gd name="T7" fmla="*/ 997 h 1862"/>
                  <a:gd name="T8" fmla="*/ 650 w 2035"/>
                  <a:gd name="T9" fmla="*/ 365 h 1862"/>
                  <a:gd name="T10" fmla="*/ 1301 w 2035"/>
                  <a:gd name="T11" fmla="*/ 65 h 1862"/>
                  <a:gd name="T12" fmla="*/ 1991 w 2035"/>
                  <a:gd name="T13" fmla="*/ 323 h 1862"/>
                  <a:gd name="T14" fmla="*/ 2019 w 2035"/>
                  <a:gd name="T15" fmla="*/ 295 h 1862"/>
                  <a:gd name="T16" fmla="*/ 1371 w 2035"/>
                  <a:gd name="T17" fmla="*/ 0 h 1862"/>
                  <a:gd name="T18" fmla="*/ 709 w 2035"/>
                  <a:gd name="T19" fmla="*/ 241 h 1862"/>
                  <a:gd name="T20" fmla="*/ 226 w 2035"/>
                  <a:gd name="T21" fmla="*/ 1619 h 1862"/>
                  <a:gd name="T22" fmla="*/ 375 w 2035"/>
                  <a:gd name="T23" fmla="*/ 1851 h 1862"/>
                  <a:gd name="T24" fmla="*/ 394 w 2035"/>
                  <a:gd name="T25" fmla="*/ 1839 h 1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35" h="1862">
                    <a:moveTo>
                      <a:pt x="394" y="1839"/>
                    </a:moveTo>
                    <a:cubicBezTo>
                      <a:pt x="360" y="1781"/>
                      <a:pt x="330" y="1716"/>
                      <a:pt x="299" y="1656"/>
                    </a:cubicBezTo>
                    <a:cubicBezTo>
                      <a:pt x="266" y="1591"/>
                      <a:pt x="240" y="1523"/>
                      <a:pt x="221" y="1452"/>
                    </a:cubicBezTo>
                    <a:cubicBezTo>
                      <a:pt x="181" y="1301"/>
                      <a:pt x="199" y="1146"/>
                      <a:pt x="241" y="997"/>
                    </a:cubicBezTo>
                    <a:cubicBezTo>
                      <a:pt x="310" y="752"/>
                      <a:pt x="461" y="533"/>
                      <a:pt x="650" y="365"/>
                    </a:cubicBezTo>
                    <a:cubicBezTo>
                      <a:pt x="830" y="204"/>
                      <a:pt x="1059" y="88"/>
                      <a:pt x="1301" y="65"/>
                    </a:cubicBezTo>
                    <a:cubicBezTo>
                      <a:pt x="1565" y="40"/>
                      <a:pt x="1795" y="154"/>
                      <a:pt x="1991" y="323"/>
                    </a:cubicBezTo>
                    <a:cubicBezTo>
                      <a:pt x="2010" y="340"/>
                      <a:pt x="2035" y="315"/>
                      <a:pt x="2019" y="295"/>
                    </a:cubicBezTo>
                    <a:cubicBezTo>
                      <a:pt x="1859" y="102"/>
                      <a:pt x="1621" y="0"/>
                      <a:pt x="1371" y="0"/>
                    </a:cubicBezTo>
                    <a:cubicBezTo>
                      <a:pt x="1131" y="0"/>
                      <a:pt x="899" y="101"/>
                      <a:pt x="709" y="241"/>
                    </a:cubicBezTo>
                    <a:cubicBezTo>
                      <a:pt x="298" y="545"/>
                      <a:pt x="0" y="1121"/>
                      <a:pt x="226" y="1619"/>
                    </a:cubicBezTo>
                    <a:cubicBezTo>
                      <a:pt x="266" y="1706"/>
                      <a:pt x="320" y="1775"/>
                      <a:pt x="375" y="1851"/>
                    </a:cubicBezTo>
                    <a:cubicBezTo>
                      <a:pt x="384" y="1862"/>
                      <a:pt x="402" y="1852"/>
                      <a:pt x="394" y="1839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CCB13F33-8B09-43E3-9FB4-7BC756623D5E}"/>
                  </a:ext>
                </a:extLst>
              </p:cNvPr>
              <p:cNvSpPr/>
              <p:nvPr/>
            </p:nvSpPr>
            <p:spPr bwMode="auto">
              <a:xfrm>
                <a:off x="5292726" y="1068388"/>
                <a:ext cx="2541588" cy="1016000"/>
              </a:xfrm>
              <a:custGeom>
                <a:avLst/>
                <a:gdLst>
                  <a:gd name="T0" fmla="*/ 38 w 2447"/>
                  <a:gd name="T1" fmla="*/ 664 h 979"/>
                  <a:gd name="T2" fmla="*/ 1375 w 2447"/>
                  <a:gd name="T3" fmla="*/ 104 h 979"/>
                  <a:gd name="T4" fmla="*/ 2005 w 2447"/>
                  <a:gd name="T5" fmla="*/ 373 h 979"/>
                  <a:gd name="T6" fmla="*/ 2402 w 2447"/>
                  <a:gd name="T7" fmla="*/ 953 h 979"/>
                  <a:gd name="T8" fmla="*/ 2442 w 2447"/>
                  <a:gd name="T9" fmla="*/ 943 h 979"/>
                  <a:gd name="T10" fmla="*/ 1377 w 2447"/>
                  <a:gd name="T11" fmla="*/ 41 h 979"/>
                  <a:gd name="T12" fmla="*/ 622 w 2447"/>
                  <a:gd name="T13" fmla="*/ 99 h 979"/>
                  <a:gd name="T14" fmla="*/ 15 w 2447"/>
                  <a:gd name="T15" fmla="*/ 622 h 979"/>
                  <a:gd name="T16" fmla="*/ 6 w 2447"/>
                  <a:gd name="T17" fmla="*/ 656 h 979"/>
                  <a:gd name="T18" fmla="*/ 38 w 2447"/>
                  <a:gd name="T19" fmla="*/ 664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7" h="979">
                    <a:moveTo>
                      <a:pt x="38" y="664"/>
                    </a:moveTo>
                    <a:cubicBezTo>
                      <a:pt x="235" y="159"/>
                      <a:pt x="897" y="25"/>
                      <a:pt x="1375" y="104"/>
                    </a:cubicBezTo>
                    <a:cubicBezTo>
                      <a:pt x="1602" y="141"/>
                      <a:pt x="1823" y="231"/>
                      <a:pt x="2005" y="373"/>
                    </a:cubicBezTo>
                    <a:cubicBezTo>
                      <a:pt x="2195" y="521"/>
                      <a:pt x="2325" y="727"/>
                      <a:pt x="2402" y="953"/>
                    </a:cubicBezTo>
                    <a:cubicBezTo>
                      <a:pt x="2411" y="979"/>
                      <a:pt x="2447" y="968"/>
                      <a:pt x="2442" y="943"/>
                    </a:cubicBezTo>
                    <a:cubicBezTo>
                      <a:pt x="2340" y="436"/>
                      <a:pt x="1862" y="118"/>
                      <a:pt x="1377" y="41"/>
                    </a:cubicBezTo>
                    <a:cubicBezTo>
                      <a:pt x="1125" y="0"/>
                      <a:pt x="864" y="21"/>
                      <a:pt x="622" y="99"/>
                    </a:cubicBezTo>
                    <a:cubicBezTo>
                      <a:pt x="370" y="180"/>
                      <a:pt x="103" y="360"/>
                      <a:pt x="15" y="622"/>
                    </a:cubicBezTo>
                    <a:cubicBezTo>
                      <a:pt x="13" y="633"/>
                      <a:pt x="10" y="645"/>
                      <a:pt x="6" y="656"/>
                    </a:cubicBezTo>
                    <a:cubicBezTo>
                      <a:pt x="0" y="676"/>
                      <a:pt x="30" y="683"/>
                      <a:pt x="38" y="664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solidFill>
                  <a:schemeClr val="tx2">
                    <a:lumMod val="20000"/>
                    <a:lumOff val="80000"/>
                  </a:schemeClr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8D445C67-4378-4578-A316-C855BA606CB0}"/>
                  </a:ext>
                </a:extLst>
              </p:cNvPr>
              <p:cNvSpPr/>
              <p:nvPr/>
            </p:nvSpPr>
            <p:spPr bwMode="auto">
              <a:xfrm>
                <a:off x="7777163" y="1998663"/>
                <a:ext cx="1181100" cy="2060575"/>
              </a:xfrm>
              <a:custGeom>
                <a:avLst/>
                <a:gdLst>
                  <a:gd name="T0" fmla="*/ 20 w 1137"/>
                  <a:gd name="T1" fmla="*/ 63 h 1984"/>
                  <a:gd name="T2" fmla="*/ 215 w 1137"/>
                  <a:gd name="T3" fmla="*/ 53 h 1984"/>
                  <a:gd name="T4" fmla="*/ 400 w 1137"/>
                  <a:gd name="T5" fmla="*/ 98 h 1984"/>
                  <a:gd name="T6" fmla="*/ 735 w 1137"/>
                  <a:gd name="T7" fmla="*/ 336 h 1984"/>
                  <a:gd name="T8" fmla="*/ 1044 w 1137"/>
                  <a:gd name="T9" fmla="*/ 988 h 1984"/>
                  <a:gd name="T10" fmla="*/ 897 w 1137"/>
                  <a:gd name="T11" fmla="*/ 1554 h 1984"/>
                  <a:gd name="T12" fmla="*/ 343 w 1137"/>
                  <a:gd name="T13" fmla="*/ 1942 h 1984"/>
                  <a:gd name="T14" fmla="*/ 358 w 1137"/>
                  <a:gd name="T15" fmla="*/ 1980 h 1984"/>
                  <a:gd name="T16" fmla="*/ 953 w 1137"/>
                  <a:gd name="T17" fmla="*/ 1587 h 1984"/>
                  <a:gd name="T18" fmla="*/ 1107 w 1137"/>
                  <a:gd name="T19" fmla="*/ 964 h 1984"/>
                  <a:gd name="T20" fmla="*/ 752 w 1137"/>
                  <a:gd name="T21" fmla="*/ 266 h 1984"/>
                  <a:gd name="T22" fmla="*/ 415 w 1137"/>
                  <a:gd name="T23" fmla="*/ 44 h 1984"/>
                  <a:gd name="T24" fmla="*/ 215 w 1137"/>
                  <a:gd name="T25" fmla="*/ 2 h 1984"/>
                  <a:gd name="T26" fmla="*/ 119 w 1137"/>
                  <a:gd name="T27" fmla="*/ 7 h 1984"/>
                  <a:gd name="T28" fmla="*/ 14 w 1137"/>
                  <a:gd name="T29" fmla="*/ 41 h 1984"/>
                  <a:gd name="T30" fmla="*/ 20 w 1137"/>
                  <a:gd name="T31" fmla="*/ 63 h 1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37" h="1984">
                    <a:moveTo>
                      <a:pt x="20" y="63"/>
                    </a:moveTo>
                    <a:cubicBezTo>
                      <a:pt x="80" y="48"/>
                      <a:pt x="154" y="49"/>
                      <a:pt x="215" y="53"/>
                    </a:cubicBezTo>
                    <a:cubicBezTo>
                      <a:pt x="278" y="57"/>
                      <a:pt x="341" y="76"/>
                      <a:pt x="400" y="98"/>
                    </a:cubicBezTo>
                    <a:cubicBezTo>
                      <a:pt x="528" y="148"/>
                      <a:pt x="641" y="238"/>
                      <a:pt x="735" y="336"/>
                    </a:cubicBezTo>
                    <a:cubicBezTo>
                      <a:pt x="900" y="510"/>
                      <a:pt x="1016" y="750"/>
                      <a:pt x="1044" y="988"/>
                    </a:cubicBezTo>
                    <a:cubicBezTo>
                      <a:pt x="1069" y="1190"/>
                      <a:pt x="1016" y="1389"/>
                      <a:pt x="897" y="1554"/>
                    </a:cubicBezTo>
                    <a:cubicBezTo>
                      <a:pt x="757" y="1747"/>
                      <a:pt x="548" y="1839"/>
                      <a:pt x="343" y="1942"/>
                    </a:cubicBezTo>
                    <a:cubicBezTo>
                      <a:pt x="321" y="1953"/>
                      <a:pt x="337" y="1984"/>
                      <a:pt x="358" y="1980"/>
                    </a:cubicBezTo>
                    <a:cubicBezTo>
                      <a:pt x="592" y="1933"/>
                      <a:pt x="812" y="1776"/>
                      <a:pt x="953" y="1587"/>
                    </a:cubicBezTo>
                    <a:cubicBezTo>
                      <a:pt x="1086" y="1410"/>
                      <a:pt x="1137" y="1182"/>
                      <a:pt x="1107" y="964"/>
                    </a:cubicBezTo>
                    <a:cubicBezTo>
                      <a:pt x="1071" y="703"/>
                      <a:pt x="938" y="452"/>
                      <a:pt x="752" y="266"/>
                    </a:cubicBezTo>
                    <a:cubicBezTo>
                      <a:pt x="656" y="170"/>
                      <a:pt x="542" y="93"/>
                      <a:pt x="415" y="44"/>
                    </a:cubicBezTo>
                    <a:cubicBezTo>
                      <a:pt x="351" y="19"/>
                      <a:pt x="283" y="6"/>
                      <a:pt x="215" y="2"/>
                    </a:cubicBezTo>
                    <a:cubicBezTo>
                      <a:pt x="183" y="0"/>
                      <a:pt x="150" y="2"/>
                      <a:pt x="119" y="7"/>
                    </a:cubicBezTo>
                    <a:cubicBezTo>
                      <a:pt x="78" y="13"/>
                      <a:pt x="52" y="27"/>
                      <a:pt x="14" y="41"/>
                    </a:cubicBezTo>
                    <a:cubicBezTo>
                      <a:pt x="0" y="46"/>
                      <a:pt x="6" y="66"/>
                      <a:pt x="20" y="63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id="{5220FA9B-A228-476B-90D1-537725A09CBB}"/>
                  </a:ext>
                </a:extLst>
              </p:cNvPr>
              <p:cNvSpPr/>
              <p:nvPr/>
            </p:nvSpPr>
            <p:spPr bwMode="auto">
              <a:xfrm>
                <a:off x="7016751" y="4010026"/>
                <a:ext cx="1208088" cy="1095375"/>
              </a:xfrm>
              <a:custGeom>
                <a:avLst/>
                <a:gdLst>
                  <a:gd name="T0" fmla="*/ 1056 w 1164"/>
                  <a:gd name="T1" fmla="*/ 16 h 1055"/>
                  <a:gd name="T2" fmla="*/ 1085 w 1164"/>
                  <a:gd name="T3" fmla="*/ 64 h 1055"/>
                  <a:gd name="T4" fmla="*/ 1110 w 1164"/>
                  <a:gd name="T5" fmla="*/ 176 h 1055"/>
                  <a:gd name="T6" fmla="*/ 1081 w 1164"/>
                  <a:gd name="T7" fmla="*/ 362 h 1055"/>
                  <a:gd name="T8" fmla="*/ 828 w 1164"/>
                  <a:gd name="T9" fmla="*/ 714 h 1055"/>
                  <a:gd name="T10" fmla="*/ 30 w 1164"/>
                  <a:gd name="T11" fmla="*/ 996 h 1055"/>
                  <a:gd name="T12" fmla="*/ 30 w 1164"/>
                  <a:gd name="T13" fmla="*/ 1042 h 1055"/>
                  <a:gd name="T14" fmla="*/ 893 w 1164"/>
                  <a:gd name="T15" fmla="*/ 736 h 1055"/>
                  <a:gd name="T16" fmla="*/ 1143 w 1164"/>
                  <a:gd name="T17" fmla="*/ 346 h 1055"/>
                  <a:gd name="T18" fmla="*/ 1154 w 1164"/>
                  <a:gd name="T19" fmla="*/ 140 h 1055"/>
                  <a:gd name="T20" fmla="*/ 1121 w 1164"/>
                  <a:gd name="T21" fmla="*/ 43 h 1055"/>
                  <a:gd name="T22" fmla="*/ 1066 w 1164"/>
                  <a:gd name="T23" fmla="*/ 4 h 1055"/>
                  <a:gd name="T24" fmla="*/ 1056 w 1164"/>
                  <a:gd name="T25" fmla="*/ 16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4" h="1055">
                    <a:moveTo>
                      <a:pt x="1056" y="16"/>
                    </a:moveTo>
                    <a:cubicBezTo>
                      <a:pt x="1068" y="25"/>
                      <a:pt x="1078" y="52"/>
                      <a:pt x="1085" y="64"/>
                    </a:cubicBezTo>
                    <a:cubicBezTo>
                      <a:pt x="1104" y="97"/>
                      <a:pt x="1108" y="139"/>
                      <a:pt x="1110" y="176"/>
                    </a:cubicBezTo>
                    <a:cubicBezTo>
                      <a:pt x="1115" y="240"/>
                      <a:pt x="1103" y="302"/>
                      <a:pt x="1081" y="362"/>
                    </a:cubicBezTo>
                    <a:cubicBezTo>
                      <a:pt x="1032" y="501"/>
                      <a:pt x="939" y="620"/>
                      <a:pt x="828" y="714"/>
                    </a:cubicBezTo>
                    <a:cubicBezTo>
                      <a:pt x="609" y="901"/>
                      <a:pt x="312" y="981"/>
                      <a:pt x="30" y="996"/>
                    </a:cubicBezTo>
                    <a:cubicBezTo>
                      <a:pt x="0" y="998"/>
                      <a:pt x="0" y="1041"/>
                      <a:pt x="30" y="1042"/>
                    </a:cubicBezTo>
                    <a:cubicBezTo>
                      <a:pt x="339" y="1055"/>
                      <a:pt x="661" y="941"/>
                      <a:pt x="893" y="736"/>
                    </a:cubicBezTo>
                    <a:cubicBezTo>
                      <a:pt x="1011" y="632"/>
                      <a:pt x="1097" y="496"/>
                      <a:pt x="1143" y="346"/>
                    </a:cubicBezTo>
                    <a:cubicBezTo>
                      <a:pt x="1163" y="279"/>
                      <a:pt x="1164" y="208"/>
                      <a:pt x="1154" y="140"/>
                    </a:cubicBezTo>
                    <a:cubicBezTo>
                      <a:pt x="1150" y="106"/>
                      <a:pt x="1138" y="73"/>
                      <a:pt x="1121" y="43"/>
                    </a:cubicBezTo>
                    <a:cubicBezTo>
                      <a:pt x="1105" y="16"/>
                      <a:pt x="1089" y="17"/>
                      <a:pt x="1066" y="4"/>
                    </a:cubicBezTo>
                    <a:cubicBezTo>
                      <a:pt x="1058" y="0"/>
                      <a:pt x="1049" y="11"/>
                      <a:pt x="1056" y="16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19" name="Freeform 10">
                <a:extLst>
                  <a:ext uri="{FF2B5EF4-FFF2-40B4-BE49-F238E27FC236}">
                    <a16:creationId xmlns:a16="http://schemas.microsoft.com/office/drawing/2014/main" id="{A0424538-3ABE-46CA-AED0-FDCDB49B9F9E}"/>
                  </a:ext>
                </a:extLst>
              </p:cNvPr>
              <p:cNvSpPr/>
              <p:nvPr/>
            </p:nvSpPr>
            <p:spPr bwMode="auto">
              <a:xfrm>
                <a:off x="4975226" y="4775201"/>
                <a:ext cx="1274763" cy="733425"/>
              </a:xfrm>
              <a:custGeom>
                <a:avLst/>
                <a:gdLst>
                  <a:gd name="T0" fmla="*/ 28 w 1229"/>
                  <a:gd name="T1" fmla="*/ 8 h 706"/>
                  <a:gd name="T2" fmla="*/ 139 w 1229"/>
                  <a:gd name="T3" fmla="*/ 371 h 706"/>
                  <a:gd name="T4" fmla="*/ 420 w 1229"/>
                  <a:gd name="T5" fmla="*/ 595 h 706"/>
                  <a:gd name="T6" fmla="*/ 1199 w 1229"/>
                  <a:gd name="T7" fmla="*/ 617 h 706"/>
                  <a:gd name="T8" fmla="*/ 1186 w 1229"/>
                  <a:gd name="T9" fmla="*/ 571 h 706"/>
                  <a:gd name="T10" fmla="*/ 469 w 1229"/>
                  <a:gd name="T11" fmla="*/ 549 h 706"/>
                  <a:gd name="T12" fmla="*/ 191 w 1229"/>
                  <a:gd name="T13" fmla="*/ 341 h 706"/>
                  <a:gd name="T14" fmla="*/ 105 w 1229"/>
                  <a:gd name="T15" fmla="*/ 187 h 706"/>
                  <a:gd name="T16" fmla="*/ 43 w 1229"/>
                  <a:gd name="T17" fmla="*/ 7 h 706"/>
                  <a:gd name="T18" fmla="*/ 28 w 1229"/>
                  <a:gd name="T19" fmla="*/ 8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9" h="706">
                    <a:moveTo>
                      <a:pt x="28" y="8"/>
                    </a:moveTo>
                    <a:cubicBezTo>
                      <a:pt x="0" y="129"/>
                      <a:pt x="72" y="275"/>
                      <a:pt x="139" y="371"/>
                    </a:cubicBezTo>
                    <a:cubicBezTo>
                      <a:pt x="210" y="470"/>
                      <a:pt x="310" y="545"/>
                      <a:pt x="420" y="595"/>
                    </a:cubicBezTo>
                    <a:cubicBezTo>
                      <a:pt x="664" y="706"/>
                      <a:pt x="948" y="698"/>
                      <a:pt x="1199" y="617"/>
                    </a:cubicBezTo>
                    <a:cubicBezTo>
                      <a:pt x="1229" y="608"/>
                      <a:pt x="1217" y="563"/>
                      <a:pt x="1186" y="571"/>
                    </a:cubicBezTo>
                    <a:cubicBezTo>
                      <a:pt x="954" y="630"/>
                      <a:pt x="695" y="637"/>
                      <a:pt x="469" y="549"/>
                    </a:cubicBezTo>
                    <a:cubicBezTo>
                      <a:pt x="360" y="506"/>
                      <a:pt x="262" y="433"/>
                      <a:pt x="191" y="341"/>
                    </a:cubicBezTo>
                    <a:cubicBezTo>
                      <a:pt x="155" y="294"/>
                      <a:pt x="127" y="241"/>
                      <a:pt x="105" y="187"/>
                    </a:cubicBezTo>
                    <a:cubicBezTo>
                      <a:pt x="81" y="128"/>
                      <a:pt x="72" y="63"/>
                      <a:pt x="43" y="7"/>
                    </a:cubicBezTo>
                    <a:cubicBezTo>
                      <a:pt x="40" y="0"/>
                      <a:pt x="30" y="2"/>
                      <a:pt x="28" y="8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20" name="Freeform 11">
                <a:extLst>
                  <a:ext uri="{FF2B5EF4-FFF2-40B4-BE49-F238E27FC236}">
                    <a16:creationId xmlns:a16="http://schemas.microsoft.com/office/drawing/2014/main" id="{D66F452D-4642-4B38-86F6-C6AB1308D2EF}"/>
                  </a:ext>
                </a:extLst>
              </p:cNvPr>
              <p:cNvSpPr/>
              <p:nvPr/>
            </p:nvSpPr>
            <p:spPr bwMode="auto">
              <a:xfrm>
                <a:off x="6203951" y="5040313"/>
                <a:ext cx="1285875" cy="706438"/>
              </a:xfrm>
              <a:custGeom>
                <a:avLst/>
                <a:gdLst>
                  <a:gd name="T0" fmla="*/ 9 w 1238"/>
                  <a:gd name="T1" fmla="*/ 343 h 681"/>
                  <a:gd name="T2" fmla="*/ 575 w 1238"/>
                  <a:gd name="T3" fmla="*/ 605 h 681"/>
                  <a:gd name="T4" fmla="*/ 1222 w 1238"/>
                  <a:gd name="T5" fmla="*/ 529 h 681"/>
                  <a:gd name="T6" fmla="*/ 1222 w 1238"/>
                  <a:gd name="T7" fmla="*/ 485 h 681"/>
                  <a:gd name="T8" fmla="*/ 968 w 1238"/>
                  <a:gd name="T9" fmla="*/ 314 h 681"/>
                  <a:gd name="T10" fmla="*/ 825 w 1238"/>
                  <a:gd name="T11" fmla="*/ 32 h 681"/>
                  <a:gd name="T12" fmla="*/ 776 w 1238"/>
                  <a:gd name="T13" fmla="*/ 46 h 681"/>
                  <a:gd name="T14" fmla="*/ 921 w 1238"/>
                  <a:gd name="T15" fmla="*/ 340 h 681"/>
                  <a:gd name="T16" fmla="*/ 1196 w 1238"/>
                  <a:gd name="T17" fmla="*/ 529 h 681"/>
                  <a:gd name="T18" fmla="*/ 1196 w 1238"/>
                  <a:gd name="T19" fmla="*/ 485 h 681"/>
                  <a:gd name="T20" fmla="*/ 23 w 1238"/>
                  <a:gd name="T21" fmla="*/ 324 h 681"/>
                  <a:gd name="T22" fmla="*/ 9 w 1238"/>
                  <a:gd name="T23" fmla="*/ 343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38" h="681">
                    <a:moveTo>
                      <a:pt x="9" y="343"/>
                    </a:moveTo>
                    <a:cubicBezTo>
                      <a:pt x="152" y="493"/>
                      <a:pt x="376" y="569"/>
                      <a:pt x="575" y="605"/>
                    </a:cubicBezTo>
                    <a:cubicBezTo>
                      <a:pt x="792" y="644"/>
                      <a:pt x="1024" y="631"/>
                      <a:pt x="1222" y="529"/>
                    </a:cubicBezTo>
                    <a:cubicBezTo>
                      <a:pt x="1238" y="520"/>
                      <a:pt x="1238" y="494"/>
                      <a:pt x="1222" y="485"/>
                    </a:cubicBezTo>
                    <a:cubicBezTo>
                      <a:pt x="1131" y="437"/>
                      <a:pt x="1041" y="387"/>
                      <a:pt x="968" y="314"/>
                    </a:cubicBezTo>
                    <a:cubicBezTo>
                      <a:pt x="889" y="238"/>
                      <a:pt x="847" y="138"/>
                      <a:pt x="825" y="32"/>
                    </a:cubicBezTo>
                    <a:cubicBezTo>
                      <a:pt x="819" y="0"/>
                      <a:pt x="770" y="14"/>
                      <a:pt x="776" y="46"/>
                    </a:cubicBezTo>
                    <a:cubicBezTo>
                      <a:pt x="799" y="157"/>
                      <a:pt x="844" y="256"/>
                      <a:pt x="921" y="340"/>
                    </a:cubicBezTo>
                    <a:cubicBezTo>
                      <a:pt x="997" y="422"/>
                      <a:pt x="1098" y="479"/>
                      <a:pt x="1196" y="529"/>
                    </a:cubicBezTo>
                    <a:cubicBezTo>
                      <a:pt x="1196" y="514"/>
                      <a:pt x="1196" y="500"/>
                      <a:pt x="1196" y="485"/>
                    </a:cubicBezTo>
                    <a:cubicBezTo>
                      <a:pt x="821" y="681"/>
                      <a:pt x="352" y="551"/>
                      <a:pt x="23" y="324"/>
                    </a:cubicBezTo>
                    <a:cubicBezTo>
                      <a:pt x="12" y="316"/>
                      <a:pt x="0" y="333"/>
                      <a:pt x="9" y="343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grpSp>
            <p:nvGrpSpPr>
              <p:cNvPr id="121" name="组合 14">
                <a:extLst>
                  <a:ext uri="{FF2B5EF4-FFF2-40B4-BE49-F238E27FC236}">
                    <a16:creationId xmlns:a16="http://schemas.microsoft.com/office/drawing/2014/main" id="{A3779245-9577-44BF-AE0A-5EA937C42B7B}"/>
                  </a:ext>
                </a:extLst>
              </p:cNvPr>
              <p:cNvGrpSpPr/>
              <p:nvPr/>
            </p:nvGrpSpPr>
            <p:grpSpPr>
              <a:xfrm>
                <a:off x="3517901" y="1225551"/>
                <a:ext cx="5260975" cy="4090987"/>
                <a:chOff x="3517901" y="1225551"/>
                <a:chExt cx="5260975" cy="4090987"/>
              </a:xfrm>
              <a:grpFill/>
            </p:grpSpPr>
            <p:sp>
              <p:nvSpPr>
                <p:cNvPr id="122" name="Freeform 12">
                  <a:extLst>
                    <a:ext uri="{FF2B5EF4-FFF2-40B4-BE49-F238E27FC236}">
                      <a16:creationId xmlns:a16="http://schemas.microsoft.com/office/drawing/2014/main" id="{091A429A-28F2-4F7E-88BA-5EBA5AA4BE95}"/>
                    </a:ext>
                  </a:extLst>
                </p:cNvPr>
                <p:cNvSpPr/>
                <p:nvPr/>
              </p:nvSpPr>
              <p:spPr bwMode="auto">
                <a:xfrm>
                  <a:off x="7805738" y="2135188"/>
                  <a:ext cx="109538" cy="38100"/>
                </a:xfrm>
                <a:custGeom>
                  <a:avLst/>
                  <a:gdLst>
                    <a:gd name="T0" fmla="*/ 6 w 106"/>
                    <a:gd name="T1" fmla="*/ 35 h 37"/>
                    <a:gd name="T2" fmla="*/ 45 w 106"/>
                    <a:gd name="T3" fmla="*/ 33 h 37"/>
                    <a:gd name="T4" fmla="*/ 97 w 106"/>
                    <a:gd name="T5" fmla="*/ 22 h 37"/>
                    <a:gd name="T6" fmla="*/ 97 w 106"/>
                    <a:gd name="T7" fmla="*/ 6 h 37"/>
                    <a:gd name="T8" fmla="*/ 52 w 106"/>
                    <a:gd name="T9" fmla="*/ 6 h 37"/>
                    <a:gd name="T10" fmla="*/ 4 w 106"/>
                    <a:gd name="T11" fmla="*/ 24 h 37"/>
                    <a:gd name="T12" fmla="*/ 6 w 106"/>
                    <a:gd name="T13" fmla="*/ 3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6" h="37">
                      <a:moveTo>
                        <a:pt x="6" y="35"/>
                      </a:moveTo>
                      <a:cubicBezTo>
                        <a:pt x="20" y="37"/>
                        <a:pt x="32" y="35"/>
                        <a:pt x="45" y="33"/>
                      </a:cubicBezTo>
                      <a:cubicBezTo>
                        <a:pt x="63" y="30"/>
                        <a:pt x="80" y="29"/>
                        <a:pt x="97" y="22"/>
                      </a:cubicBezTo>
                      <a:cubicBezTo>
                        <a:pt x="105" y="19"/>
                        <a:pt x="106" y="9"/>
                        <a:pt x="97" y="6"/>
                      </a:cubicBezTo>
                      <a:cubicBezTo>
                        <a:pt x="81" y="0"/>
                        <a:pt x="68" y="2"/>
                        <a:pt x="52" y="6"/>
                      </a:cubicBezTo>
                      <a:cubicBezTo>
                        <a:pt x="34" y="9"/>
                        <a:pt x="17" y="13"/>
                        <a:pt x="4" y="24"/>
                      </a:cubicBezTo>
                      <a:cubicBezTo>
                        <a:pt x="0" y="27"/>
                        <a:pt x="2" y="34"/>
                        <a:pt x="6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23" name="Freeform 13">
                  <a:extLst>
                    <a:ext uri="{FF2B5EF4-FFF2-40B4-BE49-F238E27FC236}">
                      <a16:creationId xmlns:a16="http://schemas.microsoft.com/office/drawing/2014/main" id="{358675BC-6F3A-4B31-B8AB-E440CE4A0CA7}"/>
                    </a:ext>
                  </a:extLst>
                </p:cNvPr>
                <p:cNvSpPr/>
                <p:nvPr/>
              </p:nvSpPr>
              <p:spPr bwMode="auto">
                <a:xfrm>
                  <a:off x="8018463" y="2144713"/>
                  <a:ext cx="92075" cy="34925"/>
                </a:xfrm>
                <a:custGeom>
                  <a:avLst/>
                  <a:gdLst>
                    <a:gd name="T0" fmla="*/ 4 w 89"/>
                    <a:gd name="T1" fmla="*/ 9 h 35"/>
                    <a:gd name="T2" fmla="*/ 79 w 89"/>
                    <a:gd name="T3" fmla="*/ 34 h 35"/>
                    <a:gd name="T4" fmla="*/ 83 w 89"/>
                    <a:gd name="T5" fmla="*/ 20 h 35"/>
                    <a:gd name="T6" fmla="*/ 7 w 89"/>
                    <a:gd name="T7" fmla="*/ 0 h 35"/>
                    <a:gd name="T8" fmla="*/ 4 w 89"/>
                    <a:gd name="T9" fmla="*/ 9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35">
                      <a:moveTo>
                        <a:pt x="4" y="9"/>
                      </a:moveTo>
                      <a:cubicBezTo>
                        <a:pt x="28" y="23"/>
                        <a:pt x="52" y="31"/>
                        <a:pt x="79" y="34"/>
                      </a:cubicBezTo>
                      <a:cubicBezTo>
                        <a:pt x="87" y="35"/>
                        <a:pt x="89" y="24"/>
                        <a:pt x="83" y="20"/>
                      </a:cubicBezTo>
                      <a:cubicBezTo>
                        <a:pt x="59" y="6"/>
                        <a:pt x="34" y="3"/>
                        <a:pt x="7" y="0"/>
                      </a:cubicBezTo>
                      <a:cubicBezTo>
                        <a:pt x="2" y="0"/>
                        <a:pt x="0" y="7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24" name="Freeform 14">
                  <a:extLst>
                    <a:ext uri="{FF2B5EF4-FFF2-40B4-BE49-F238E27FC236}">
                      <a16:creationId xmlns:a16="http://schemas.microsoft.com/office/drawing/2014/main" id="{EFE6BC4D-24F8-4325-A54A-3637F9962AC2}"/>
                    </a:ext>
                  </a:extLst>
                </p:cNvPr>
                <p:cNvSpPr/>
                <p:nvPr/>
              </p:nvSpPr>
              <p:spPr bwMode="auto">
                <a:xfrm>
                  <a:off x="8228013" y="2225676"/>
                  <a:ext cx="107950" cy="61913"/>
                </a:xfrm>
                <a:custGeom>
                  <a:avLst/>
                  <a:gdLst>
                    <a:gd name="T0" fmla="*/ 6 w 105"/>
                    <a:gd name="T1" fmla="*/ 10 h 59"/>
                    <a:gd name="T2" fmla="*/ 91 w 105"/>
                    <a:gd name="T3" fmla="*/ 55 h 59"/>
                    <a:gd name="T4" fmla="*/ 99 w 105"/>
                    <a:gd name="T5" fmla="*/ 44 h 59"/>
                    <a:gd name="T6" fmla="*/ 9 w 105"/>
                    <a:gd name="T7" fmla="*/ 1 h 59"/>
                    <a:gd name="T8" fmla="*/ 6 w 105"/>
                    <a:gd name="T9" fmla="*/ 1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59">
                      <a:moveTo>
                        <a:pt x="6" y="10"/>
                      </a:moveTo>
                      <a:cubicBezTo>
                        <a:pt x="35" y="21"/>
                        <a:pt x="64" y="39"/>
                        <a:pt x="91" y="55"/>
                      </a:cubicBezTo>
                      <a:cubicBezTo>
                        <a:pt x="97" y="59"/>
                        <a:pt x="105" y="49"/>
                        <a:pt x="99" y="44"/>
                      </a:cubicBezTo>
                      <a:cubicBezTo>
                        <a:pt x="72" y="20"/>
                        <a:pt x="44" y="7"/>
                        <a:pt x="9" y="1"/>
                      </a:cubicBezTo>
                      <a:cubicBezTo>
                        <a:pt x="3" y="0"/>
                        <a:pt x="0" y="8"/>
                        <a:pt x="6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25" name="Freeform 15">
                  <a:extLst>
                    <a:ext uri="{FF2B5EF4-FFF2-40B4-BE49-F238E27FC236}">
                      <a16:creationId xmlns:a16="http://schemas.microsoft.com/office/drawing/2014/main" id="{85CABB1A-052D-49E1-B72C-0ECFC062FE7B}"/>
                    </a:ext>
                  </a:extLst>
                </p:cNvPr>
                <p:cNvSpPr/>
                <p:nvPr/>
              </p:nvSpPr>
              <p:spPr bwMode="auto">
                <a:xfrm>
                  <a:off x="8421688" y="2389188"/>
                  <a:ext cx="77788" cy="84138"/>
                </a:xfrm>
                <a:custGeom>
                  <a:avLst/>
                  <a:gdLst>
                    <a:gd name="T0" fmla="*/ 1 w 75"/>
                    <a:gd name="T1" fmla="*/ 1 h 81"/>
                    <a:gd name="T2" fmla="*/ 14 w 75"/>
                    <a:gd name="T3" fmla="*/ 20 h 81"/>
                    <a:gd name="T4" fmla="*/ 31 w 75"/>
                    <a:gd name="T5" fmla="*/ 42 h 81"/>
                    <a:gd name="T6" fmla="*/ 62 w 75"/>
                    <a:gd name="T7" fmla="*/ 77 h 81"/>
                    <a:gd name="T8" fmla="*/ 72 w 75"/>
                    <a:gd name="T9" fmla="*/ 71 h 81"/>
                    <a:gd name="T10" fmla="*/ 45 w 75"/>
                    <a:gd name="T11" fmla="*/ 35 h 81"/>
                    <a:gd name="T12" fmla="*/ 24 w 75"/>
                    <a:gd name="T13" fmla="*/ 16 h 81"/>
                    <a:gd name="T14" fmla="*/ 2 w 75"/>
                    <a:gd name="T15" fmla="*/ 0 h 81"/>
                    <a:gd name="T16" fmla="*/ 1 w 75"/>
                    <a:gd name="T17" fmla="*/ 1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81">
                      <a:moveTo>
                        <a:pt x="1" y="1"/>
                      </a:moveTo>
                      <a:cubicBezTo>
                        <a:pt x="6" y="6"/>
                        <a:pt x="9" y="14"/>
                        <a:pt x="14" y="20"/>
                      </a:cubicBezTo>
                      <a:cubicBezTo>
                        <a:pt x="19" y="27"/>
                        <a:pt x="25" y="35"/>
                        <a:pt x="31" y="42"/>
                      </a:cubicBezTo>
                      <a:cubicBezTo>
                        <a:pt x="41" y="54"/>
                        <a:pt x="51" y="66"/>
                        <a:pt x="62" y="77"/>
                      </a:cubicBezTo>
                      <a:cubicBezTo>
                        <a:pt x="66" y="81"/>
                        <a:pt x="75" y="77"/>
                        <a:pt x="72" y="71"/>
                      </a:cubicBezTo>
                      <a:cubicBezTo>
                        <a:pt x="66" y="57"/>
                        <a:pt x="57" y="46"/>
                        <a:pt x="45" y="35"/>
                      </a:cubicBezTo>
                      <a:cubicBezTo>
                        <a:pt x="38" y="28"/>
                        <a:pt x="31" y="22"/>
                        <a:pt x="24" y="16"/>
                      </a:cubicBezTo>
                      <a:cubicBezTo>
                        <a:pt x="17" y="10"/>
                        <a:pt x="8" y="6"/>
                        <a:pt x="2" y="0"/>
                      </a:cubicBezTo>
                      <a:cubicBezTo>
                        <a:pt x="1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26" name="Freeform 16">
                  <a:extLst>
                    <a:ext uri="{FF2B5EF4-FFF2-40B4-BE49-F238E27FC236}">
                      <a16:creationId xmlns:a16="http://schemas.microsoft.com/office/drawing/2014/main" id="{8EBAEB64-B5C4-4549-A878-D3C0E5BC59DF}"/>
                    </a:ext>
                  </a:extLst>
                </p:cNvPr>
                <p:cNvSpPr/>
                <p:nvPr/>
              </p:nvSpPr>
              <p:spPr bwMode="auto">
                <a:xfrm>
                  <a:off x="8572501" y="2570163"/>
                  <a:ext cx="60325" cy="90488"/>
                </a:xfrm>
                <a:custGeom>
                  <a:avLst/>
                  <a:gdLst>
                    <a:gd name="T0" fmla="*/ 3 w 57"/>
                    <a:gd name="T1" fmla="*/ 10 h 88"/>
                    <a:gd name="T2" fmla="*/ 47 w 57"/>
                    <a:gd name="T3" fmla="*/ 83 h 88"/>
                    <a:gd name="T4" fmla="*/ 55 w 57"/>
                    <a:gd name="T5" fmla="*/ 77 h 88"/>
                    <a:gd name="T6" fmla="*/ 11 w 57"/>
                    <a:gd name="T7" fmla="*/ 5 h 88"/>
                    <a:gd name="T8" fmla="*/ 3 w 57"/>
                    <a:gd name="T9" fmla="*/ 1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88">
                      <a:moveTo>
                        <a:pt x="3" y="10"/>
                      </a:moveTo>
                      <a:cubicBezTo>
                        <a:pt x="17" y="35"/>
                        <a:pt x="27" y="63"/>
                        <a:pt x="47" y="83"/>
                      </a:cubicBezTo>
                      <a:cubicBezTo>
                        <a:pt x="51" y="88"/>
                        <a:pt x="57" y="82"/>
                        <a:pt x="55" y="77"/>
                      </a:cubicBezTo>
                      <a:cubicBezTo>
                        <a:pt x="44" y="51"/>
                        <a:pt x="28" y="27"/>
                        <a:pt x="11" y="5"/>
                      </a:cubicBezTo>
                      <a:cubicBezTo>
                        <a:pt x="8" y="0"/>
                        <a:pt x="0" y="4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27" name="Freeform 17">
                  <a:extLst>
                    <a:ext uri="{FF2B5EF4-FFF2-40B4-BE49-F238E27FC236}">
                      <a16:creationId xmlns:a16="http://schemas.microsoft.com/office/drawing/2014/main" id="{ECFA197B-70C6-4B89-B27A-9AFE4010C022}"/>
                    </a:ext>
                  </a:extLst>
                </p:cNvPr>
                <p:cNvSpPr/>
                <p:nvPr/>
              </p:nvSpPr>
              <p:spPr bwMode="auto">
                <a:xfrm>
                  <a:off x="8664576" y="2767013"/>
                  <a:ext cx="42863" cy="88900"/>
                </a:xfrm>
                <a:custGeom>
                  <a:avLst/>
                  <a:gdLst>
                    <a:gd name="T0" fmla="*/ 3 w 41"/>
                    <a:gd name="T1" fmla="*/ 7 h 86"/>
                    <a:gd name="T2" fmla="*/ 30 w 41"/>
                    <a:gd name="T3" fmla="*/ 79 h 86"/>
                    <a:gd name="T4" fmla="*/ 40 w 41"/>
                    <a:gd name="T5" fmla="*/ 76 h 86"/>
                    <a:gd name="T6" fmla="*/ 9 w 41"/>
                    <a:gd name="T7" fmla="*/ 4 h 86"/>
                    <a:gd name="T8" fmla="*/ 3 w 41"/>
                    <a:gd name="T9" fmla="*/ 7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86">
                      <a:moveTo>
                        <a:pt x="3" y="7"/>
                      </a:moveTo>
                      <a:cubicBezTo>
                        <a:pt x="16" y="29"/>
                        <a:pt x="21" y="56"/>
                        <a:pt x="30" y="79"/>
                      </a:cubicBezTo>
                      <a:cubicBezTo>
                        <a:pt x="32" y="86"/>
                        <a:pt x="41" y="83"/>
                        <a:pt x="40" y="76"/>
                      </a:cubicBezTo>
                      <a:cubicBezTo>
                        <a:pt x="36" y="48"/>
                        <a:pt x="25" y="27"/>
                        <a:pt x="9" y="4"/>
                      </a:cubicBezTo>
                      <a:cubicBezTo>
                        <a:pt x="7" y="0"/>
                        <a:pt x="0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28" name="Freeform 18">
                  <a:extLst>
                    <a:ext uri="{FF2B5EF4-FFF2-40B4-BE49-F238E27FC236}">
                      <a16:creationId xmlns:a16="http://schemas.microsoft.com/office/drawing/2014/main" id="{25C98DB0-10B1-4D0A-8989-86E09CE3D8E8}"/>
                    </a:ext>
                  </a:extLst>
                </p:cNvPr>
                <p:cNvSpPr/>
                <p:nvPr/>
              </p:nvSpPr>
              <p:spPr bwMode="auto">
                <a:xfrm>
                  <a:off x="8740776" y="2992438"/>
                  <a:ext cx="26988" cy="107950"/>
                </a:xfrm>
                <a:custGeom>
                  <a:avLst/>
                  <a:gdLst>
                    <a:gd name="T0" fmla="*/ 2 w 27"/>
                    <a:gd name="T1" fmla="*/ 7 h 104"/>
                    <a:gd name="T2" fmla="*/ 17 w 27"/>
                    <a:gd name="T3" fmla="*/ 100 h 104"/>
                    <a:gd name="T4" fmla="*/ 23 w 27"/>
                    <a:gd name="T5" fmla="*/ 100 h 104"/>
                    <a:gd name="T6" fmla="*/ 9 w 27"/>
                    <a:gd name="T7" fmla="*/ 4 h 104"/>
                    <a:gd name="T8" fmla="*/ 2 w 27"/>
                    <a:gd name="T9" fmla="*/ 7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04">
                      <a:moveTo>
                        <a:pt x="2" y="7"/>
                      </a:moveTo>
                      <a:cubicBezTo>
                        <a:pt x="14" y="36"/>
                        <a:pt x="13" y="68"/>
                        <a:pt x="17" y="100"/>
                      </a:cubicBezTo>
                      <a:cubicBezTo>
                        <a:pt x="17" y="104"/>
                        <a:pt x="23" y="104"/>
                        <a:pt x="23" y="100"/>
                      </a:cubicBezTo>
                      <a:cubicBezTo>
                        <a:pt x="27" y="67"/>
                        <a:pt x="24" y="33"/>
                        <a:pt x="9" y="4"/>
                      </a:cubicBezTo>
                      <a:cubicBezTo>
                        <a:pt x="7" y="0"/>
                        <a:pt x="0" y="3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29" name="Freeform 19">
                  <a:extLst>
                    <a:ext uri="{FF2B5EF4-FFF2-40B4-BE49-F238E27FC236}">
                      <a16:creationId xmlns:a16="http://schemas.microsoft.com/office/drawing/2014/main" id="{E02DDF0E-AF1D-48C2-84D0-0BBE5D8154D8}"/>
                    </a:ext>
                  </a:extLst>
                </p:cNvPr>
                <p:cNvSpPr/>
                <p:nvPr/>
              </p:nvSpPr>
              <p:spPr bwMode="auto">
                <a:xfrm>
                  <a:off x="8753476" y="3206751"/>
                  <a:ext cx="25400" cy="80963"/>
                </a:xfrm>
                <a:custGeom>
                  <a:avLst/>
                  <a:gdLst>
                    <a:gd name="T0" fmla="*/ 13 w 24"/>
                    <a:gd name="T1" fmla="*/ 2 h 78"/>
                    <a:gd name="T2" fmla="*/ 4 w 24"/>
                    <a:gd name="T3" fmla="*/ 32 h 78"/>
                    <a:gd name="T4" fmla="*/ 2 w 24"/>
                    <a:gd name="T5" fmla="*/ 46 h 78"/>
                    <a:gd name="T6" fmla="*/ 0 w 24"/>
                    <a:gd name="T7" fmla="*/ 66 h 78"/>
                    <a:gd name="T8" fmla="*/ 13 w 24"/>
                    <a:gd name="T9" fmla="*/ 71 h 78"/>
                    <a:gd name="T10" fmla="*/ 23 w 24"/>
                    <a:gd name="T11" fmla="*/ 39 h 78"/>
                    <a:gd name="T12" fmla="*/ 15 w 24"/>
                    <a:gd name="T13" fmla="*/ 2 h 78"/>
                    <a:gd name="T14" fmla="*/ 13 w 24"/>
                    <a:gd name="T15" fmla="*/ 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" h="78">
                      <a:moveTo>
                        <a:pt x="13" y="2"/>
                      </a:moveTo>
                      <a:cubicBezTo>
                        <a:pt x="9" y="12"/>
                        <a:pt x="6" y="21"/>
                        <a:pt x="4" y="32"/>
                      </a:cubicBezTo>
                      <a:cubicBezTo>
                        <a:pt x="3" y="37"/>
                        <a:pt x="2" y="41"/>
                        <a:pt x="2" y="46"/>
                      </a:cubicBezTo>
                      <a:cubicBezTo>
                        <a:pt x="1" y="53"/>
                        <a:pt x="1" y="59"/>
                        <a:pt x="0" y="66"/>
                      </a:cubicBezTo>
                      <a:cubicBezTo>
                        <a:pt x="0" y="72"/>
                        <a:pt x="9" y="78"/>
                        <a:pt x="13" y="71"/>
                      </a:cubicBezTo>
                      <a:cubicBezTo>
                        <a:pt x="18" y="60"/>
                        <a:pt x="21" y="52"/>
                        <a:pt x="23" y="39"/>
                      </a:cubicBezTo>
                      <a:cubicBezTo>
                        <a:pt x="24" y="25"/>
                        <a:pt x="20" y="15"/>
                        <a:pt x="15" y="2"/>
                      </a:cubicBezTo>
                      <a:cubicBezTo>
                        <a:pt x="15" y="0"/>
                        <a:pt x="13" y="1"/>
                        <a:pt x="1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30" name="Freeform 20">
                  <a:extLst>
                    <a:ext uri="{FF2B5EF4-FFF2-40B4-BE49-F238E27FC236}">
                      <a16:creationId xmlns:a16="http://schemas.microsoft.com/office/drawing/2014/main" id="{6DC17F4B-A3D4-44C3-971E-435829AAB50B}"/>
                    </a:ext>
                  </a:extLst>
                </p:cNvPr>
                <p:cNvSpPr/>
                <p:nvPr/>
              </p:nvSpPr>
              <p:spPr bwMode="auto">
                <a:xfrm>
                  <a:off x="8672513" y="3368676"/>
                  <a:ext cx="61913" cy="100013"/>
                </a:xfrm>
                <a:custGeom>
                  <a:avLst/>
                  <a:gdLst>
                    <a:gd name="T0" fmla="*/ 46 w 61"/>
                    <a:gd name="T1" fmla="*/ 3 h 97"/>
                    <a:gd name="T2" fmla="*/ 6 w 61"/>
                    <a:gd name="T3" fmla="*/ 81 h 97"/>
                    <a:gd name="T4" fmla="*/ 20 w 61"/>
                    <a:gd name="T5" fmla="*/ 91 h 97"/>
                    <a:gd name="T6" fmla="*/ 52 w 61"/>
                    <a:gd name="T7" fmla="*/ 51 h 97"/>
                    <a:gd name="T8" fmla="*/ 53 w 61"/>
                    <a:gd name="T9" fmla="*/ 3 h 97"/>
                    <a:gd name="T10" fmla="*/ 46 w 61"/>
                    <a:gd name="T11" fmla="*/ 3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97">
                      <a:moveTo>
                        <a:pt x="46" y="3"/>
                      </a:moveTo>
                      <a:cubicBezTo>
                        <a:pt x="33" y="29"/>
                        <a:pt x="23" y="57"/>
                        <a:pt x="6" y="81"/>
                      </a:cubicBezTo>
                      <a:cubicBezTo>
                        <a:pt x="0" y="89"/>
                        <a:pt x="13" y="97"/>
                        <a:pt x="20" y="91"/>
                      </a:cubicBezTo>
                      <a:cubicBezTo>
                        <a:pt x="34" y="80"/>
                        <a:pt x="45" y="69"/>
                        <a:pt x="52" y="51"/>
                      </a:cubicBezTo>
                      <a:cubicBezTo>
                        <a:pt x="58" y="35"/>
                        <a:pt x="61" y="20"/>
                        <a:pt x="53" y="3"/>
                      </a:cubicBezTo>
                      <a:cubicBezTo>
                        <a:pt x="52" y="0"/>
                        <a:pt x="47" y="1"/>
                        <a:pt x="4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31" name="Freeform 21">
                  <a:extLst>
                    <a:ext uri="{FF2B5EF4-FFF2-40B4-BE49-F238E27FC236}">
                      <a16:creationId xmlns:a16="http://schemas.microsoft.com/office/drawing/2014/main" id="{99C9B990-25AF-4FEA-AAC9-BD5418724722}"/>
                    </a:ext>
                  </a:extLst>
                </p:cNvPr>
                <p:cNvSpPr/>
                <p:nvPr/>
              </p:nvSpPr>
              <p:spPr bwMode="auto">
                <a:xfrm>
                  <a:off x="8559801" y="3544888"/>
                  <a:ext cx="68263" cy="84138"/>
                </a:xfrm>
                <a:custGeom>
                  <a:avLst/>
                  <a:gdLst>
                    <a:gd name="T0" fmla="*/ 51 w 66"/>
                    <a:gd name="T1" fmla="*/ 4 h 81"/>
                    <a:gd name="T2" fmla="*/ 24 w 66"/>
                    <a:gd name="T3" fmla="*/ 33 h 81"/>
                    <a:gd name="T4" fmla="*/ 14 w 66"/>
                    <a:gd name="T5" fmla="*/ 46 h 81"/>
                    <a:gd name="T6" fmla="*/ 5 w 66"/>
                    <a:gd name="T7" fmla="*/ 62 h 81"/>
                    <a:gd name="T8" fmla="*/ 18 w 66"/>
                    <a:gd name="T9" fmla="*/ 75 h 81"/>
                    <a:gd name="T10" fmla="*/ 32 w 66"/>
                    <a:gd name="T11" fmla="*/ 65 h 81"/>
                    <a:gd name="T12" fmla="*/ 45 w 66"/>
                    <a:gd name="T13" fmla="*/ 49 h 81"/>
                    <a:gd name="T14" fmla="*/ 63 w 66"/>
                    <a:gd name="T15" fmla="*/ 11 h 81"/>
                    <a:gd name="T16" fmla="*/ 51 w 66"/>
                    <a:gd name="T17" fmla="*/ 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6" h="81">
                      <a:moveTo>
                        <a:pt x="51" y="4"/>
                      </a:moveTo>
                      <a:cubicBezTo>
                        <a:pt x="41" y="13"/>
                        <a:pt x="32" y="22"/>
                        <a:pt x="24" y="33"/>
                      </a:cubicBezTo>
                      <a:cubicBezTo>
                        <a:pt x="21" y="37"/>
                        <a:pt x="17" y="41"/>
                        <a:pt x="14" y="46"/>
                      </a:cubicBezTo>
                      <a:cubicBezTo>
                        <a:pt x="10" y="51"/>
                        <a:pt x="9" y="57"/>
                        <a:pt x="5" y="62"/>
                      </a:cubicBezTo>
                      <a:cubicBezTo>
                        <a:pt x="0" y="70"/>
                        <a:pt x="10" y="81"/>
                        <a:pt x="18" y="75"/>
                      </a:cubicBezTo>
                      <a:cubicBezTo>
                        <a:pt x="22" y="72"/>
                        <a:pt x="29" y="69"/>
                        <a:pt x="32" y="65"/>
                      </a:cubicBezTo>
                      <a:cubicBezTo>
                        <a:pt x="37" y="60"/>
                        <a:pt x="41" y="55"/>
                        <a:pt x="45" y="49"/>
                      </a:cubicBezTo>
                      <a:cubicBezTo>
                        <a:pt x="53" y="37"/>
                        <a:pt x="59" y="25"/>
                        <a:pt x="63" y="11"/>
                      </a:cubicBezTo>
                      <a:cubicBezTo>
                        <a:pt x="66" y="4"/>
                        <a:pt x="56" y="0"/>
                        <a:pt x="5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32" name="Freeform 22">
                  <a:extLst>
                    <a:ext uri="{FF2B5EF4-FFF2-40B4-BE49-F238E27FC236}">
                      <a16:creationId xmlns:a16="http://schemas.microsoft.com/office/drawing/2014/main" id="{070AC344-4369-4489-8A98-A194D18BFEBA}"/>
                    </a:ext>
                  </a:extLst>
                </p:cNvPr>
                <p:cNvSpPr/>
                <p:nvPr/>
              </p:nvSpPr>
              <p:spPr bwMode="auto">
                <a:xfrm>
                  <a:off x="8374063" y="3732213"/>
                  <a:ext cx="80963" cy="65088"/>
                </a:xfrm>
                <a:custGeom>
                  <a:avLst/>
                  <a:gdLst>
                    <a:gd name="T0" fmla="*/ 66 w 79"/>
                    <a:gd name="T1" fmla="*/ 3 h 62"/>
                    <a:gd name="T2" fmla="*/ 35 w 79"/>
                    <a:gd name="T3" fmla="*/ 23 h 62"/>
                    <a:gd name="T4" fmla="*/ 6 w 79"/>
                    <a:gd name="T5" fmla="*/ 48 h 62"/>
                    <a:gd name="T6" fmla="*/ 14 w 79"/>
                    <a:gd name="T7" fmla="*/ 58 h 62"/>
                    <a:gd name="T8" fmla="*/ 45 w 79"/>
                    <a:gd name="T9" fmla="*/ 38 h 62"/>
                    <a:gd name="T10" fmla="*/ 73 w 79"/>
                    <a:gd name="T11" fmla="*/ 13 h 62"/>
                    <a:gd name="T12" fmla="*/ 66 w 79"/>
                    <a:gd name="T13" fmla="*/ 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" h="62">
                      <a:moveTo>
                        <a:pt x="66" y="3"/>
                      </a:moveTo>
                      <a:cubicBezTo>
                        <a:pt x="55" y="9"/>
                        <a:pt x="45" y="15"/>
                        <a:pt x="35" y="23"/>
                      </a:cubicBezTo>
                      <a:cubicBezTo>
                        <a:pt x="25" y="31"/>
                        <a:pt x="16" y="39"/>
                        <a:pt x="6" y="48"/>
                      </a:cubicBezTo>
                      <a:cubicBezTo>
                        <a:pt x="0" y="53"/>
                        <a:pt x="8" y="62"/>
                        <a:pt x="14" y="58"/>
                      </a:cubicBezTo>
                      <a:cubicBezTo>
                        <a:pt x="25" y="52"/>
                        <a:pt x="35" y="46"/>
                        <a:pt x="45" y="38"/>
                      </a:cubicBezTo>
                      <a:cubicBezTo>
                        <a:pt x="55" y="30"/>
                        <a:pt x="64" y="21"/>
                        <a:pt x="73" y="13"/>
                      </a:cubicBezTo>
                      <a:cubicBezTo>
                        <a:pt x="79" y="9"/>
                        <a:pt x="72" y="0"/>
                        <a:pt x="6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33" name="Freeform 23">
                  <a:extLst>
                    <a:ext uri="{FF2B5EF4-FFF2-40B4-BE49-F238E27FC236}">
                      <a16:creationId xmlns:a16="http://schemas.microsoft.com/office/drawing/2014/main" id="{7E0E05DB-A022-47C3-9B51-064C9266732D}"/>
                    </a:ext>
                  </a:extLst>
                </p:cNvPr>
                <p:cNvSpPr/>
                <p:nvPr/>
              </p:nvSpPr>
              <p:spPr bwMode="auto">
                <a:xfrm>
                  <a:off x="7953376" y="3932238"/>
                  <a:ext cx="93663" cy="30163"/>
                </a:xfrm>
                <a:custGeom>
                  <a:avLst/>
                  <a:gdLst>
                    <a:gd name="T0" fmla="*/ 82 w 91"/>
                    <a:gd name="T1" fmla="*/ 1 h 30"/>
                    <a:gd name="T2" fmla="*/ 42 w 91"/>
                    <a:gd name="T3" fmla="*/ 5 h 30"/>
                    <a:gd name="T4" fmla="*/ 9 w 91"/>
                    <a:gd name="T5" fmla="*/ 11 h 30"/>
                    <a:gd name="T6" fmla="*/ 9 w 91"/>
                    <a:gd name="T7" fmla="*/ 28 h 30"/>
                    <a:gd name="T8" fmla="*/ 45 w 91"/>
                    <a:gd name="T9" fmla="*/ 27 h 30"/>
                    <a:gd name="T10" fmla="*/ 86 w 91"/>
                    <a:gd name="T11" fmla="*/ 9 h 30"/>
                    <a:gd name="T12" fmla="*/ 82 w 91"/>
                    <a:gd name="T13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1" h="30">
                      <a:moveTo>
                        <a:pt x="82" y="1"/>
                      </a:moveTo>
                      <a:cubicBezTo>
                        <a:pt x="69" y="3"/>
                        <a:pt x="55" y="3"/>
                        <a:pt x="42" y="5"/>
                      </a:cubicBezTo>
                      <a:cubicBezTo>
                        <a:pt x="31" y="6"/>
                        <a:pt x="20" y="9"/>
                        <a:pt x="9" y="11"/>
                      </a:cubicBezTo>
                      <a:cubicBezTo>
                        <a:pt x="0" y="13"/>
                        <a:pt x="0" y="27"/>
                        <a:pt x="9" y="28"/>
                      </a:cubicBezTo>
                      <a:cubicBezTo>
                        <a:pt x="22" y="30"/>
                        <a:pt x="32" y="30"/>
                        <a:pt x="45" y="27"/>
                      </a:cubicBezTo>
                      <a:cubicBezTo>
                        <a:pt x="60" y="23"/>
                        <a:pt x="72" y="15"/>
                        <a:pt x="86" y="9"/>
                      </a:cubicBezTo>
                      <a:cubicBezTo>
                        <a:pt x="91" y="7"/>
                        <a:pt x="87" y="0"/>
                        <a:pt x="8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34" name="Freeform 24">
                  <a:extLst>
                    <a:ext uri="{FF2B5EF4-FFF2-40B4-BE49-F238E27FC236}">
                      <a16:creationId xmlns:a16="http://schemas.microsoft.com/office/drawing/2014/main" id="{58D0504B-261B-4107-9DFB-EFBCBEE7D19F}"/>
                    </a:ext>
                  </a:extLst>
                </p:cNvPr>
                <p:cNvSpPr/>
                <p:nvPr/>
              </p:nvSpPr>
              <p:spPr bwMode="auto">
                <a:xfrm>
                  <a:off x="7991476" y="3992563"/>
                  <a:ext cx="65088" cy="77788"/>
                </a:xfrm>
                <a:custGeom>
                  <a:avLst/>
                  <a:gdLst>
                    <a:gd name="T0" fmla="*/ 2 w 63"/>
                    <a:gd name="T1" fmla="*/ 6 h 74"/>
                    <a:gd name="T2" fmla="*/ 12 w 63"/>
                    <a:gd name="T3" fmla="*/ 18 h 74"/>
                    <a:gd name="T4" fmla="*/ 24 w 63"/>
                    <a:gd name="T5" fmla="*/ 34 h 74"/>
                    <a:gd name="T6" fmla="*/ 36 w 63"/>
                    <a:gd name="T7" fmla="*/ 51 h 74"/>
                    <a:gd name="T8" fmla="*/ 47 w 63"/>
                    <a:gd name="T9" fmla="*/ 66 h 74"/>
                    <a:gd name="T10" fmla="*/ 61 w 63"/>
                    <a:gd name="T11" fmla="*/ 60 h 74"/>
                    <a:gd name="T12" fmla="*/ 37 w 63"/>
                    <a:gd name="T13" fmla="*/ 16 h 74"/>
                    <a:gd name="T14" fmla="*/ 18 w 63"/>
                    <a:gd name="T15" fmla="*/ 3 h 74"/>
                    <a:gd name="T16" fmla="*/ 3 w 63"/>
                    <a:gd name="T17" fmla="*/ 2 h 74"/>
                    <a:gd name="T18" fmla="*/ 2 w 63"/>
                    <a:gd name="T19" fmla="*/ 6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3" h="74">
                      <a:moveTo>
                        <a:pt x="2" y="6"/>
                      </a:moveTo>
                      <a:cubicBezTo>
                        <a:pt x="6" y="7"/>
                        <a:pt x="10" y="15"/>
                        <a:pt x="12" y="18"/>
                      </a:cubicBezTo>
                      <a:cubicBezTo>
                        <a:pt x="15" y="24"/>
                        <a:pt x="20" y="29"/>
                        <a:pt x="24" y="34"/>
                      </a:cubicBezTo>
                      <a:cubicBezTo>
                        <a:pt x="29" y="39"/>
                        <a:pt x="32" y="45"/>
                        <a:pt x="36" y="51"/>
                      </a:cubicBezTo>
                      <a:cubicBezTo>
                        <a:pt x="39" y="56"/>
                        <a:pt x="44" y="60"/>
                        <a:pt x="47" y="66"/>
                      </a:cubicBezTo>
                      <a:cubicBezTo>
                        <a:pt x="51" y="74"/>
                        <a:pt x="63" y="68"/>
                        <a:pt x="61" y="60"/>
                      </a:cubicBezTo>
                      <a:cubicBezTo>
                        <a:pt x="57" y="43"/>
                        <a:pt x="50" y="29"/>
                        <a:pt x="37" y="16"/>
                      </a:cubicBezTo>
                      <a:cubicBezTo>
                        <a:pt x="32" y="10"/>
                        <a:pt x="26" y="6"/>
                        <a:pt x="18" y="3"/>
                      </a:cubicBezTo>
                      <a:cubicBezTo>
                        <a:pt x="13" y="0"/>
                        <a:pt x="8" y="1"/>
                        <a:pt x="3" y="2"/>
                      </a:cubicBezTo>
                      <a:cubicBezTo>
                        <a:pt x="0" y="2"/>
                        <a:pt x="0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35" name="Freeform 25">
                  <a:extLst>
                    <a:ext uri="{FF2B5EF4-FFF2-40B4-BE49-F238E27FC236}">
                      <a16:creationId xmlns:a16="http://schemas.microsoft.com/office/drawing/2014/main" id="{5531B7D4-0B43-4686-A970-9F3085F1D346}"/>
                    </a:ext>
                  </a:extLst>
                </p:cNvPr>
                <p:cNvSpPr/>
                <p:nvPr/>
              </p:nvSpPr>
              <p:spPr bwMode="auto">
                <a:xfrm>
                  <a:off x="8085138" y="4160838"/>
                  <a:ext cx="26988" cy="95250"/>
                </a:xfrm>
                <a:custGeom>
                  <a:avLst/>
                  <a:gdLst>
                    <a:gd name="T0" fmla="*/ 0 w 26"/>
                    <a:gd name="T1" fmla="*/ 8 h 91"/>
                    <a:gd name="T2" fmla="*/ 6 w 26"/>
                    <a:gd name="T3" fmla="*/ 83 h 91"/>
                    <a:gd name="T4" fmla="*/ 22 w 26"/>
                    <a:gd name="T5" fmla="*/ 83 h 91"/>
                    <a:gd name="T6" fmla="*/ 13 w 26"/>
                    <a:gd name="T7" fmla="*/ 5 h 91"/>
                    <a:gd name="T8" fmla="*/ 0 w 26"/>
                    <a:gd name="T9" fmla="*/ 8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91">
                      <a:moveTo>
                        <a:pt x="0" y="8"/>
                      </a:moveTo>
                      <a:cubicBezTo>
                        <a:pt x="1" y="33"/>
                        <a:pt x="2" y="59"/>
                        <a:pt x="6" y="83"/>
                      </a:cubicBezTo>
                      <a:cubicBezTo>
                        <a:pt x="8" y="91"/>
                        <a:pt x="20" y="91"/>
                        <a:pt x="22" y="83"/>
                      </a:cubicBezTo>
                      <a:cubicBezTo>
                        <a:pt x="26" y="58"/>
                        <a:pt x="26" y="27"/>
                        <a:pt x="13" y="5"/>
                      </a:cubicBezTo>
                      <a:cubicBezTo>
                        <a:pt x="9" y="0"/>
                        <a:pt x="0" y="2"/>
                        <a:pt x="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36" name="Freeform 26">
                  <a:extLst>
                    <a:ext uri="{FF2B5EF4-FFF2-40B4-BE49-F238E27FC236}">
                      <a16:creationId xmlns:a16="http://schemas.microsoft.com/office/drawing/2014/main" id="{73123ADB-2B0A-4ABD-9363-A9EFC684278A}"/>
                    </a:ext>
                  </a:extLst>
                </p:cNvPr>
                <p:cNvSpPr/>
                <p:nvPr/>
              </p:nvSpPr>
              <p:spPr bwMode="auto">
                <a:xfrm>
                  <a:off x="8034338" y="4348163"/>
                  <a:ext cx="44450" cy="106363"/>
                </a:xfrm>
                <a:custGeom>
                  <a:avLst/>
                  <a:gdLst>
                    <a:gd name="T0" fmla="*/ 8 w 43"/>
                    <a:gd name="T1" fmla="*/ 99 h 102"/>
                    <a:gd name="T2" fmla="*/ 32 w 43"/>
                    <a:gd name="T3" fmla="*/ 61 h 102"/>
                    <a:gd name="T4" fmla="*/ 42 w 43"/>
                    <a:gd name="T5" fmla="*/ 9 h 102"/>
                    <a:gd name="T6" fmla="*/ 27 w 43"/>
                    <a:gd name="T7" fmla="*/ 7 h 102"/>
                    <a:gd name="T8" fmla="*/ 13 w 43"/>
                    <a:gd name="T9" fmla="*/ 50 h 102"/>
                    <a:gd name="T10" fmla="*/ 1 w 43"/>
                    <a:gd name="T11" fmla="*/ 95 h 102"/>
                    <a:gd name="T12" fmla="*/ 8 w 43"/>
                    <a:gd name="T13" fmla="*/ 9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102">
                      <a:moveTo>
                        <a:pt x="8" y="99"/>
                      </a:moveTo>
                      <a:cubicBezTo>
                        <a:pt x="19" y="87"/>
                        <a:pt x="26" y="76"/>
                        <a:pt x="32" y="61"/>
                      </a:cubicBezTo>
                      <a:cubicBezTo>
                        <a:pt x="38" y="44"/>
                        <a:pt x="40" y="27"/>
                        <a:pt x="42" y="9"/>
                      </a:cubicBezTo>
                      <a:cubicBezTo>
                        <a:pt x="43" y="0"/>
                        <a:pt x="30" y="0"/>
                        <a:pt x="27" y="7"/>
                      </a:cubicBezTo>
                      <a:cubicBezTo>
                        <a:pt x="21" y="22"/>
                        <a:pt x="16" y="35"/>
                        <a:pt x="13" y="50"/>
                      </a:cubicBezTo>
                      <a:cubicBezTo>
                        <a:pt x="9" y="64"/>
                        <a:pt x="7" y="81"/>
                        <a:pt x="1" y="95"/>
                      </a:cubicBezTo>
                      <a:cubicBezTo>
                        <a:pt x="0" y="99"/>
                        <a:pt x="6" y="102"/>
                        <a:pt x="8" y="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37" name="Freeform 27">
                  <a:extLst>
                    <a:ext uri="{FF2B5EF4-FFF2-40B4-BE49-F238E27FC236}">
                      <a16:creationId xmlns:a16="http://schemas.microsoft.com/office/drawing/2014/main" id="{9BC91475-E502-4A35-962B-FDD7220A4A21}"/>
                    </a:ext>
                  </a:extLst>
                </p:cNvPr>
                <p:cNvSpPr/>
                <p:nvPr/>
              </p:nvSpPr>
              <p:spPr bwMode="auto">
                <a:xfrm>
                  <a:off x="7883526" y="4581526"/>
                  <a:ext cx="80963" cy="74613"/>
                </a:xfrm>
                <a:custGeom>
                  <a:avLst/>
                  <a:gdLst>
                    <a:gd name="T0" fmla="*/ 7 w 78"/>
                    <a:gd name="T1" fmla="*/ 69 h 72"/>
                    <a:gd name="T2" fmla="*/ 45 w 78"/>
                    <a:gd name="T3" fmla="*/ 47 h 72"/>
                    <a:gd name="T4" fmla="*/ 75 w 78"/>
                    <a:gd name="T5" fmla="*/ 11 h 72"/>
                    <a:gd name="T6" fmla="*/ 67 w 78"/>
                    <a:gd name="T7" fmla="*/ 5 h 72"/>
                    <a:gd name="T8" fmla="*/ 37 w 78"/>
                    <a:gd name="T9" fmla="*/ 33 h 72"/>
                    <a:gd name="T10" fmla="*/ 4 w 78"/>
                    <a:gd name="T11" fmla="*/ 63 h 72"/>
                    <a:gd name="T12" fmla="*/ 7 w 78"/>
                    <a:gd name="T13" fmla="*/ 69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8" h="72">
                      <a:moveTo>
                        <a:pt x="7" y="69"/>
                      </a:moveTo>
                      <a:cubicBezTo>
                        <a:pt x="20" y="62"/>
                        <a:pt x="33" y="56"/>
                        <a:pt x="45" y="47"/>
                      </a:cubicBezTo>
                      <a:cubicBezTo>
                        <a:pt x="57" y="37"/>
                        <a:pt x="68" y="26"/>
                        <a:pt x="75" y="11"/>
                      </a:cubicBezTo>
                      <a:cubicBezTo>
                        <a:pt x="78" y="6"/>
                        <a:pt x="71" y="0"/>
                        <a:pt x="67" y="5"/>
                      </a:cubicBezTo>
                      <a:cubicBezTo>
                        <a:pt x="57" y="15"/>
                        <a:pt x="47" y="24"/>
                        <a:pt x="37" y="33"/>
                      </a:cubicBezTo>
                      <a:cubicBezTo>
                        <a:pt x="26" y="43"/>
                        <a:pt x="15" y="55"/>
                        <a:pt x="4" y="63"/>
                      </a:cubicBezTo>
                      <a:cubicBezTo>
                        <a:pt x="0" y="66"/>
                        <a:pt x="3" y="72"/>
                        <a:pt x="7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38" name="Freeform 28">
                  <a:extLst>
                    <a:ext uri="{FF2B5EF4-FFF2-40B4-BE49-F238E27FC236}">
                      <a16:creationId xmlns:a16="http://schemas.microsoft.com/office/drawing/2014/main" id="{981BD4A8-54D7-4F0C-8C69-2143EA30A6FF}"/>
                    </a:ext>
                  </a:extLst>
                </p:cNvPr>
                <p:cNvSpPr/>
                <p:nvPr/>
              </p:nvSpPr>
              <p:spPr bwMode="auto">
                <a:xfrm>
                  <a:off x="7666038" y="4762501"/>
                  <a:ext cx="120650" cy="58738"/>
                </a:xfrm>
                <a:custGeom>
                  <a:avLst/>
                  <a:gdLst>
                    <a:gd name="T0" fmla="*/ 6 w 117"/>
                    <a:gd name="T1" fmla="*/ 56 h 56"/>
                    <a:gd name="T2" fmla="*/ 111 w 117"/>
                    <a:gd name="T3" fmla="*/ 13 h 56"/>
                    <a:gd name="T4" fmla="*/ 105 w 117"/>
                    <a:gd name="T5" fmla="*/ 2 h 56"/>
                    <a:gd name="T6" fmla="*/ 5 w 117"/>
                    <a:gd name="T7" fmla="*/ 48 h 56"/>
                    <a:gd name="T8" fmla="*/ 6 w 117"/>
                    <a:gd name="T9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56">
                      <a:moveTo>
                        <a:pt x="6" y="56"/>
                      </a:moveTo>
                      <a:cubicBezTo>
                        <a:pt x="44" y="51"/>
                        <a:pt x="81" y="37"/>
                        <a:pt x="111" y="13"/>
                      </a:cubicBezTo>
                      <a:cubicBezTo>
                        <a:pt x="117" y="9"/>
                        <a:pt x="111" y="0"/>
                        <a:pt x="105" y="2"/>
                      </a:cubicBezTo>
                      <a:cubicBezTo>
                        <a:pt x="70" y="12"/>
                        <a:pt x="40" y="36"/>
                        <a:pt x="5" y="48"/>
                      </a:cubicBezTo>
                      <a:cubicBezTo>
                        <a:pt x="0" y="49"/>
                        <a:pt x="1" y="56"/>
                        <a:pt x="6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39" name="Freeform 29">
                  <a:extLst>
                    <a:ext uri="{FF2B5EF4-FFF2-40B4-BE49-F238E27FC236}">
                      <a16:creationId xmlns:a16="http://schemas.microsoft.com/office/drawing/2014/main" id="{DFFE1FDE-496B-4E21-ADEE-43D488C8A183}"/>
                    </a:ext>
                  </a:extLst>
                </p:cNvPr>
                <p:cNvSpPr/>
                <p:nvPr/>
              </p:nvSpPr>
              <p:spPr bwMode="auto">
                <a:xfrm>
                  <a:off x="7434263" y="4868863"/>
                  <a:ext cx="123825" cy="47625"/>
                </a:xfrm>
                <a:custGeom>
                  <a:avLst/>
                  <a:gdLst>
                    <a:gd name="T0" fmla="*/ 4 w 120"/>
                    <a:gd name="T1" fmla="*/ 46 h 46"/>
                    <a:gd name="T2" fmla="*/ 117 w 120"/>
                    <a:gd name="T3" fmla="*/ 10 h 46"/>
                    <a:gd name="T4" fmla="*/ 112 w 120"/>
                    <a:gd name="T5" fmla="*/ 2 h 46"/>
                    <a:gd name="T6" fmla="*/ 3 w 120"/>
                    <a:gd name="T7" fmla="*/ 39 h 46"/>
                    <a:gd name="T8" fmla="*/ 4 w 120"/>
                    <a:gd name="T9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" h="46">
                      <a:moveTo>
                        <a:pt x="4" y="46"/>
                      </a:moveTo>
                      <a:cubicBezTo>
                        <a:pt x="43" y="44"/>
                        <a:pt x="86" y="36"/>
                        <a:pt x="117" y="10"/>
                      </a:cubicBezTo>
                      <a:cubicBezTo>
                        <a:pt x="120" y="7"/>
                        <a:pt x="116" y="0"/>
                        <a:pt x="112" y="2"/>
                      </a:cubicBezTo>
                      <a:cubicBezTo>
                        <a:pt x="75" y="14"/>
                        <a:pt x="40" y="27"/>
                        <a:pt x="3" y="39"/>
                      </a:cubicBezTo>
                      <a:cubicBezTo>
                        <a:pt x="0" y="40"/>
                        <a:pt x="0" y="46"/>
                        <a:pt x="4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40" name="Freeform 30">
                  <a:extLst>
                    <a:ext uri="{FF2B5EF4-FFF2-40B4-BE49-F238E27FC236}">
                      <a16:creationId xmlns:a16="http://schemas.microsoft.com/office/drawing/2014/main" id="{0188F284-6AE4-4129-A178-EC6994E69995}"/>
                    </a:ext>
                  </a:extLst>
                </p:cNvPr>
                <p:cNvSpPr/>
                <p:nvPr/>
              </p:nvSpPr>
              <p:spPr bwMode="auto">
                <a:xfrm>
                  <a:off x="7192963" y="4932363"/>
                  <a:ext cx="153988" cy="38100"/>
                </a:xfrm>
                <a:custGeom>
                  <a:avLst/>
                  <a:gdLst>
                    <a:gd name="T0" fmla="*/ 6 w 148"/>
                    <a:gd name="T1" fmla="*/ 36 h 37"/>
                    <a:gd name="T2" fmla="*/ 137 w 148"/>
                    <a:gd name="T3" fmla="*/ 20 h 37"/>
                    <a:gd name="T4" fmla="*/ 133 w 148"/>
                    <a:gd name="T5" fmla="*/ 3 h 37"/>
                    <a:gd name="T6" fmla="*/ 3 w 148"/>
                    <a:gd name="T7" fmla="*/ 31 h 37"/>
                    <a:gd name="T8" fmla="*/ 6 w 148"/>
                    <a:gd name="T9" fmla="*/ 36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8" h="37">
                      <a:moveTo>
                        <a:pt x="6" y="36"/>
                      </a:moveTo>
                      <a:cubicBezTo>
                        <a:pt x="51" y="28"/>
                        <a:pt x="94" y="36"/>
                        <a:pt x="137" y="20"/>
                      </a:cubicBezTo>
                      <a:cubicBezTo>
                        <a:pt x="148" y="16"/>
                        <a:pt x="144" y="0"/>
                        <a:pt x="133" y="3"/>
                      </a:cubicBezTo>
                      <a:cubicBezTo>
                        <a:pt x="88" y="13"/>
                        <a:pt x="46" y="13"/>
                        <a:pt x="3" y="31"/>
                      </a:cubicBezTo>
                      <a:cubicBezTo>
                        <a:pt x="0" y="32"/>
                        <a:pt x="2" y="37"/>
                        <a:pt x="6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41" name="Freeform 31">
                  <a:extLst>
                    <a:ext uri="{FF2B5EF4-FFF2-40B4-BE49-F238E27FC236}">
                      <a16:creationId xmlns:a16="http://schemas.microsoft.com/office/drawing/2014/main" id="{D4BDBC79-62EA-489D-8277-50C414496E03}"/>
                    </a:ext>
                  </a:extLst>
                </p:cNvPr>
                <p:cNvSpPr/>
                <p:nvPr/>
              </p:nvSpPr>
              <p:spPr bwMode="auto">
                <a:xfrm>
                  <a:off x="6989763" y="4945063"/>
                  <a:ext cx="88900" cy="22225"/>
                </a:xfrm>
                <a:custGeom>
                  <a:avLst/>
                  <a:gdLst>
                    <a:gd name="T0" fmla="*/ 4 w 86"/>
                    <a:gd name="T1" fmla="*/ 18 h 22"/>
                    <a:gd name="T2" fmla="*/ 80 w 86"/>
                    <a:gd name="T3" fmla="*/ 10 h 22"/>
                    <a:gd name="T4" fmla="*/ 77 w 86"/>
                    <a:gd name="T5" fmla="*/ 1 h 22"/>
                    <a:gd name="T6" fmla="*/ 4 w 86"/>
                    <a:gd name="T7" fmla="*/ 8 h 22"/>
                    <a:gd name="T8" fmla="*/ 4 w 86"/>
                    <a:gd name="T9" fmla="*/ 18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22">
                      <a:moveTo>
                        <a:pt x="4" y="18"/>
                      </a:moveTo>
                      <a:cubicBezTo>
                        <a:pt x="30" y="22"/>
                        <a:pt x="56" y="21"/>
                        <a:pt x="80" y="10"/>
                      </a:cubicBezTo>
                      <a:cubicBezTo>
                        <a:pt x="86" y="8"/>
                        <a:pt x="82" y="0"/>
                        <a:pt x="77" y="1"/>
                      </a:cubicBezTo>
                      <a:cubicBezTo>
                        <a:pt x="53" y="5"/>
                        <a:pt x="28" y="5"/>
                        <a:pt x="4" y="8"/>
                      </a:cubicBezTo>
                      <a:cubicBezTo>
                        <a:pt x="0" y="9"/>
                        <a:pt x="0" y="17"/>
                        <a:pt x="4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42" name="Freeform 32">
                  <a:extLst>
                    <a:ext uri="{FF2B5EF4-FFF2-40B4-BE49-F238E27FC236}">
                      <a16:creationId xmlns:a16="http://schemas.microsoft.com/office/drawing/2014/main" id="{04144486-0A29-419D-BA97-CA92F51BC798}"/>
                    </a:ext>
                  </a:extLst>
                </p:cNvPr>
                <p:cNvSpPr/>
                <p:nvPr/>
              </p:nvSpPr>
              <p:spPr bwMode="auto">
                <a:xfrm>
                  <a:off x="6748463" y="4924426"/>
                  <a:ext cx="80963" cy="31750"/>
                </a:xfrm>
                <a:custGeom>
                  <a:avLst/>
                  <a:gdLst>
                    <a:gd name="T0" fmla="*/ 6 w 79"/>
                    <a:gd name="T1" fmla="*/ 17 h 31"/>
                    <a:gd name="T2" fmla="*/ 37 w 79"/>
                    <a:gd name="T3" fmla="*/ 24 h 31"/>
                    <a:gd name="T4" fmla="*/ 72 w 79"/>
                    <a:gd name="T5" fmla="*/ 31 h 31"/>
                    <a:gd name="T6" fmla="*/ 75 w 79"/>
                    <a:gd name="T7" fmla="*/ 21 h 31"/>
                    <a:gd name="T8" fmla="*/ 6 w 79"/>
                    <a:gd name="T9" fmla="*/ 6 h 31"/>
                    <a:gd name="T10" fmla="*/ 6 w 79"/>
                    <a:gd name="T11" fmla="*/ 1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31">
                      <a:moveTo>
                        <a:pt x="6" y="17"/>
                      </a:moveTo>
                      <a:cubicBezTo>
                        <a:pt x="16" y="20"/>
                        <a:pt x="27" y="22"/>
                        <a:pt x="37" y="24"/>
                      </a:cubicBezTo>
                      <a:cubicBezTo>
                        <a:pt x="49" y="27"/>
                        <a:pt x="60" y="31"/>
                        <a:pt x="72" y="31"/>
                      </a:cubicBezTo>
                      <a:cubicBezTo>
                        <a:pt x="78" y="31"/>
                        <a:pt x="79" y="24"/>
                        <a:pt x="75" y="21"/>
                      </a:cubicBezTo>
                      <a:cubicBezTo>
                        <a:pt x="56" y="8"/>
                        <a:pt x="28" y="0"/>
                        <a:pt x="6" y="6"/>
                      </a:cubicBezTo>
                      <a:cubicBezTo>
                        <a:pt x="0" y="8"/>
                        <a:pt x="1" y="15"/>
                        <a:pt x="6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43" name="Freeform 33">
                  <a:extLst>
                    <a:ext uri="{FF2B5EF4-FFF2-40B4-BE49-F238E27FC236}">
                      <a16:creationId xmlns:a16="http://schemas.microsoft.com/office/drawing/2014/main" id="{212A01C7-644D-4AD3-A271-A49980898148}"/>
                    </a:ext>
                  </a:extLst>
                </p:cNvPr>
                <p:cNvSpPr/>
                <p:nvPr/>
              </p:nvSpPr>
              <p:spPr bwMode="auto">
                <a:xfrm>
                  <a:off x="6559551" y="4949826"/>
                  <a:ext cx="68263" cy="61913"/>
                </a:xfrm>
                <a:custGeom>
                  <a:avLst/>
                  <a:gdLst>
                    <a:gd name="T0" fmla="*/ 11 w 67"/>
                    <a:gd name="T1" fmla="*/ 56 h 59"/>
                    <a:gd name="T2" fmla="*/ 39 w 67"/>
                    <a:gd name="T3" fmla="*/ 37 h 59"/>
                    <a:gd name="T4" fmla="*/ 63 w 67"/>
                    <a:gd name="T5" fmla="*/ 12 h 59"/>
                    <a:gd name="T6" fmla="*/ 55 w 67"/>
                    <a:gd name="T7" fmla="*/ 4 h 59"/>
                    <a:gd name="T8" fmla="*/ 31 w 67"/>
                    <a:gd name="T9" fmla="*/ 25 h 59"/>
                    <a:gd name="T10" fmla="*/ 4 w 67"/>
                    <a:gd name="T11" fmla="*/ 48 h 59"/>
                    <a:gd name="T12" fmla="*/ 11 w 67"/>
                    <a:gd name="T13" fmla="*/ 56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" h="59">
                      <a:moveTo>
                        <a:pt x="11" y="56"/>
                      </a:moveTo>
                      <a:cubicBezTo>
                        <a:pt x="21" y="50"/>
                        <a:pt x="30" y="44"/>
                        <a:pt x="39" y="37"/>
                      </a:cubicBezTo>
                      <a:cubicBezTo>
                        <a:pt x="48" y="29"/>
                        <a:pt x="55" y="21"/>
                        <a:pt x="63" y="12"/>
                      </a:cubicBezTo>
                      <a:cubicBezTo>
                        <a:pt x="67" y="7"/>
                        <a:pt x="60" y="0"/>
                        <a:pt x="55" y="4"/>
                      </a:cubicBezTo>
                      <a:cubicBezTo>
                        <a:pt x="47" y="11"/>
                        <a:pt x="39" y="17"/>
                        <a:pt x="31" y="25"/>
                      </a:cubicBezTo>
                      <a:cubicBezTo>
                        <a:pt x="22" y="33"/>
                        <a:pt x="14" y="41"/>
                        <a:pt x="4" y="48"/>
                      </a:cubicBezTo>
                      <a:cubicBezTo>
                        <a:pt x="0" y="52"/>
                        <a:pt x="6" y="59"/>
                        <a:pt x="11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44" name="Freeform 34">
                  <a:extLst>
                    <a:ext uri="{FF2B5EF4-FFF2-40B4-BE49-F238E27FC236}">
                      <a16:creationId xmlns:a16="http://schemas.microsoft.com/office/drawing/2014/main" id="{6CF96E46-6FFD-482C-8E16-A348081F383C}"/>
                    </a:ext>
                  </a:extLst>
                </p:cNvPr>
                <p:cNvSpPr/>
                <p:nvPr/>
              </p:nvSpPr>
              <p:spPr bwMode="auto">
                <a:xfrm>
                  <a:off x="6375401" y="5078413"/>
                  <a:ext cx="80963" cy="49213"/>
                </a:xfrm>
                <a:custGeom>
                  <a:avLst/>
                  <a:gdLst>
                    <a:gd name="T0" fmla="*/ 5 w 78"/>
                    <a:gd name="T1" fmla="*/ 46 h 46"/>
                    <a:gd name="T2" fmla="*/ 41 w 78"/>
                    <a:gd name="T3" fmla="*/ 34 h 46"/>
                    <a:gd name="T4" fmla="*/ 73 w 78"/>
                    <a:gd name="T5" fmla="*/ 11 h 46"/>
                    <a:gd name="T6" fmla="*/ 67 w 78"/>
                    <a:gd name="T7" fmla="*/ 2 h 46"/>
                    <a:gd name="T8" fmla="*/ 33 w 78"/>
                    <a:gd name="T9" fmla="*/ 21 h 46"/>
                    <a:gd name="T10" fmla="*/ 3 w 78"/>
                    <a:gd name="T11" fmla="*/ 41 h 46"/>
                    <a:gd name="T12" fmla="*/ 5 w 78"/>
                    <a:gd name="T13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8" h="46">
                      <a:moveTo>
                        <a:pt x="5" y="46"/>
                      </a:moveTo>
                      <a:cubicBezTo>
                        <a:pt x="17" y="42"/>
                        <a:pt x="29" y="41"/>
                        <a:pt x="41" y="34"/>
                      </a:cubicBezTo>
                      <a:cubicBezTo>
                        <a:pt x="53" y="28"/>
                        <a:pt x="63" y="20"/>
                        <a:pt x="73" y="11"/>
                      </a:cubicBezTo>
                      <a:cubicBezTo>
                        <a:pt x="78" y="6"/>
                        <a:pt x="72" y="0"/>
                        <a:pt x="67" y="2"/>
                      </a:cubicBezTo>
                      <a:cubicBezTo>
                        <a:pt x="55" y="8"/>
                        <a:pt x="44" y="14"/>
                        <a:pt x="33" y="21"/>
                      </a:cubicBezTo>
                      <a:cubicBezTo>
                        <a:pt x="23" y="28"/>
                        <a:pt x="14" y="37"/>
                        <a:pt x="3" y="41"/>
                      </a:cubicBezTo>
                      <a:cubicBezTo>
                        <a:pt x="0" y="42"/>
                        <a:pt x="2" y="46"/>
                        <a:pt x="5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45" name="Freeform 35">
                  <a:extLst>
                    <a:ext uri="{FF2B5EF4-FFF2-40B4-BE49-F238E27FC236}">
                      <a16:creationId xmlns:a16="http://schemas.microsoft.com/office/drawing/2014/main" id="{5A9FF8D0-968E-4F7F-AC1A-775D1B3C325C}"/>
                    </a:ext>
                  </a:extLst>
                </p:cNvPr>
                <p:cNvSpPr/>
                <p:nvPr/>
              </p:nvSpPr>
              <p:spPr bwMode="auto">
                <a:xfrm>
                  <a:off x="6167438" y="5192713"/>
                  <a:ext cx="114300" cy="50800"/>
                </a:xfrm>
                <a:custGeom>
                  <a:avLst/>
                  <a:gdLst>
                    <a:gd name="T0" fmla="*/ 10 w 110"/>
                    <a:gd name="T1" fmla="*/ 48 h 50"/>
                    <a:gd name="T2" fmla="*/ 105 w 110"/>
                    <a:gd name="T3" fmla="*/ 11 h 50"/>
                    <a:gd name="T4" fmla="*/ 102 w 110"/>
                    <a:gd name="T5" fmla="*/ 2 h 50"/>
                    <a:gd name="T6" fmla="*/ 7 w 110"/>
                    <a:gd name="T7" fmla="*/ 37 h 50"/>
                    <a:gd name="T8" fmla="*/ 10 w 110"/>
                    <a:gd name="T9" fmla="*/ 4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50">
                      <a:moveTo>
                        <a:pt x="10" y="48"/>
                      </a:moveTo>
                      <a:cubicBezTo>
                        <a:pt x="45" y="42"/>
                        <a:pt x="75" y="29"/>
                        <a:pt x="105" y="11"/>
                      </a:cubicBezTo>
                      <a:cubicBezTo>
                        <a:pt x="110" y="8"/>
                        <a:pt x="107" y="0"/>
                        <a:pt x="102" y="2"/>
                      </a:cubicBezTo>
                      <a:cubicBezTo>
                        <a:pt x="71" y="15"/>
                        <a:pt x="40" y="30"/>
                        <a:pt x="7" y="37"/>
                      </a:cubicBezTo>
                      <a:cubicBezTo>
                        <a:pt x="0" y="39"/>
                        <a:pt x="3" y="50"/>
                        <a:pt x="10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46" name="Freeform 36">
                  <a:extLst>
                    <a:ext uri="{FF2B5EF4-FFF2-40B4-BE49-F238E27FC236}">
                      <a16:creationId xmlns:a16="http://schemas.microsoft.com/office/drawing/2014/main" id="{543A2F52-069D-4D4E-B6EF-5C2F8F05E2E1}"/>
                    </a:ext>
                  </a:extLst>
                </p:cNvPr>
                <p:cNvSpPr/>
                <p:nvPr/>
              </p:nvSpPr>
              <p:spPr bwMode="auto">
                <a:xfrm>
                  <a:off x="5929313" y="5272088"/>
                  <a:ext cx="131763" cy="36513"/>
                </a:xfrm>
                <a:custGeom>
                  <a:avLst/>
                  <a:gdLst>
                    <a:gd name="T0" fmla="*/ 7 w 128"/>
                    <a:gd name="T1" fmla="*/ 30 h 35"/>
                    <a:gd name="T2" fmla="*/ 120 w 128"/>
                    <a:gd name="T3" fmla="*/ 16 h 35"/>
                    <a:gd name="T4" fmla="*/ 114 w 128"/>
                    <a:gd name="T5" fmla="*/ 2 h 35"/>
                    <a:gd name="T6" fmla="*/ 7 w 128"/>
                    <a:gd name="T7" fmla="*/ 18 h 35"/>
                    <a:gd name="T8" fmla="*/ 7 w 128"/>
                    <a:gd name="T9" fmla="*/ 3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35">
                      <a:moveTo>
                        <a:pt x="7" y="30"/>
                      </a:moveTo>
                      <a:cubicBezTo>
                        <a:pt x="47" y="33"/>
                        <a:pt x="84" y="35"/>
                        <a:pt x="120" y="16"/>
                      </a:cubicBezTo>
                      <a:cubicBezTo>
                        <a:pt x="128" y="11"/>
                        <a:pt x="122" y="0"/>
                        <a:pt x="114" y="2"/>
                      </a:cubicBezTo>
                      <a:cubicBezTo>
                        <a:pt x="79" y="10"/>
                        <a:pt x="43" y="15"/>
                        <a:pt x="7" y="18"/>
                      </a:cubicBezTo>
                      <a:cubicBezTo>
                        <a:pt x="0" y="18"/>
                        <a:pt x="0" y="29"/>
                        <a:pt x="7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47" name="Freeform 37">
                  <a:extLst>
                    <a:ext uri="{FF2B5EF4-FFF2-40B4-BE49-F238E27FC236}">
                      <a16:creationId xmlns:a16="http://schemas.microsoft.com/office/drawing/2014/main" id="{1DB7122B-6FD4-4E04-85BD-1528362A92B8}"/>
                    </a:ext>
                  </a:extLst>
                </p:cNvPr>
                <p:cNvSpPr/>
                <p:nvPr/>
              </p:nvSpPr>
              <p:spPr bwMode="auto">
                <a:xfrm>
                  <a:off x="5719763" y="5281613"/>
                  <a:ext cx="104775" cy="34925"/>
                </a:xfrm>
                <a:custGeom>
                  <a:avLst/>
                  <a:gdLst>
                    <a:gd name="T0" fmla="*/ 3 w 101"/>
                    <a:gd name="T1" fmla="*/ 11 h 33"/>
                    <a:gd name="T2" fmla="*/ 94 w 101"/>
                    <a:gd name="T3" fmla="*/ 29 h 33"/>
                    <a:gd name="T4" fmla="*/ 94 w 101"/>
                    <a:gd name="T5" fmla="*/ 15 h 33"/>
                    <a:gd name="T6" fmla="*/ 6 w 101"/>
                    <a:gd name="T7" fmla="*/ 3 h 33"/>
                    <a:gd name="T8" fmla="*/ 3 w 101"/>
                    <a:gd name="T9" fmla="*/ 1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33">
                      <a:moveTo>
                        <a:pt x="3" y="11"/>
                      </a:moveTo>
                      <a:cubicBezTo>
                        <a:pt x="29" y="28"/>
                        <a:pt x="65" y="33"/>
                        <a:pt x="94" y="29"/>
                      </a:cubicBezTo>
                      <a:cubicBezTo>
                        <a:pt x="101" y="28"/>
                        <a:pt x="101" y="16"/>
                        <a:pt x="94" y="15"/>
                      </a:cubicBezTo>
                      <a:cubicBezTo>
                        <a:pt x="66" y="10"/>
                        <a:pt x="34" y="0"/>
                        <a:pt x="6" y="3"/>
                      </a:cubicBezTo>
                      <a:cubicBezTo>
                        <a:pt x="1" y="3"/>
                        <a:pt x="0" y="9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48" name="Freeform 38">
                  <a:extLst>
                    <a:ext uri="{FF2B5EF4-FFF2-40B4-BE49-F238E27FC236}">
                      <a16:creationId xmlns:a16="http://schemas.microsoft.com/office/drawing/2014/main" id="{AF850FC7-D90E-4021-8E31-3EC9DAD226A2}"/>
                    </a:ext>
                  </a:extLst>
                </p:cNvPr>
                <p:cNvSpPr/>
                <p:nvPr/>
              </p:nvSpPr>
              <p:spPr bwMode="auto">
                <a:xfrm>
                  <a:off x="5516563" y="5238751"/>
                  <a:ext cx="103188" cy="33338"/>
                </a:xfrm>
                <a:custGeom>
                  <a:avLst/>
                  <a:gdLst>
                    <a:gd name="T0" fmla="*/ 5 w 100"/>
                    <a:gd name="T1" fmla="*/ 9 h 32"/>
                    <a:gd name="T2" fmla="*/ 92 w 100"/>
                    <a:gd name="T3" fmla="*/ 31 h 32"/>
                    <a:gd name="T4" fmla="*/ 94 w 100"/>
                    <a:gd name="T5" fmla="*/ 22 h 32"/>
                    <a:gd name="T6" fmla="*/ 7 w 100"/>
                    <a:gd name="T7" fmla="*/ 1 h 32"/>
                    <a:gd name="T8" fmla="*/ 5 w 100"/>
                    <a:gd name="T9" fmla="*/ 9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32">
                      <a:moveTo>
                        <a:pt x="5" y="9"/>
                      </a:moveTo>
                      <a:cubicBezTo>
                        <a:pt x="34" y="18"/>
                        <a:pt x="62" y="26"/>
                        <a:pt x="92" y="31"/>
                      </a:cubicBezTo>
                      <a:cubicBezTo>
                        <a:pt x="98" y="32"/>
                        <a:pt x="100" y="24"/>
                        <a:pt x="94" y="22"/>
                      </a:cubicBezTo>
                      <a:cubicBezTo>
                        <a:pt x="66" y="13"/>
                        <a:pt x="37" y="6"/>
                        <a:pt x="7" y="1"/>
                      </a:cubicBezTo>
                      <a:cubicBezTo>
                        <a:pt x="2" y="0"/>
                        <a:pt x="0" y="7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49" name="Freeform 39">
                  <a:extLst>
                    <a:ext uri="{FF2B5EF4-FFF2-40B4-BE49-F238E27FC236}">
                      <a16:creationId xmlns:a16="http://schemas.microsoft.com/office/drawing/2014/main" id="{C0F1AB08-811B-4B14-B59C-FC3982F75E66}"/>
                    </a:ext>
                  </a:extLst>
                </p:cNvPr>
                <p:cNvSpPr/>
                <p:nvPr/>
              </p:nvSpPr>
              <p:spPr bwMode="auto">
                <a:xfrm>
                  <a:off x="5327651" y="5132388"/>
                  <a:ext cx="85725" cy="60325"/>
                </a:xfrm>
                <a:custGeom>
                  <a:avLst/>
                  <a:gdLst>
                    <a:gd name="T0" fmla="*/ 2 w 82"/>
                    <a:gd name="T1" fmla="*/ 8 h 58"/>
                    <a:gd name="T2" fmla="*/ 71 w 82"/>
                    <a:gd name="T3" fmla="*/ 57 h 58"/>
                    <a:gd name="T4" fmla="*/ 74 w 82"/>
                    <a:gd name="T5" fmla="*/ 44 h 58"/>
                    <a:gd name="T6" fmla="*/ 11 w 82"/>
                    <a:gd name="T7" fmla="*/ 3 h 58"/>
                    <a:gd name="T8" fmla="*/ 2 w 82"/>
                    <a:gd name="T9" fmla="*/ 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8">
                      <a:moveTo>
                        <a:pt x="2" y="8"/>
                      </a:moveTo>
                      <a:cubicBezTo>
                        <a:pt x="14" y="38"/>
                        <a:pt x="41" y="52"/>
                        <a:pt x="71" y="57"/>
                      </a:cubicBezTo>
                      <a:cubicBezTo>
                        <a:pt x="79" y="58"/>
                        <a:pt x="82" y="47"/>
                        <a:pt x="74" y="44"/>
                      </a:cubicBezTo>
                      <a:cubicBezTo>
                        <a:pt x="51" y="35"/>
                        <a:pt x="30" y="19"/>
                        <a:pt x="11" y="3"/>
                      </a:cubicBezTo>
                      <a:cubicBezTo>
                        <a:pt x="8" y="0"/>
                        <a:pt x="0" y="3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50" name="Freeform 40">
                  <a:extLst>
                    <a:ext uri="{FF2B5EF4-FFF2-40B4-BE49-F238E27FC236}">
                      <a16:creationId xmlns:a16="http://schemas.microsoft.com/office/drawing/2014/main" id="{C225D72E-A382-4D46-B54D-7AC5EE344A61}"/>
                    </a:ext>
                  </a:extLst>
                </p:cNvPr>
                <p:cNvSpPr/>
                <p:nvPr/>
              </p:nvSpPr>
              <p:spPr bwMode="auto">
                <a:xfrm>
                  <a:off x="5167313" y="4940301"/>
                  <a:ext cx="87313" cy="103188"/>
                </a:xfrm>
                <a:custGeom>
                  <a:avLst/>
                  <a:gdLst>
                    <a:gd name="T0" fmla="*/ 4 w 83"/>
                    <a:gd name="T1" fmla="*/ 13 h 98"/>
                    <a:gd name="T2" fmla="*/ 72 w 83"/>
                    <a:gd name="T3" fmla="*/ 94 h 98"/>
                    <a:gd name="T4" fmla="*/ 80 w 83"/>
                    <a:gd name="T5" fmla="*/ 87 h 98"/>
                    <a:gd name="T6" fmla="*/ 13 w 83"/>
                    <a:gd name="T7" fmla="*/ 4 h 98"/>
                    <a:gd name="T8" fmla="*/ 4 w 83"/>
                    <a:gd name="T9" fmla="*/ 13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98">
                      <a:moveTo>
                        <a:pt x="4" y="13"/>
                      </a:moveTo>
                      <a:cubicBezTo>
                        <a:pt x="23" y="41"/>
                        <a:pt x="44" y="74"/>
                        <a:pt x="72" y="94"/>
                      </a:cubicBezTo>
                      <a:cubicBezTo>
                        <a:pt x="76" y="98"/>
                        <a:pt x="83" y="91"/>
                        <a:pt x="80" y="87"/>
                      </a:cubicBezTo>
                      <a:cubicBezTo>
                        <a:pt x="61" y="58"/>
                        <a:pt x="41" y="25"/>
                        <a:pt x="13" y="4"/>
                      </a:cubicBezTo>
                      <a:cubicBezTo>
                        <a:pt x="8" y="0"/>
                        <a:pt x="0" y="8"/>
                        <a:pt x="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51" name="Freeform 41">
                  <a:extLst>
                    <a:ext uri="{FF2B5EF4-FFF2-40B4-BE49-F238E27FC236}">
                      <a16:creationId xmlns:a16="http://schemas.microsoft.com/office/drawing/2014/main" id="{999E92F2-DAF2-4996-9F9B-ADCEBDBEBD56}"/>
                    </a:ext>
                  </a:extLst>
                </p:cNvPr>
                <p:cNvSpPr/>
                <p:nvPr/>
              </p:nvSpPr>
              <p:spPr bwMode="auto">
                <a:xfrm>
                  <a:off x="5113338" y="4803776"/>
                  <a:ext cx="50800" cy="74613"/>
                </a:xfrm>
                <a:custGeom>
                  <a:avLst/>
                  <a:gdLst>
                    <a:gd name="T0" fmla="*/ 2 w 49"/>
                    <a:gd name="T1" fmla="*/ 6 h 71"/>
                    <a:gd name="T2" fmla="*/ 15 w 49"/>
                    <a:gd name="T3" fmla="*/ 35 h 71"/>
                    <a:gd name="T4" fmla="*/ 35 w 49"/>
                    <a:gd name="T5" fmla="*/ 65 h 71"/>
                    <a:gd name="T6" fmla="*/ 45 w 49"/>
                    <a:gd name="T7" fmla="*/ 59 h 71"/>
                    <a:gd name="T8" fmla="*/ 26 w 49"/>
                    <a:gd name="T9" fmla="*/ 28 h 71"/>
                    <a:gd name="T10" fmla="*/ 5 w 49"/>
                    <a:gd name="T11" fmla="*/ 3 h 71"/>
                    <a:gd name="T12" fmla="*/ 2 w 49"/>
                    <a:gd name="T13" fmla="*/ 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" h="71">
                      <a:moveTo>
                        <a:pt x="2" y="6"/>
                      </a:moveTo>
                      <a:cubicBezTo>
                        <a:pt x="6" y="15"/>
                        <a:pt x="10" y="25"/>
                        <a:pt x="15" y="35"/>
                      </a:cubicBezTo>
                      <a:cubicBezTo>
                        <a:pt x="21" y="46"/>
                        <a:pt x="27" y="55"/>
                        <a:pt x="35" y="65"/>
                      </a:cubicBezTo>
                      <a:cubicBezTo>
                        <a:pt x="39" y="71"/>
                        <a:pt x="49" y="66"/>
                        <a:pt x="45" y="59"/>
                      </a:cubicBezTo>
                      <a:cubicBezTo>
                        <a:pt x="39" y="49"/>
                        <a:pt x="33" y="38"/>
                        <a:pt x="26" y="28"/>
                      </a:cubicBezTo>
                      <a:cubicBezTo>
                        <a:pt x="20" y="19"/>
                        <a:pt x="13" y="11"/>
                        <a:pt x="5" y="3"/>
                      </a:cubicBezTo>
                      <a:cubicBezTo>
                        <a:pt x="4" y="0"/>
                        <a:pt x="0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52" name="Freeform 42">
                  <a:extLst>
                    <a:ext uri="{FF2B5EF4-FFF2-40B4-BE49-F238E27FC236}">
                      <a16:creationId xmlns:a16="http://schemas.microsoft.com/office/drawing/2014/main" id="{3A3C2AE2-AB03-44E4-BFCD-56AFAD341F4B}"/>
                    </a:ext>
                  </a:extLst>
                </p:cNvPr>
                <p:cNvSpPr/>
                <p:nvPr/>
              </p:nvSpPr>
              <p:spPr bwMode="auto">
                <a:xfrm>
                  <a:off x="5035551" y="4613276"/>
                  <a:ext cx="60325" cy="101600"/>
                </a:xfrm>
                <a:custGeom>
                  <a:avLst/>
                  <a:gdLst>
                    <a:gd name="T0" fmla="*/ 2 w 58"/>
                    <a:gd name="T1" fmla="*/ 8 h 97"/>
                    <a:gd name="T2" fmla="*/ 45 w 58"/>
                    <a:gd name="T3" fmla="*/ 91 h 97"/>
                    <a:gd name="T4" fmla="*/ 56 w 58"/>
                    <a:gd name="T5" fmla="*/ 84 h 97"/>
                    <a:gd name="T6" fmla="*/ 11 w 58"/>
                    <a:gd name="T7" fmla="*/ 4 h 97"/>
                    <a:gd name="T8" fmla="*/ 2 w 58"/>
                    <a:gd name="T9" fmla="*/ 8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97">
                      <a:moveTo>
                        <a:pt x="2" y="8"/>
                      </a:moveTo>
                      <a:cubicBezTo>
                        <a:pt x="10" y="37"/>
                        <a:pt x="25" y="67"/>
                        <a:pt x="45" y="91"/>
                      </a:cubicBezTo>
                      <a:cubicBezTo>
                        <a:pt x="50" y="97"/>
                        <a:pt x="58" y="91"/>
                        <a:pt x="56" y="84"/>
                      </a:cubicBezTo>
                      <a:cubicBezTo>
                        <a:pt x="49" y="54"/>
                        <a:pt x="29" y="28"/>
                        <a:pt x="11" y="4"/>
                      </a:cubicBezTo>
                      <a:cubicBezTo>
                        <a:pt x="7" y="0"/>
                        <a:pt x="0" y="2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53" name="Freeform 43">
                  <a:extLst>
                    <a:ext uri="{FF2B5EF4-FFF2-40B4-BE49-F238E27FC236}">
                      <a16:creationId xmlns:a16="http://schemas.microsoft.com/office/drawing/2014/main" id="{290AE294-EDBC-498D-94B9-B1F7D5CBC2DB}"/>
                    </a:ext>
                  </a:extLst>
                </p:cNvPr>
                <p:cNvSpPr/>
                <p:nvPr/>
              </p:nvSpPr>
              <p:spPr bwMode="auto">
                <a:xfrm>
                  <a:off x="4221163" y="4760913"/>
                  <a:ext cx="82550" cy="20638"/>
                </a:xfrm>
                <a:custGeom>
                  <a:avLst/>
                  <a:gdLst>
                    <a:gd name="T0" fmla="*/ 2 w 79"/>
                    <a:gd name="T1" fmla="*/ 4 h 19"/>
                    <a:gd name="T2" fmla="*/ 74 w 79"/>
                    <a:gd name="T3" fmla="*/ 19 h 19"/>
                    <a:gd name="T4" fmla="*/ 76 w 79"/>
                    <a:gd name="T5" fmla="*/ 14 h 19"/>
                    <a:gd name="T6" fmla="*/ 3 w 79"/>
                    <a:gd name="T7" fmla="*/ 0 h 19"/>
                    <a:gd name="T8" fmla="*/ 2 w 79"/>
                    <a:gd name="T9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19">
                      <a:moveTo>
                        <a:pt x="2" y="4"/>
                      </a:moveTo>
                      <a:cubicBezTo>
                        <a:pt x="26" y="11"/>
                        <a:pt x="50" y="14"/>
                        <a:pt x="74" y="19"/>
                      </a:cubicBezTo>
                      <a:cubicBezTo>
                        <a:pt x="77" y="19"/>
                        <a:pt x="79" y="15"/>
                        <a:pt x="76" y="14"/>
                      </a:cubicBezTo>
                      <a:cubicBezTo>
                        <a:pt x="52" y="8"/>
                        <a:pt x="27" y="7"/>
                        <a:pt x="3" y="0"/>
                      </a:cubicBezTo>
                      <a:cubicBezTo>
                        <a:pt x="1" y="0"/>
                        <a:pt x="0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54" name="Freeform 44">
                  <a:extLst>
                    <a:ext uri="{FF2B5EF4-FFF2-40B4-BE49-F238E27FC236}">
                      <a16:creationId xmlns:a16="http://schemas.microsoft.com/office/drawing/2014/main" id="{5F340386-3F7F-4F25-942C-880B8E938040}"/>
                    </a:ext>
                  </a:extLst>
                </p:cNvPr>
                <p:cNvSpPr/>
                <p:nvPr/>
              </p:nvSpPr>
              <p:spPr bwMode="auto">
                <a:xfrm>
                  <a:off x="4384676" y="4772026"/>
                  <a:ext cx="106363" cy="17463"/>
                </a:xfrm>
                <a:custGeom>
                  <a:avLst/>
                  <a:gdLst>
                    <a:gd name="T0" fmla="*/ 5 w 102"/>
                    <a:gd name="T1" fmla="*/ 16 h 17"/>
                    <a:gd name="T2" fmla="*/ 98 w 102"/>
                    <a:gd name="T3" fmla="*/ 10 h 17"/>
                    <a:gd name="T4" fmla="*/ 98 w 102"/>
                    <a:gd name="T5" fmla="*/ 3 h 17"/>
                    <a:gd name="T6" fmla="*/ 3 w 102"/>
                    <a:gd name="T7" fmla="*/ 11 h 17"/>
                    <a:gd name="T8" fmla="*/ 5 w 102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17">
                      <a:moveTo>
                        <a:pt x="5" y="16"/>
                      </a:moveTo>
                      <a:cubicBezTo>
                        <a:pt x="35" y="11"/>
                        <a:pt x="67" y="13"/>
                        <a:pt x="98" y="10"/>
                      </a:cubicBezTo>
                      <a:cubicBezTo>
                        <a:pt x="102" y="10"/>
                        <a:pt x="102" y="3"/>
                        <a:pt x="98" y="3"/>
                      </a:cubicBezTo>
                      <a:cubicBezTo>
                        <a:pt x="66" y="0"/>
                        <a:pt x="34" y="2"/>
                        <a:pt x="3" y="11"/>
                      </a:cubicBezTo>
                      <a:cubicBezTo>
                        <a:pt x="0" y="12"/>
                        <a:pt x="1" y="17"/>
                        <a:pt x="5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55" name="Freeform 45">
                  <a:extLst>
                    <a:ext uri="{FF2B5EF4-FFF2-40B4-BE49-F238E27FC236}">
                      <a16:creationId xmlns:a16="http://schemas.microsoft.com/office/drawing/2014/main" id="{A3056CB7-6342-4478-BE80-5A531A363EE5}"/>
                    </a:ext>
                  </a:extLst>
                </p:cNvPr>
                <p:cNvSpPr/>
                <p:nvPr/>
              </p:nvSpPr>
              <p:spPr bwMode="auto">
                <a:xfrm>
                  <a:off x="4584701" y="4762501"/>
                  <a:ext cx="90488" cy="34925"/>
                </a:xfrm>
                <a:custGeom>
                  <a:avLst/>
                  <a:gdLst>
                    <a:gd name="T0" fmla="*/ 4 w 87"/>
                    <a:gd name="T1" fmla="*/ 20 h 33"/>
                    <a:gd name="T2" fmla="*/ 83 w 87"/>
                    <a:gd name="T3" fmla="*/ 12 h 33"/>
                    <a:gd name="T4" fmla="*/ 77 w 87"/>
                    <a:gd name="T5" fmla="*/ 2 h 33"/>
                    <a:gd name="T6" fmla="*/ 6 w 87"/>
                    <a:gd name="T7" fmla="*/ 10 h 33"/>
                    <a:gd name="T8" fmla="*/ 4 w 87"/>
                    <a:gd name="T9" fmla="*/ 2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33">
                      <a:moveTo>
                        <a:pt x="4" y="20"/>
                      </a:moveTo>
                      <a:cubicBezTo>
                        <a:pt x="29" y="33"/>
                        <a:pt x="61" y="33"/>
                        <a:pt x="83" y="12"/>
                      </a:cubicBezTo>
                      <a:cubicBezTo>
                        <a:pt x="87" y="9"/>
                        <a:pt x="83" y="0"/>
                        <a:pt x="77" y="2"/>
                      </a:cubicBezTo>
                      <a:cubicBezTo>
                        <a:pt x="55" y="11"/>
                        <a:pt x="30" y="13"/>
                        <a:pt x="6" y="10"/>
                      </a:cubicBezTo>
                      <a:cubicBezTo>
                        <a:pt x="1" y="10"/>
                        <a:pt x="0" y="17"/>
                        <a:pt x="4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56" name="Freeform 46">
                  <a:extLst>
                    <a:ext uri="{FF2B5EF4-FFF2-40B4-BE49-F238E27FC236}">
                      <a16:creationId xmlns:a16="http://schemas.microsoft.com/office/drawing/2014/main" id="{6B4ED2E6-7D7E-46AA-8A4E-940F0AC48BCB}"/>
                    </a:ext>
                  </a:extLst>
                </p:cNvPr>
                <p:cNvSpPr/>
                <p:nvPr/>
              </p:nvSpPr>
              <p:spPr bwMode="auto">
                <a:xfrm>
                  <a:off x="4751388" y="4727576"/>
                  <a:ext cx="88900" cy="25400"/>
                </a:xfrm>
                <a:custGeom>
                  <a:avLst/>
                  <a:gdLst>
                    <a:gd name="T0" fmla="*/ 5 w 86"/>
                    <a:gd name="T1" fmla="*/ 24 h 25"/>
                    <a:gd name="T2" fmla="*/ 79 w 86"/>
                    <a:gd name="T3" fmla="*/ 11 h 25"/>
                    <a:gd name="T4" fmla="*/ 76 w 86"/>
                    <a:gd name="T5" fmla="*/ 1 h 25"/>
                    <a:gd name="T6" fmla="*/ 41 w 86"/>
                    <a:gd name="T7" fmla="*/ 8 h 25"/>
                    <a:gd name="T8" fmla="*/ 5 w 86"/>
                    <a:gd name="T9" fmla="*/ 17 h 25"/>
                    <a:gd name="T10" fmla="*/ 5 w 86"/>
                    <a:gd name="T11" fmla="*/ 2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6" h="25">
                      <a:moveTo>
                        <a:pt x="5" y="24"/>
                      </a:moveTo>
                      <a:cubicBezTo>
                        <a:pt x="32" y="25"/>
                        <a:pt x="54" y="20"/>
                        <a:pt x="79" y="11"/>
                      </a:cubicBezTo>
                      <a:cubicBezTo>
                        <a:pt x="86" y="9"/>
                        <a:pt x="83" y="0"/>
                        <a:pt x="76" y="1"/>
                      </a:cubicBezTo>
                      <a:cubicBezTo>
                        <a:pt x="64" y="3"/>
                        <a:pt x="53" y="5"/>
                        <a:pt x="41" y="8"/>
                      </a:cubicBezTo>
                      <a:cubicBezTo>
                        <a:pt x="30" y="11"/>
                        <a:pt x="17" y="16"/>
                        <a:pt x="5" y="17"/>
                      </a:cubicBezTo>
                      <a:cubicBezTo>
                        <a:pt x="0" y="17"/>
                        <a:pt x="0" y="2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57" name="Freeform 47">
                  <a:extLst>
                    <a:ext uri="{FF2B5EF4-FFF2-40B4-BE49-F238E27FC236}">
                      <a16:creationId xmlns:a16="http://schemas.microsoft.com/office/drawing/2014/main" id="{877CA6A6-F0CC-408A-AB9B-7E5F2D855070}"/>
                    </a:ext>
                  </a:extLst>
                </p:cNvPr>
                <p:cNvSpPr/>
                <p:nvPr/>
              </p:nvSpPr>
              <p:spPr bwMode="auto">
                <a:xfrm>
                  <a:off x="4892676" y="4657726"/>
                  <a:ext cx="92075" cy="52388"/>
                </a:xfrm>
                <a:custGeom>
                  <a:avLst/>
                  <a:gdLst>
                    <a:gd name="T0" fmla="*/ 9 w 89"/>
                    <a:gd name="T1" fmla="*/ 48 h 50"/>
                    <a:gd name="T2" fmla="*/ 43 w 89"/>
                    <a:gd name="T3" fmla="*/ 32 h 50"/>
                    <a:gd name="T4" fmla="*/ 81 w 89"/>
                    <a:gd name="T5" fmla="*/ 15 h 50"/>
                    <a:gd name="T6" fmla="*/ 77 w 89"/>
                    <a:gd name="T7" fmla="*/ 1 h 50"/>
                    <a:gd name="T8" fmla="*/ 38 w 89"/>
                    <a:gd name="T9" fmla="*/ 14 h 50"/>
                    <a:gd name="T10" fmla="*/ 4 w 89"/>
                    <a:gd name="T11" fmla="*/ 41 h 50"/>
                    <a:gd name="T12" fmla="*/ 9 w 89"/>
                    <a:gd name="T13" fmla="*/ 4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9" h="50">
                      <a:moveTo>
                        <a:pt x="9" y="48"/>
                      </a:moveTo>
                      <a:cubicBezTo>
                        <a:pt x="20" y="42"/>
                        <a:pt x="32" y="37"/>
                        <a:pt x="43" y="32"/>
                      </a:cubicBezTo>
                      <a:cubicBezTo>
                        <a:pt x="55" y="26"/>
                        <a:pt x="68" y="20"/>
                        <a:pt x="81" y="15"/>
                      </a:cubicBezTo>
                      <a:cubicBezTo>
                        <a:pt x="89" y="11"/>
                        <a:pt x="86" y="0"/>
                        <a:pt x="77" y="1"/>
                      </a:cubicBezTo>
                      <a:cubicBezTo>
                        <a:pt x="62" y="4"/>
                        <a:pt x="51" y="7"/>
                        <a:pt x="38" y="14"/>
                      </a:cubicBezTo>
                      <a:cubicBezTo>
                        <a:pt x="25" y="22"/>
                        <a:pt x="15" y="32"/>
                        <a:pt x="4" y="41"/>
                      </a:cubicBezTo>
                      <a:cubicBezTo>
                        <a:pt x="0" y="44"/>
                        <a:pt x="5" y="50"/>
                        <a:pt x="9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58" name="Freeform 48">
                  <a:extLst>
                    <a:ext uri="{FF2B5EF4-FFF2-40B4-BE49-F238E27FC236}">
                      <a16:creationId xmlns:a16="http://schemas.microsoft.com/office/drawing/2014/main" id="{0D5C500D-08C1-4A49-9FC2-2E8267435CA4}"/>
                    </a:ext>
                  </a:extLst>
                </p:cNvPr>
                <p:cNvSpPr/>
                <p:nvPr/>
              </p:nvSpPr>
              <p:spPr bwMode="auto">
                <a:xfrm>
                  <a:off x="4024313" y="4714876"/>
                  <a:ext cx="93663" cy="31750"/>
                </a:xfrm>
                <a:custGeom>
                  <a:avLst/>
                  <a:gdLst>
                    <a:gd name="T0" fmla="*/ 3 w 91"/>
                    <a:gd name="T1" fmla="*/ 6 h 31"/>
                    <a:gd name="T2" fmla="*/ 83 w 91"/>
                    <a:gd name="T3" fmla="*/ 30 h 31"/>
                    <a:gd name="T4" fmla="*/ 85 w 91"/>
                    <a:gd name="T5" fmla="*/ 21 h 31"/>
                    <a:gd name="T6" fmla="*/ 5 w 91"/>
                    <a:gd name="T7" fmla="*/ 1 h 31"/>
                    <a:gd name="T8" fmla="*/ 3 w 91"/>
                    <a:gd name="T9" fmla="*/ 6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31">
                      <a:moveTo>
                        <a:pt x="3" y="6"/>
                      </a:moveTo>
                      <a:cubicBezTo>
                        <a:pt x="29" y="18"/>
                        <a:pt x="55" y="25"/>
                        <a:pt x="83" y="30"/>
                      </a:cubicBezTo>
                      <a:cubicBezTo>
                        <a:pt x="89" y="31"/>
                        <a:pt x="91" y="23"/>
                        <a:pt x="85" y="21"/>
                      </a:cubicBezTo>
                      <a:cubicBezTo>
                        <a:pt x="59" y="12"/>
                        <a:pt x="33" y="6"/>
                        <a:pt x="5" y="1"/>
                      </a:cubicBezTo>
                      <a:cubicBezTo>
                        <a:pt x="2" y="0"/>
                        <a:pt x="0" y="5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59" name="Freeform 49">
                  <a:extLst>
                    <a:ext uri="{FF2B5EF4-FFF2-40B4-BE49-F238E27FC236}">
                      <a16:creationId xmlns:a16="http://schemas.microsoft.com/office/drawing/2014/main" id="{69C548A5-7ECD-4456-A458-27E015BF5740}"/>
                    </a:ext>
                  </a:extLst>
                </p:cNvPr>
                <p:cNvSpPr/>
                <p:nvPr/>
              </p:nvSpPr>
              <p:spPr bwMode="auto">
                <a:xfrm>
                  <a:off x="3851276" y="4625976"/>
                  <a:ext cx="98425" cy="63500"/>
                </a:xfrm>
                <a:custGeom>
                  <a:avLst/>
                  <a:gdLst>
                    <a:gd name="T0" fmla="*/ 2 w 94"/>
                    <a:gd name="T1" fmla="*/ 4 h 61"/>
                    <a:gd name="T2" fmla="*/ 82 w 94"/>
                    <a:gd name="T3" fmla="*/ 60 h 61"/>
                    <a:gd name="T4" fmla="*/ 88 w 94"/>
                    <a:gd name="T5" fmla="*/ 49 h 61"/>
                    <a:gd name="T6" fmla="*/ 5 w 94"/>
                    <a:gd name="T7" fmla="*/ 1 h 61"/>
                    <a:gd name="T8" fmla="*/ 2 w 94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61">
                      <a:moveTo>
                        <a:pt x="2" y="4"/>
                      </a:moveTo>
                      <a:cubicBezTo>
                        <a:pt x="26" y="27"/>
                        <a:pt x="50" y="51"/>
                        <a:pt x="82" y="60"/>
                      </a:cubicBezTo>
                      <a:cubicBezTo>
                        <a:pt x="88" y="61"/>
                        <a:pt x="94" y="53"/>
                        <a:pt x="88" y="49"/>
                      </a:cubicBezTo>
                      <a:cubicBezTo>
                        <a:pt x="64" y="28"/>
                        <a:pt x="35" y="13"/>
                        <a:pt x="5" y="1"/>
                      </a:cubicBezTo>
                      <a:cubicBezTo>
                        <a:pt x="3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60" name="Freeform 50">
                  <a:extLst>
                    <a:ext uri="{FF2B5EF4-FFF2-40B4-BE49-F238E27FC236}">
                      <a16:creationId xmlns:a16="http://schemas.microsoft.com/office/drawing/2014/main" id="{41BBC757-C500-43CE-B61F-D8924394616F}"/>
                    </a:ext>
                  </a:extLst>
                </p:cNvPr>
                <p:cNvSpPr/>
                <p:nvPr/>
              </p:nvSpPr>
              <p:spPr bwMode="auto">
                <a:xfrm>
                  <a:off x="3706813" y="4486276"/>
                  <a:ext cx="82550" cy="73025"/>
                </a:xfrm>
                <a:custGeom>
                  <a:avLst/>
                  <a:gdLst>
                    <a:gd name="T0" fmla="*/ 2 w 79"/>
                    <a:gd name="T1" fmla="*/ 9 h 71"/>
                    <a:gd name="T2" fmla="*/ 68 w 79"/>
                    <a:gd name="T3" fmla="*/ 69 h 71"/>
                    <a:gd name="T4" fmla="*/ 75 w 79"/>
                    <a:gd name="T5" fmla="*/ 61 h 71"/>
                    <a:gd name="T6" fmla="*/ 9 w 79"/>
                    <a:gd name="T7" fmla="*/ 4 h 71"/>
                    <a:gd name="T8" fmla="*/ 2 w 79"/>
                    <a:gd name="T9" fmla="*/ 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71">
                      <a:moveTo>
                        <a:pt x="2" y="9"/>
                      </a:moveTo>
                      <a:cubicBezTo>
                        <a:pt x="15" y="34"/>
                        <a:pt x="42" y="57"/>
                        <a:pt x="68" y="69"/>
                      </a:cubicBezTo>
                      <a:cubicBezTo>
                        <a:pt x="73" y="71"/>
                        <a:pt x="79" y="65"/>
                        <a:pt x="75" y="61"/>
                      </a:cubicBezTo>
                      <a:cubicBezTo>
                        <a:pt x="53" y="40"/>
                        <a:pt x="28" y="25"/>
                        <a:pt x="9" y="4"/>
                      </a:cubicBezTo>
                      <a:cubicBezTo>
                        <a:pt x="5" y="0"/>
                        <a:pt x="0" y="5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61" name="Freeform 51">
                  <a:extLst>
                    <a:ext uri="{FF2B5EF4-FFF2-40B4-BE49-F238E27FC236}">
                      <a16:creationId xmlns:a16="http://schemas.microsoft.com/office/drawing/2014/main" id="{86121F37-45FA-45EC-B652-9FB93120BC5E}"/>
                    </a:ext>
                  </a:extLst>
                </p:cNvPr>
                <p:cNvSpPr/>
                <p:nvPr/>
              </p:nvSpPr>
              <p:spPr bwMode="auto">
                <a:xfrm>
                  <a:off x="3595688" y="4313238"/>
                  <a:ext cx="57150" cy="82550"/>
                </a:xfrm>
                <a:custGeom>
                  <a:avLst/>
                  <a:gdLst>
                    <a:gd name="T0" fmla="*/ 1 w 56"/>
                    <a:gd name="T1" fmla="*/ 6 h 79"/>
                    <a:gd name="T2" fmla="*/ 45 w 56"/>
                    <a:gd name="T3" fmla="*/ 75 h 79"/>
                    <a:gd name="T4" fmla="*/ 52 w 56"/>
                    <a:gd name="T5" fmla="*/ 68 h 79"/>
                    <a:gd name="T6" fmla="*/ 9 w 56"/>
                    <a:gd name="T7" fmla="*/ 4 h 79"/>
                    <a:gd name="T8" fmla="*/ 1 w 56"/>
                    <a:gd name="T9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79">
                      <a:moveTo>
                        <a:pt x="1" y="6"/>
                      </a:moveTo>
                      <a:cubicBezTo>
                        <a:pt x="5" y="35"/>
                        <a:pt x="24" y="56"/>
                        <a:pt x="45" y="75"/>
                      </a:cubicBezTo>
                      <a:cubicBezTo>
                        <a:pt x="50" y="79"/>
                        <a:pt x="56" y="73"/>
                        <a:pt x="52" y="68"/>
                      </a:cubicBezTo>
                      <a:cubicBezTo>
                        <a:pt x="35" y="48"/>
                        <a:pt x="22" y="26"/>
                        <a:pt x="9" y="4"/>
                      </a:cubicBezTo>
                      <a:cubicBezTo>
                        <a:pt x="7" y="0"/>
                        <a:pt x="0" y="2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62" name="Freeform 52">
                  <a:extLst>
                    <a:ext uri="{FF2B5EF4-FFF2-40B4-BE49-F238E27FC236}">
                      <a16:creationId xmlns:a16="http://schemas.microsoft.com/office/drawing/2014/main" id="{D602FA72-FB99-4AC3-BE8E-D82B514BECE5}"/>
                    </a:ext>
                  </a:extLst>
                </p:cNvPr>
                <p:cNvSpPr/>
                <p:nvPr/>
              </p:nvSpPr>
              <p:spPr bwMode="auto">
                <a:xfrm>
                  <a:off x="3533776" y="4113213"/>
                  <a:ext cx="42863" cy="101600"/>
                </a:xfrm>
                <a:custGeom>
                  <a:avLst/>
                  <a:gdLst>
                    <a:gd name="T0" fmla="*/ 2 w 42"/>
                    <a:gd name="T1" fmla="*/ 5 h 99"/>
                    <a:gd name="T2" fmla="*/ 31 w 42"/>
                    <a:gd name="T3" fmla="*/ 94 h 99"/>
                    <a:gd name="T4" fmla="*/ 39 w 42"/>
                    <a:gd name="T5" fmla="*/ 89 h 99"/>
                    <a:gd name="T6" fmla="*/ 10 w 42"/>
                    <a:gd name="T7" fmla="*/ 5 h 99"/>
                    <a:gd name="T8" fmla="*/ 2 w 42"/>
                    <a:gd name="T9" fmla="*/ 5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99">
                      <a:moveTo>
                        <a:pt x="2" y="5"/>
                      </a:moveTo>
                      <a:cubicBezTo>
                        <a:pt x="0" y="37"/>
                        <a:pt x="13" y="68"/>
                        <a:pt x="31" y="94"/>
                      </a:cubicBezTo>
                      <a:cubicBezTo>
                        <a:pt x="35" y="99"/>
                        <a:pt x="42" y="94"/>
                        <a:pt x="39" y="89"/>
                      </a:cubicBezTo>
                      <a:cubicBezTo>
                        <a:pt x="24" y="64"/>
                        <a:pt x="14" y="34"/>
                        <a:pt x="10" y="5"/>
                      </a:cubicBezTo>
                      <a:cubicBezTo>
                        <a:pt x="9" y="0"/>
                        <a:pt x="3" y="0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63" name="Freeform 53">
                  <a:extLst>
                    <a:ext uri="{FF2B5EF4-FFF2-40B4-BE49-F238E27FC236}">
                      <a16:creationId xmlns:a16="http://schemas.microsoft.com/office/drawing/2014/main" id="{4F8FEDA2-F1A4-4FE3-9B11-D7531AC7CC89}"/>
                    </a:ext>
                  </a:extLst>
                </p:cNvPr>
                <p:cNvSpPr/>
                <p:nvPr/>
              </p:nvSpPr>
              <p:spPr bwMode="auto">
                <a:xfrm>
                  <a:off x="3517901" y="3932238"/>
                  <a:ext cx="20638" cy="79375"/>
                </a:xfrm>
                <a:custGeom>
                  <a:avLst/>
                  <a:gdLst>
                    <a:gd name="T0" fmla="*/ 4 w 19"/>
                    <a:gd name="T1" fmla="*/ 4 h 76"/>
                    <a:gd name="T2" fmla="*/ 10 w 19"/>
                    <a:gd name="T3" fmla="*/ 71 h 76"/>
                    <a:gd name="T4" fmla="*/ 18 w 19"/>
                    <a:gd name="T5" fmla="*/ 68 h 76"/>
                    <a:gd name="T6" fmla="*/ 10 w 19"/>
                    <a:gd name="T7" fmla="*/ 4 h 76"/>
                    <a:gd name="T8" fmla="*/ 4 w 19"/>
                    <a:gd name="T9" fmla="*/ 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76">
                      <a:moveTo>
                        <a:pt x="4" y="4"/>
                      </a:moveTo>
                      <a:cubicBezTo>
                        <a:pt x="2" y="27"/>
                        <a:pt x="0" y="50"/>
                        <a:pt x="10" y="71"/>
                      </a:cubicBezTo>
                      <a:cubicBezTo>
                        <a:pt x="13" y="76"/>
                        <a:pt x="19" y="72"/>
                        <a:pt x="18" y="68"/>
                      </a:cubicBezTo>
                      <a:cubicBezTo>
                        <a:pt x="15" y="47"/>
                        <a:pt x="12" y="25"/>
                        <a:pt x="10" y="4"/>
                      </a:cubicBezTo>
                      <a:cubicBezTo>
                        <a:pt x="10" y="0"/>
                        <a:pt x="4" y="0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64" name="Freeform 54">
                  <a:extLst>
                    <a:ext uri="{FF2B5EF4-FFF2-40B4-BE49-F238E27FC236}">
                      <a16:creationId xmlns:a16="http://schemas.microsoft.com/office/drawing/2014/main" id="{99B68E62-45CE-4358-9FB8-9F85C055142D}"/>
                    </a:ext>
                  </a:extLst>
                </p:cNvPr>
                <p:cNvSpPr/>
                <p:nvPr/>
              </p:nvSpPr>
              <p:spPr bwMode="auto">
                <a:xfrm>
                  <a:off x="3522663" y="3695701"/>
                  <a:ext cx="47625" cy="131763"/>
                </a:xfrm>
                <a:custGeom>
                  <a:avLst/>
                  <a:gdLst>
                    <a:gd name="T0" fmla="*/ 4 w 46"/>
                    <a:gd name="T1" fmla="*/ 125 h 127"/>
                    <a:gd name="T2" fmla="*/ 43 w 46"/>
                    <a:gd name="T3" fmla="*/ 12 h 127"/>
                    <a:gd name="T4" fmla="*/ 33 w 46"/>
                    <a:gd name="T5" fmla="*/ 6 h 127"/>
                    <a:gd name="T6" fmla="*/ 0 w 46"/>
                    <a:gd name="T7" fmla="*/ 124 h 127"/>
                    <a:gd name="T8" fmla="*/ 4 w 46"/>
                    <a:gd name="T9" fmla="*/ 125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127">
                      <a:moveTo>
                        <a:pt x="4" y="125"/>
                      </a:moveTo>
                      <a:cubicBezTo>
                        <a:pt x="17" y="88"/>
                        <a:pt x="25" y="47"/>
                        <a:pt x="43" y="12"/>
                      </a:cubicBezTo>
                      <a:cubicBezTo>
                        <a:pt x="46" y="5"/>
                        <a:pt x="37" y="0"/>
                        <a:pt x="33" y="6"/>
                      </a:cubicBezTo>
                      <a:cubicBezTo>
                        <a:pt x="10" y="43"/>
                        <a:pt x="6" y="82"/>
                        <a:pt x="0" y="124"/>
                      </a:cubicBezTo>
                      <a:cubicBezTo>
                        <a:pt x="0" y="126"/>
                        <a:pt x="3" y="127"/>
                        <a:pt x="4" y="1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65" name="Freeform 55">
                  <a:extLst>
                    <a:ext uri="{FF2B5EF4-FFF2-40B4-BE49-F238E27FC236}">
                      <a16:creationId xmlns:a16="http://schemas.microsoft.com/office/drawing/2014/main" id="{279573CE-C6B8-460F-8B3C-58A80ECCC7EE}"/>
                    </a:ext>
                  </a:extLst>
                </p:cNvPr>
                <p:cNvSpPr/>
                <p:nvPr/>
              </p:nvSpPr>
              <p:spPr bwMode="auto">
                <a:xfrm>
                  <a:off x="3586163" y="3575051"/>
                  <a:ext cx="50800" cy="66675"/>
                </a:xfrm>
                <a:custGeom>
                  <a:avLst/>
                  <a:gdLst>
                    <a:gd name="T0" fmla="*/ 9 w 48"/>
                    <a:gd name="T1" fmla="*/ 61 h 64"/>
                    <a:gd name="T2" fmla="*/ 21 w 48"/>
                    <a:gd name="T3" fmla="*/ 53 h 64"/>
                    <a:gd name="T4" fmla="*/ 31 w 48"/>
                    <a:gd name="T5" fmla="*/ 40 h 64"/>
                    <a:gd name="T6" fmla="*/ 47 w 48"/>
                    <a:gd name="T7" fmla="*/ 9 h 64"/>
                    <a:gd name="T8" fmla="*/ 39 w 48"/>
                    <a:gd name="T9" fmla="*/ 3 h 64"/>
                    <a:gd name="T10" fmla="*/ 18 w 48"/>
                    <a:gd name="T11" fmla="*/ 29 h 64"/>
                    <a:gd name="T12" fmla="*/ 11 w 48"/>
                    <a:gd name="T13" fmla="*/ 41 h 64"/>
                    <a:gd name="T14" fmla="*/ 3 w 48"/>
                    <a:gd name="T15" fmla="*/ 57 h 64"/>
                    <a:gd name="T16" fmla="*/ 9 w 48"/>
                    <a:gd name="T17" fmla="*/ 61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8" h="64">
                      <a:moveTo>
                        <a:pt x="9" y="61"/>
                      </a:moveTo>
                      <a:cubicBezTo>
                        <a:pt x="13" y="58"/>
                        <a:pt x="17" y="56"/>
                        <a:pt x="21" y="53"/>
                      </a:cubicBezTo>
                      <a:cubicBezTo>
                        <a:pt x="25" y="49"/>
                        <a:pt x="28" y="45"/>
                        <a:pt x="31" y="40"/>
                      </a:cubicBezTo>
                      <a:cubicBezTo>
                        <a:pt x="39" y="31"/>
                        <a:pt x="44" y="21"/>
                        <a:pt x="47" y="9"/>
                      </a:cubicBezTo>
                      <a:cubicBezTo>
                        <a:pt x="48" y="5"/>
                        <a:pt x="43" y="0"/>
                        <a:pt x="39" y="3"/>
                      </a:cubicBezTo>
                      <a:cubicBezTo>
                        <a:pt x="30" y="11"/>
                        <a:pt x="24" y="19"/>
                        <a:pt x="18" y="29"/>
                      </a:cubicBezTo>
                      <a:cubicBezTo>
                        <a:pt x="15" y="33"/>
                        <a:pt x="13" y="37"/>
                        <a:pt x="11" y="41"/>
                      </a:cubicBezTo>
                      <a:cubicBezTo>
                        <a:pt x="8" y="46"/>
                        <a:pt x="6" y="52"/>
                        <a:pt x="3" y="57"/>
                      </a:cubicBezTo>
                      <a:cubicBezTo>
                        <a:pt x="0" y="60"/>
                        <a:pt x="5" y="64"/>
                        <a:pt x="9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66" name="Freeform 56">
                  <a:extLst>
                    <a:ext uri="{FF2B5EF4-FFF2-40B4-BE49-F238E27FC236}">
                      <a16:creationId xmlns:a16="http://schemas.microsoft.com/office/drawing/2014/main" id="{BFE702A6-F6D1-4EFD-BF65-C0F498CDFB88}"/>
                    </a:ext>
                  </a:extLst>
                </p:cNvPr>
                <p:cNvSpPr/>
                <p:nvPr/>
              </p:nvSpPr>
              <p:spPr bwMode="auto">
                <a:xfrm>
                  <a:off x="3698876" y="3435351"/>
                  <a:ext cx="66675" cy="74613"/>
                </a:xfrm>
                <a:custGeom>
                  <a:avLst/>
                  <a:gdLst>
                    <a:gd name="T0" fmla="*/ 11 w 64"/>
                    <a:gd name="T1" fmla="*/ 66 h 71"/>
                    <a:gd name="T2" fmla="*/ 60 w 64"/>
                    <a:gd name="T3" fmla="*/ 9 h 71"/>
                    <a:gd name="T4" fmla="*/ 56 w 64"/>
                    <a:gd name="T5" fmla="*/ 1 h 71"/>
                    <a:gd name="T6" fmla="*/ 2 w 64"/>
                    <a:gd name="T7" fmla="*/ 62 h 71"/>
                    <a:gd name="T8" fmla="*/ 11 w 64"/>
                    <a:gd name="T9" fmla="*/ 6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71">
                      <a:moveTo>
                        <a:pt x="11" y="66"/>
                      </a:moveTo>
                      <a:cubicBezTo>
                        <a:pt x="22" y="42"/>
                        <a:pt x="41" y="26"/>
                        <a:pt x="60" y="9"/>
                      </a:cubicBezTo>
                      <a:cubicBezTo>
                        <a:pt x="64" y="6"/>
                        <a:pt x="60" y="0"/>
                        <a:pt x="56" y="1"/>
                      </a:cubicBezTo>
                      <a:cubicBezTo>
                        <a:pt x="26" y="8"/>
                        <a:pt x="8" y="34"/>
                        <a:pt x="2" y="62"/>
                      </a:cubicBezTo>
                      <a:cubicBezTo>
                        <a:pt x="0" y="67"/>
                        <a:pt x="8" y="71"/>
                        <a:pt x="11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67" name="Freeform 57">
                  <a:extLst>
                    <a:ext uri="{FF2B5EF4-FFF2-40B4-BE49-F238E27FC236}">
                      <a16:creationId xmlns:a16="http://schemas.microsoft.com/office/drawing/2014/main" id="{9DD43994-39AD-42F5-987D-311B8A080285}"/>
                    </a:ext>
                  </a:extLst>
                </p:cNvPr>
                <p:cNvSpPr/>
                <p:nvPr/>
              </p:nvSpPr>
              <p:spPr bwMode="auto">
                <a:xfrm>
                  <a:off x="3798888" y="3357563"/>
                  <a:ext cx="57150" cy="34925"/>
                </a:xfrm>
                <a:custGeom>
                  <a:avLst/>
                  <a:gdLst>
                    <a:gd name="T0" fmla="*/ 5 w 56"/>
                    <a:gd name="T1" fmla="*/ 33 h 34"/>
                    <a:gd name="T2" fmla="*/ 16 w 56"/>
                    <a:gd name="T3" fmla="*/ 32 h 34"/>
                    <a:gd name="T4" fmla="*/ 29 w 56"/>
                    <a:gd name="T5" fmla="*/ 28 h 34"/>
                    <a:gd name="T6" fmla="*/ 51 w 56"/>
                    <a:gd name="T7" fmla="*/ 13 h 34"/>
                    <a:gd name="T8" fmla="*/ 46 w 56"/>
                    <a:gd name="T9" fmla="*/ 2 h 34"/>
                    <a:gd name="T10" fmla="*/ 22 w 56"/>
                    <a:gd name="T11" fmla="*/ 11 h 34"/>
                    <a:gd name="T12" fmla="*/ 10 w 56"/>
                    <a:gd name="T13" fmla="*/ 19 h 34"/>
                    <a:gd name="T14" fmla="*/ 3 w 56"/>
                    <a:gd name="T15" fmla="*/ 27 h 34"/>
                    <a:gd name="T16" fmla="*/ 5 w 56"/>
                    <a:gd name="T17" fmla="*/ 3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6" h="34">
                      <a:moveTo>
                        <a:pt x="5" y="33"/>
                      </a:moveTo>
                      <a:cubicBezTo>
                        <a:pt x="9" y="32"/>
                        <a:pt x="12" y="33"/>
                        <a:pt x="16" y="32"/>
                      </a:cubicBezTo>
                      <a:cubicBezTo>
                        <a:pt x="20" y="31"/>
                        <a:pt x="24" y="29"/>
                        <a:pt x="29" y="28"/>
                      </a:cubicBezTo>
                      <a:cubicBezTo>
                        <a:pt x="38" y="24"/>
                        <a:pt x="43" y="19"/>
                        <a:pt x="51" y="13"/>
                      </a:cubicBezTo>
                      <a:cubicBezTo>
                        <a:pt x="56" y="10"/>
                        <a:pt x="53" y="0"/>
                        <a:pt x="46" y="2"/>
                      </a:cubicBezTo>
                      <a:cubicBezTo>
                        <a:pt x="37" y="5"/>
                        <a:pt x="30" y="7"/>
                        <a:pt x="22" y="11"/>
                      </a:cubicBezTo>
                      <a:cubicBezTo>
                        <a:pt x="18" y="14"/>
                        <a:pt x="14" y="16"/>
                        <a:pt x="10" y="19"/>
                      </a:cubicBezTo>
                      <a:cubicBezTo>
                        <a:pt x="7" y="21"/>
                        <a:pt x="5" y="25"/>
                        <a:pt x="3" y="27"/>
                      </a:cubicBezTo>
                      <a:cubicBezTo>
                        <a:pt x="0" y="29"/>
                        <a:pt x="1" y="34"/>
                        <a:pt x="5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68" name="Freeform 58">
                  <a:extLst>
                    <a:ext uri="{FF2B5EF4-FFF2-40B4-BE49-F238E27FC236}">
                      <a16:creationId xmlns:a16="http://schemas.microsoft.com/office/drawing/2014/main" id="{AEE49768-F4E2-4349-A3B8-5F7C6C585B91}"/>
                    </a:ext>
                  </a:extLst>
                </p:cNvPr>
                <p:cNvSpPr/>
                <p:nvPr/>
              </p:nvSpPr>
              <p:spPr bwMode="auto">
                <a:xfrm>
                  <a:off x="3725863" y="3227388"/>
                  <a:ext cx="76200" cy="69850"/>
                </a:xfrm>
                <a:custGeom>
                  <a:avLst/>
                  <a:gdLst>
                    <a:gd name="T0" fmla="*/ 69 w 74"/>
                    <a:gd name="T1" fmla="*/ 58 h 68"/>
                    <a:gd name="T2" fmla="*/ 42 w 74"/>
                    <a:gd name="T3" fmla="*/ 36 h 68"/>
                    <a:gd name="T4" fmla="*/ 14 w 74"/>
                    <a:gd name="T5" fmla="*/ 6 h 68"/>
                    <a:gd name="T6" fmla="*/ 3 w 74"/>
                    <a:gd name="T7" fmla="*/ 15 h 68"/>
                    <a:gd name="T8" fmla="*/ 66 w 74"/>
                    <a:gd name="T9" fmla="*/ 66 h 68"/>
                    <a:gd name="T10" fmla="*/ 69 w 74"/>
                    <a:gd name="T11" fmla="*/ 5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8">
                      <a:moveTo>
                        <a:pt x="69" y="58"/>
                      </a:moveTo>
                      <a:cubicBezTo>
                        <a:pt x="59" y="53"/>
                        <a:pt x="50" y="44"/>
                        <a:pt x="42" y="36"/>
                      </a:cubicBezTo>
                      <a:cubicBezTo>
                        <a:pt x="32" y="26"/>
                        <a:pt x="23" y="16"/>
                        <a:pt x="14" y="6"/>
                      </a:cubicBezTo>
                      <a:cubicBezTo>
                        <a:pt x="9" y="0"/>
                        <a:pt x="0" y="8"/>
                        <a:pt x="3" y="15"/>
                      </a:cubicBezTo>
                      <a:cubicBezTo>
                        <a:pt x="17" y="41"/>
                        <a:pt x="38" y="58"/>
                        <a:pt x="66" y="66"/>
                      </a:cubicBezTo>
                      <a:cubicBezTo>
                        <a:pt x="71" y="68"/>
                        <a:pt x="74" y="60"/>
                        <a:pt x="69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69" name="Freeform 59">
                  <a:extLst>
                    <a:ext uri="{FF2B5EF4-FFF2-40B4-BE49-F238E27FC236}">
                      <a16:creationId xmlns:a16="http://schemas.microsoft.com/office/drawing/2014/main" id="{61A57839-89EC-442A-9529-6CABE77DE963}"/>
                    </a:ext>
                  </a:extLst>
                </p:cNvPr>
                <p:cNvSpPr/>
                <p:nvPr/>
              </p:nvSpPr>
              <p:spPr bwMode="auto">
                <a:xfrm>
                  <a:off x="3622676" y="3065463"/>
                  <a:ext cx="60325" cy="96838"/>
                </a:xfrm>
                <a:custGeom>
                  <a:avLst/>
                  <a:gdLst>
                    <a:gd name="T0" fmla="*/ 54 w 58"/>
                    <a:gd name="T1" fmla="*/ 85 h 94"/>
                    <a:gd name="T2" fmla="*/ 12 w 58"/>
                    <a:gd name="T3" fmla="*/ 6 h 94"/>
                    <a:gd name="T4" fmla="*/ 2 w 58"/>
                    <a:gd name="T5" fmla="*/ 9 h 94"/>
                    <a:gd name="T6" fmla="*/ 47 w 58"/>
                    <a:gd name="T7" fmla="*/ 91 h 94"/>
                    <a:gd name="T8" fmla="*/ 54 w 58"/>
                    <a:gd name="T9" fmla="*/ 8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94">
                      <a:moveTo>
                        <a:pt x="54" y="85"/>
                      </a:moveTo>
                      <a:cubicBezTo>
                        <a:pt x="37" y="61"/>
                        <a:pt x="23" y="35"/>
                        <a:pt x="12" y="6"/>
                      </a:cubicBezTo>
                      <a:cubicBezTo>
                        <a:pt x="10" y="0"/>
                        <a:pt x="0" y="2"/>
                        <a:pt x="2" y="9"/>
                      </a:cubicBezTo>
                      <a:cubicBezTo>
                        <a:pt x="7" y="41"/>
                        <a:pt x="22" y="71"/>
                        <a:pt x="47" y="91"/>
                      </a:cubicBezTo>
                      <a:cubicBezTo>
                        <a:pt x="51" y="94"/>
                        <a:pt x="58" y="90"/>
                        <a:pt x="54" y="8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70" name="Freeform 60">
                  <a:extLst>
                    <a:ext uri="{FF2B5EF4-FFF2-40B4-BE49-F238E27FC236}">
                      <a16:creationId xmlns:a16="http://schemas.microsoft.com/office/drawing/2014/main" id="{3BE0C0C7-99B6-493B-A07A-4F0A67EF29BF}"/>
                    </a:ext>
                  </a:extLst>
                </p:cNvPr>
                <p:cNvSpPr/>
                <p:nvPr/>
              </p:nvSpPr>
              <p:spPr bwMode="auto">
                <a:xfrm>
                  <a:off x="3565526" y="2909888"/>
                  <a:ext cx="22225" cy="68263"/>
                </a:xfrm>
                <a:custGeom>
                  <a:avLst/>
                  <a:gdLst>
                    <a:gd name="T0" fmla="*/ 22 w 22"/>
                    <a:gd name="T1" fmla="*/ 62 h 66"/>
                    <a:gd name="T2" fmla="*/ 9 w 22"/>
                    <a:gd name="T3" fmla="*/ 4 h 66"/>
                    <a:gd name="T4" fmla="*/ 1 w 22"/>
                    <a:gd name="T5" fmla="*/ 6 h 66"/>
                    <a:gd name="T6" fmla="*/ 18 w 22"/>
                    <a:gd name="T7" fmla="*/ 64 h 66"/>
                    <a:gd name="T8" fmla="*/ 22 w 22"/>
                    <a:gd name="T9" fmla="*/ 62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6">
                      <a:moveTo>
                        <a:pt x="22" y="62"/>
                      </a:moveTo>
                      <a:cubicBezTo>
                        <a:pt x="17" y="43"/>
                        <a:pt x="16" y="23"/>
                        <a:pt x="9" y="4"/>
                      </a:cubicBezTo>
                      <a:cubicBezTo>
                        <a:pt x="7" y="0"/>
                        <a:pt x="0" y="1"/>
                        <a:pt x="1" y="6"/>
                      </a:cubicBezTo>
                      <a:cubicBezTo>
                        <a:pt x="6" y="25"/>
                        <a:pt x="6" y="47"/>
                        <a:pt x="18" y="64"/>
                      </a:cubicBezTo>
                      <a:cubicBezTo>
                        <a:pt x="19" y="66"/>
                        <a:pt x="22" y="65"/>
                        <a:pt x="22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71" name="Freeform 61">
                  <a:extLst>
                    <a:ext uri="{FF2B5EF4-FFF2-40B4-BE49-F238E27FC236}">
                      <a16:creationId xmlns:a16="http://schemas.microsoft.com/office/drawing/2014/main" id="{35A12235-73B2-4B9E-8909-013C8B2F4157}"/>
                    </a:ext>
                  </a:extLst>
                </p:cNvPr>
                <p:cNvSpPr/>
                <p:nvPr/>
              </p:nvSpPr>
              <p:spPr bwMode="auto">
                <a:xfrm>
                  <a:off x="3538538" y="2741613"/>
                  <a:ext cx="28575" cy="100013"/>
                </a:xfrm>
                <a:custGeom>
                  <a:avLst/>
                  <a:gdLst>
                    <a:gd name="T0" fmla="*/ 22 w 27"/>
                    <a:gd name="T1" fmla="*/ 89 h 96"/>
                    <a:gd name="T2" fmla="*/ 15 w 27"/>
                    <a:gd name="T3" fmla="*/ 8 h 96"/>
                    <a:gd name="T4" fmla="*/ 2 w 27"/>
                    <a:gd name="T5" fmla="*/ 8 h 96"/>
                    <a:gd name="T6" fmla="*/ 9 w 27"/>
                    <a:gd name="T7" fmla="*/ 89 h 96"/>
                    <a:gd name="T8" fmla="*/ 22 w 27"/>
                    <a:gd name="T9" fmla="*/ 8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96">
                      <a:moveTo>
                        <a:pt x="22" y="89"/>
                      </a:moveTo>
                      <a:cubicBezTo>
                        <a:pt x="27" y="62"/>
                        <a:pt x="18" y="35"/>
                        <a:pt x="15" y="8"/>
                      </a:cubicBezTo>
                      <a:cubicBezTo>
                        <a:pt x="14" y="0"/>
                        <a:pt x="3" y="0"/>
                        <a:pt x="2" y="8"/>
                      </a:cubicBezTo>
                      <a:cubicBezTo>
                        <a:pt x="0" y="35"/>
                        <a:pt x="4" y="62"/>
                        <a:pt x="9" y="89"/>
                      </a:cubicBezTo>
                      <a:cubicBezTo>
                        <a:pt x="10" y="96"/>
                        <a:pt x="21" y="96"/>
                        <a:pt x="22" y="8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72" name="Freeform 62">
                  <a:extLst>
                    <a:ext uri="{FF2B5EF4-FFF2-40B4-BE49-F238E27FC236}">
                      <a16:creationId xmlns:a16="http://schemas.microsoft.com/office/drawing/2014/main" id="{91B7FF51-5F34-49C8-B3B1-13DB94FAAA65}"/>
                    </a:ext>
                  </a:extLst>
                </p:cNvPr>
                <p:cNvSpPr/>
                <p:nvPr/>
              </p:nvSpPr>
              <p:spPr bwMode="auto">
                <a:xfrm>
                  <a:off x="3546476" y="2592388"/>
                  <a:ext cx="22225" cy="73025"/>
                </a:xfrm>
                <a:custGeom>
                  <a:avLst/>
                  <a:gdLst>
                    <a:gd name="T0" fmla="*/ 13 w 22"/>
                    <a:gd name="T1" fmla="*/ 66 h 70"/>
                    <a:gd name="T2" fmla="*/ 21 w 22"/>
                    <a:gd name="T3" fmla="*/ 8 h 70"/>
                    <a:gd name="T4" fmla="*/ 11 w 22"/>
                    <a:gd name="T5" fmla="*/ 6 h 70"/>
                    <a:gd name="T6" fmla="*/ 5 w 22"/>
                    <a:gd name="T7" fmla="*/ 66 h 70"/>
                    <a:gd name="T8" fmla="*/ 13 w 22"/>
                    <a:gd name="T9" fmla="*/ 6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70">
                      <a:moveTo>
                        <a:pt x="13" y="66"/>
                      </a:moveTo>
                      <a:cubicBezTo>
                        <a:pt x="17" y="47"/>
                        <a:pt x="16" y="27"/>
                        <a:pt x="21" y="8"/>
                      </a:cubicBezTo>
                      <a:cubicBezTo>
                        <a:pt x="22" y="2"/>
                        <a:pt x="13" y="0"/>
                        <a:pt x="11" y="6"/>
                      </a:cubicBezTo>
                      <a:cubicBezTo>
                        <a:pt x="4" y="26"/>
                        <a:pt x="0" y="45"/>
                        <a:pt x="5" y="66"/>
                      </a:cubicBezTo>
                      <a:cubicBezTo>
                        <a:pt x="6" y="70"/>
                        <a:pt x="12" y="70"/>
                        <a:pt x="13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73" name="Freeform 63">
                  <a:extLst>
                    <a:ext uri="{FF2B5EF4-FFF2-40B4-BE49-F238E27FC236}">
                      <a16:creationId xmlns:a16="http://schemas.microsoft.com/office/drawing/2014/main" id="{A3DF9B65-4BE1-4AEA-93D2-5EFBED5181E1}"/>
                    </a:ext>
                  </a:extLst>
                </p:cNvPr>
                <p:cNvSpPr/>
                <p:nvPr/>
              </p:nvSpPr>
              <p:spPr bwMode="auto">
                <a:xfrm>
                  <a:off x="3595688" y="2397126"/>
                  <a:ext cx="49213" cy="103188"/>
                </a:xfrm>
                <a:custGeom>
                  <a:avLst/>
                  <a:gdLst>
                    <a:gd name="T0" fmla="*/ 7 w 47"/>
                    <a:gd name="T1" fmla="*/ 96 h 99"/>
                    <a:gd name="T2" fmla="*/ 45 w 47"/>
                    <a:gd name="T3" fmla="*/ 8 h 99"/>
                    <a:gd name="T4" fmla="*/ 36 w 47"/>
                    <a:gd name="T5" fmla="*/ 5 h 99"/>
                    <a:gd name="T6" fmla="*/ 0 w 47"/>
                    <a:gd name="T7" fmla="*/ 94 h 99"/>
                    <a:gd name="T8" fmla="*/ 7 w 47"/>
                    <a:gd name="T9" fmla="*/ 96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99">
                      <a:moveTo>
                        <a:pt x="7" y="96"/>
                      </a:moveTo>
                      <a:cubicBezTo>
                        <a:pt x="20" y="67"/>
                        <a:pt x="33" y="38"/>
                        <a:pt x="45" y="8"/>
                      </a:cubicBezTo>
                      <a:cubicBezTo>
                        <a:pt x="47" y="3"/>
                        <a:pt x="39" y="0"/>
                        <a:pt x="36" y="5"/>
                      </a:cubicBezTo>
                      <a:cubicBezTo>
                        <a:pt x="19" y="33"/>
                        <a:pt x="4" y="61"/>
                        <a:pt x="0" y="94"/>
                      </a:cubicBezTo>
                      <a:cubicBezTo>
                        <a:pt x="0" y="97"/>
                        <a:pt x="6" y="99"/>
                        <a:pt x="7" y="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74" name="Freeform 64">
                  <a:extLst>
                    <a:ext uri="{FF2B5EF4-FFF2-40B4-BE49-F238E27FC236}">
                      <a16:creationId xmlns:a16="http://schemas.microsoft.com/office/drawing/2014/main" id="{91D08642-BDCB-4547-8AC8-9947E4E6EB7D}"/>
                    </a:ext>
                  </a:extLst>
                </p:cNvPr>
                <p:cNvSpPr/>
                <p:nvPr/>
              </p:nvSpPr>
              <p:spPr bwMode="auto">
                <a:xfrm>
                  <a:off x="3670301" y="2254251"/>
                  <a:ext cx="57150" cy="80963"/>
                </a:xfrm>
                <a:custGeom>
                  <a:avLst/>
                  <a:gdLst>
                    <a:gd name="T0" fmla="*/ 8 w 55"/>
                    <a:gd name="T1" fmla="*/ 74 h 78"/>
                    <a:gd name="T2" fmla="*/ 27 w 55"/>
                    <a:gd name="T3" fmla="*/ 44 h 78"/>
                    <a:gd name="T4" fmla="*/ 52 w 55"/>
                    <a:gd name="T5" fmla="*/ 10 h 78"/>
                    <a:gd name="T6" fmla="*/ 45 w 55"/>
                    <a:gd name="T7" fmla="*/ 3 h 78"/>
                    <a:gd name="T8" fmla="*/ 16 w 55"/>
                    <a:gd name="T9" fmla="*/ 33 h 78"/>
                    <a:gd name="T10" fmla="*/ 1 w 55"/>
                    <a:gd name="T11" fmla="*/ 72 h 78"/>
                    <a:gd name="T12" fmla="*/ 8 w 55"/>
                    <a:gd name="T13" fmla="*/ 7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78">
                      <a:moveTo>
                        <a:pt x="8" y="74"/>
                      </a:moveTo>
                      <a:cubicBezTo>
                        <a:pt x="12" y="63"/>
                        <a:pt x="21" y="53"/>
                        <a:pt x="27" y="44"/>
                      </a:cubicBezTo>
                      <a:cubicBezTo>
                        <a:pt x="35" y="32"/>
                        <a:pt x="45" y="22"/>
                        <a:pt x="52" y="10"/>
                      </a:cubicBezTo>
                      <a:cubicBezTo>
                        <a:pt x="55" y="6"/>
                        <a:pt x="50" y="0"/>
                        <a:pt x="45" y="3"/>
                      </a:cubicBezTo>
                      <a:cubicBezTo>
                        <a:pt x="34" y="11"/>
                        <a:pt x="25" y="21"/>
                        <a:pt x="16" y="33"/>
                      </a:cubicBezTo>
                      <a:cubicBezTo>
                        <a:pt x="7" y="45"/>
                        <a:pt x="5" y="57"/>
                        <a:pt x="1" y="72"/>
                      </a:cubicBezTo>
                      <a:cubicBezTo>
                        <a:pt x="0" y="76"/>
                        <a:pt x="6" y="78"/>
                        <a:pt x="8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75" name="Freeform 65">
                  <a:extLst>
                    <a:ext uri="{FF2B5EF4-FFF2-40B4-BE49-F238E27FC236}">
                      <a16:creationId xmlns:a16="http://schemas.microsoft.com/office/drawing/2014/main" id="{B1E8F04B-4703-433D-96F6-8F3DA566FFD0}"/>
                    </a:ext>
                  </a:extLst>
                </p:cNvPr>
                <p:cNvSpPr/>
                <p:nvPr/>
              </p:nvSpPr>
              <p:spPr bwMode="auto">
                <a:xfrm>
                  <a:off x="3754438" y="2087563"/>
                  <a:ext cx="73025" cy="87313"/>
                </a:xfrm>
                <a:custGeom>
                  <a:avLst/>
                  <a:gdLst>
                    <a:gd name="T0" fmla="*/ 6 w 71"/>
                    <a:gd name="T1" fmla="*/ 84 h 85"/>
                    <a:gd name="T2" fmla="*/ 66 w 71"/>
                    <a:gd name="T3" fmla="*/ 14 h 85"/>
                    <a:gd name="T4" fmla="*/ 58 w 71"/>
                    <a:gd name="T5" fmla="*/ 5 h 85"/>
                    <a:gd name="T6" fmla="*/ 1 w 71"/>
                    <a:gd name="T7" fmla="*/ 81 h 85"/>
                    <a:gd name="T8" fmla="*/ 6 w 71"/>
                    <a:gd name="T9" fmla="*/ 84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" h="85">
                      <a:moveTo>
                        <a:pt x="6" y="84"/>
                      </a:moveTo>
                      <a:cubicBezTo>
                        <a:pt x="31" y="64"/>
                        <a:pt x="46" y="37"/>
                        <a:pt x="66" y="14"/>
                      </a:cubicBezTo>
                      <a:cubicBezTo>
                        <a:pt x="71" y="8"/>
                        <a:pt x="64" y="0"/>
                        <a:pt x="58" y="5"/>
                      </a:cubicBezTo>
                      <a:cubicBezTo>
                        <a:pt x="33" y="26"/>
                        <a:pt x="11" y="49"/>
                        <a:pt x="1" y="81"/>
                      </a:cubicBezTo>
                      <a:cubicBezTo>
                        <a:pt x="0" y="84"/>
                        <a:pt x="4" y="85"/>
                        <a:pt x="6" y="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76" name="Freeform 66">
                  <a:extLst>
                    <a:ext uri="{FF2B5EF4-FFF2-40B4-BE49-F238E27FC236}">
                      <a16:creationId xmlns:a16="http://schemas.microsoft.com/office/drawing/2014/main" id="{F001905C-693A-4B81-8414-61557DABD38A}"/>
                    </a:ext>
                  </a:extLst>
                </p:cNvPr>
                <p:cNvSpPr/>
                <p:nvPr/>
              </p:nvSpPr>
              <p:spPr bwMode="auto">
                <a:xfrm>
                  <a:off x="3865563" y="1936751"/>
                  <a:ext cx="80963" cy="104775"/>
                </a:xfrm>
                <a:custGeom>
                  <a:avLst/>
                  <a:gdLst>
                    <a:gd name="T0" fmla="*/ 8 w 79"/>
                    <a:gd name="T1" fmla="*/ 98 h 101"/>
                    <a:gd name="T2" fmla="*/ 74 w 79"/>
                    <a:gd name="T3" fmla="*/ 12 h 101"/>
                    <a:gd name="T4" fmla="*/ 67 w 79"/>
                    <a:gd name="T5" fmla="*/ 5 h 101"/>
                    <a:gd name="T6" fmla="*/ 31 w 79"/>
                    <a:gd name="T7" fmla="*/ 43 h 101"/>
                    <a:gd name="T8" fmla="*/ 2 w 79"/>
                    <a:gd name="T9" fmla="*/ 94 h 101"/>
                    <a:gd name="T10" fmla="*/ 8 w 79"/>
                    <a:gd name="T11" fmla="*/ 98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8" y="98"/>
                      </a:moveTo>
                      <a:cubicBezTo>
                        <a:pt x="34" y="72"/>
                        <a:pt x="51" y="41"/>
                        <a:pt x="74" y="12"/>
                      </a:cubicBezTo>
                      <a:cubicBezTo>
                        <a:pt x="79" y="7"/>
                        <a:pt x="72" y="0"/>
                        <a:pt x="67" y="5"/>
                      </a:cubicBezTo>
                      <a:cubicBezTo>
                        <a:pt x="53" y="17"/>
                        <a:pt x="41" y="28"/>
                        <a:pt x="31" y="43"/>
                      </a:cubicBezTo>
                      <a:cubicBezTo>
                        <a:pt x="20" y="59"/>
                        <a:pt x="12" y="76"/>
                        <a:pt x="2" y="94"/>
                      </a:cubicBezTo>
                      <a:cubicBezTo>
                        <a:pt x="0" y="97"/>
                        <a:pt x="5" y="101"/>
                        <a:pt x="8" y="9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77" name="Freeform 67">
                  <a:extLst>
                    <a:ext uri="{FF2B5EF4-FFF2-40B4-BE49-F238E27FC236}">
                      <a16:creationId xmlns:a16="http://schemas.microsoft.com/office/drawing/2014/main" id="{AA051A74-567B-417D-9078-71293EBCE1D8}"/>
                    </a:ext>
                  </a:extLst>
                </p:cNvPr>
                <p:cNvSpPr/>
                <p:nvPr/>
              </p:nvSpPr>
              <p:spPr bwMode="auto">
                <a:xfrm>
                  <a:off x="3984626" y="1827213"/>
                  <a:ext cx="87313" cy="65088"/>
                </a:xfrm>
                <a:custGeom>
                  <a:avLst/>
                  <a:gdLst>
                    <a:gd name="T0" fmla="*/ 8 w 85"/>
                    <a:gd name="T1" fmla="*/ 61 h 63"/>
                    <a:gd name="T2" fmla="*/ 23 w 85"/>
                    <a:gd name="T3" fmla="*/ 57 h 63"/>
                    <a:gd name="T4" fmla="*/ 40 w 85"/>
                    <a:gd name="T5" fmla="*/ 47 h 63"/>
                    <a:gd name="T6" fmla="*/ 76 w 85"/>
                    <a:gd name="T7" fmla="*/ 21 h 63"/>
                    <a:gd name="T8" fmla="*/ 67 w 85"/>
                    <a:gd name="T9" fmla="*/ 6 h 63"/>
                    <a:gd name="T10" fmla="*/ 34 w 85"/>
                    <a:gd name="T11" fmla="*/ 26 h 63"/>
                    <a:gd name="T12" fmla="*/ 18 w 85"/>
                    <a:gd name="T13" fmla="*/ 38 h 63"/>
                    <a:gd name="T14" fmla="*/ 3 w 85"/>
                    <a:gd name="T15" fmla="*/ 53 h 63"/>
                    <a:gd name="T16" fmla="*/ 8 w 85"/>
                    <a:gd name="T17" fmla="*/ 61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63">
                      <a:moveTo>
                        <a:pt x="8" y="61"/>
                      </a:moveTo>
                      <a:cubicBezTo>
                        <a:pt x="13" y="59"/>
                        <a:pt x="18" y="59"/>
                        <a:pt x="23" y="57"/>
                      </a:cubicBezTo>
                      <a:cubicBezTo>
                        <a:pt x="29" y="54"/>
                        <a:pt x="35" y="50"/>
                        <a:pt x="40" y="47"/>
                      </a:cubicBezTo>
                      <a:cubicBezTo>
                        <a:pt x="53" y="39"/>
                        <a:pt x="64" y="30"/>
                        <a:pt x="76" y="21"/>
                      </a:cubicBezTo>
                      <a:cubicBezTo>
                        <a:pt x="85" y="14"/>
                        <a:pt x="77" y="0"/>
                        <a:pt x="67" y="6"/>
                      </a:cubicBezTo>
                      <a:cubicBezTo>
                        <a:pt x="56" y="12"/>
                        <a:pt x="44" y="18"/>
                        <a:pt x="34" y="26"/>
                      </a:cubicBezTo>
                      <a:cubicBezTo>
                        <a:pt x="28" y="30"/>
                        <a:pt x="23" y="34"/>
                        <a:pt x="18" y="38"/>
                      </a:cubicBezTo>
                      <a:cubicBezTo>
                        <a:pt x="11" y="42"/>
                        <a:pt x="8" y="48"/>
                        <a:pt x="3" y="53"/>
                      </a:cubicBezTo>
                      <a:cubicBezTo>
                        <a:pt x="0" y="57"/>
                        <a:pt x="3" y="63"/>
                        <a:pt x="8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78" name="Freeform 68">
                  <a:extLst>
                    <a:ext uri="{FF2B5EF4-FFF2-40B4-BE49-F238E27FC236}">
                      <a16:creationId xmlns:a16="http://schemas.microsoft.com/office/drawing/2014/main" id="{069478D6-8215-4F64-8E7B-4AE7E045FFD2}"/>
                    </a:ext>
                  </a:extLst>
                </p:cNvPr>
                <p:cNvSpPr/>
                <p:nvPr/>
              </p:nvSpPr>
              <p:spPr bwMode="auto">
                <a:xfrm>
                  <a:off x="4127501" y="1725613"/>
                  <a:ext cx="109538" cy="76200"/>
                </a:xfrm>
                <a:custGeom>
                  <a:avLst/>
                  <a:gdLst>
                    <a:gd name="T0" fmla="*/ 9 w 105"/>
                    <a:gd name="T1" fmla="*/ 71 h 74"/>
                    <a:gd name="T2" fmla="*/ 96 w 105"/>
                    <a:gd name="T3" fmla="*/ 16 h 74"/>
                    <a:gd name="T4" fmla="*/ 89 w 105"/>
                    <a:gd name="T5" fmla="*/ 4 h 74"/>
                    <a:gd name="T6" fmla="*/ 2 w 105"/>
                    <a:gd name="T7" fmla="*/ 66 h 74"/>
                    <a:gd name="T8" fmla="*/ 9 w 105"/>
                    <a:gd name="T9" fmla="*/ 7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74">
                      <a:moveTo>
                        <a:pt x="9" y="71"/>
                      </a:moveTo>
                      <a:cubicBezTo>
                        <a:pt x="33" y="47"/>
                        <a:pt x="67" y="33"/>
                        <a:pt x="96" y="16"/>
                      </a:cubicBezTo>
                      <a:cubicBezTo>
                        <a:pt x="105" y="12"/>
                        <a:pt x="97" y="0"/>
                        <a:pt x="89" y="4"/>
                      </a:cubicBezTo>
                      <a:cubicBezTo>
                        <a:pt x="55" y="19"/>
                        <a:pt x="22" y="32"/>
                        <a:pt x="2" y="66"/>
                      </a:cubicBezTo>
                      <a:cubicBezTo>
                        <a:pt x="0" y="70"/>
                        <a:pt x="5" y="74"/>
                        <a:pt x="9" y="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79" name="Freeform 69">
                  <a:extLst>
                    <a:ext uri="{FF2B5EF4-FFF2-40B4-BE49-F238E27FC236}">
                      <a16:creationId xmlns:a16="http://schemas.microsoft.com/office/drawing/2014/main" id="{7089E000-4E5C-42B7-B945-1141C8B51557}"/>
                    </a:ext>
                  </a:extLst>
                </p:cNvPr>
                <p:cNvSpPr/>
                <p:nvPr/>
              </p:nvSpPr>
              <p:spPr bwMode="auto">
                <a:xfrm>
                  <a:off x="4300538" y="1655763"/>
                  <a:ext cx="87313" cy="47625"/>
                </a:xfrm>
                <a:custGeom>
                  <a:avLst/>
                  <a:gdLst>
                    <a:gd name="T0" fmla="*/ 7 w 84"/>
                    <a:gd name="T1" fmla="*/ 46 h 47"/>
                    <a:gd name="T2" fmla="*/ 80 w 84"/>
                    <a:gd name="T3" fmla="*/ 9 h 47"/>
                    <a:gd name="T4" fmla="*/ 77 w 84"/>
                    <a:gd name="T5" fmla="*/ 3 h 47"/>
                    <a:gd name="T6" fmla="*/ 5 w 84"/>
                    <a:gd name="T7" fmla="*/ 38 h 47"/>
                    <a:gd name="T8" fmla="*/ 7 w 84"/>
                    <a:gd name="T9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47">
                      <a:moveTo>
                        <a:pt x="7" y="46"/>
                      </a:moveTo>
                      <a:cubicBezTo>
                        <a:pt x="36" y="41"/>
                        <a:pt x="58" y="26"/>
                        <a:pt x="80" y="9"/>
                      </a:cubicBezTo>
                      <a:cubicBezTo>
                        <a:pt x="84" y="6"/>
                        <a:pt x="81" y="0"/>
                        <a:pt x="77" y="3"/>
                      </a:cubicBezTo>
                      <a:cubicBezTo>
                        <a:pt x="54" y="16"/>
                        <a:pt x="30" y="29"/>
                        <a:pt x="5" y="38"/>
                      </a:cubicBezTo>
                      <a:cubicBezTo>
                        <a:pt x="0" y="40"/>
                        <a:pt x="2" y="47"/>
                        <a:pt x="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80" name="Freeform 70">
                  <a:extLst>
                    <a:ext uri="{FF2B5EF4-FFF2-40B4-BE49-F238E27FC236}">
                      <a16:creationId xmlns:a16="http://schemas.microsoft.com/office/drawing/2014/main" id="{874718B5-0328-4035-A523-71A12E5156F4}"/>
                    </a:ext>
                  </a:extLst>
                </p:cNvPr>
                <p:cNvSpPr/>
                <p:nvPr/>
              </p:nvSpPr>
              <p:spPr bwMode="auto">
                <a:xfrm>
                  <a:off x="4451351" y="1609726"/>
                  <a:ext cx="103188" cy="31750"/>
                </a:xfrm>
                <a:custGeom>
                  <a:avLst/>
                  <a:gdLst>
                    <a:gd name="T0" fmla="*/ 4 w 100"/>
                    <a:gd name="T1" fmla="*/ 25 h 31"/>
                    <a:gd name="T2" fmla="*/ 95 w 100"/>
                    <a:gd name="T3" fmla="*/ 11 h 31"/>
                    <a:gd name="T4" fmla="*/ 92 w 100"/>
                    <a:gd name="T5" fmla="*/ 1 h 31"/>
                    <a:gd name="T6" fmla="*/ 4 w 100"/>
                    <a:gd name="T7" fmla="*/ 17 h 31"/>
                    <a:gd name="T8" fmla="*/ 4 w 100"/>
                    <a:gd name="T9" fmla="*/ 2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31">
                      <a:moveTo>
                        <a:pt x="4" y="25"/>
                      </a:moveTo>
                      <a:cubicBezTo>
                        <a:pt x="34" y="31"/>
                        <a:pt x="67" y="23"/>
                        <a:pt x="95" y="11"/>
                      </a:cubicBezTo>
                      <a:cubicBezTo>
                        <a:pt x="100" y="9"/>
                        <a:pt x="97" y="0"/>
                        <a:pt x="92" y="1"/>
                      </a:cubicBezTo>
                      <a:cubicBezTo>
                        <a:pt x="63" y="3"/>
                        <a:pt x="32" y="9"/>
                        <a:pt x="4" y="17"/>
                      </a:cubicBezTo>
                      <a:cubicBezTo>
                        <a:pt x="0" y="18"/>
                        <a:pt x="0" y="24"/>
                        <a:pt x="4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81" name="Freeform 71">
                  <a:extLst>
                    <a:ext uri="{FF2B5EF4-FFF2-40B4-BE49-F238E27FC236}">
                      <a16:creationId xmlns:a16="http://schemas.microsoft.com/office/drawing/2014/main" id="{09DFC7DD-8F73-4FBF-9265-F49521CCFEA7}"/>
                    </a:ext>
                  </a:extLst>
                </p:cNvPr>
                <p:cNvSpPr/>
                <p:nvPr/>
              </p:nvSpPr>
              <p:spPr bwMode="auto">
                <a:xfrm>
                  <a:off x="4638676" y="1628776"/>
                  <a:ext cx="109538" cy="19050"/>
                </a:xfrm>
                <a:custGeom>
                  <a:avLst/>
                  <a:gdLst>
                    <a:gd name="T0" fmla="*/ 4 w 105"/>
                    <a:gd name="T1" fmla="*/ 13 h 18"/>
                    <a:gd name="T2" fmla="*/ 99 w 105"/>
                    <a:gd name="T3" fmla="*/ 14 h 18"/>
                    <a:gd name="T4" fmla="*/ 99 w 105"/>
                    <a:gd name="T5" fmla="*/ 4 h 18"/>
                    <a:gd name="T6" fmla="*/ 4 w 105"/>
                    <a:gd name="T7" fmla="*/ 5 h 18"/>
                    <a:gd name="T8" fmla="*/ 4 w 105"/>
                    <a:gd name="T9" fmla="*/ 13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18">
                      <a:moveTo>
                        <a:pt x="4" y="13"/>
                      </a:moveTo>
                      <a:cubicBezTo>
                        <a:pt x="35" y="18"/>
                        <a:pt x="67" y="17"/>
                        <a:pt x="99" y="14"/>
                      </a:cubicBezTo>
                      <a:cubicBezTo>
                        <a:pt x="105" y="13"/>
                        <a:pt x="105" y="5"/>
                        <a:pt x="99" y="4"/>
                      </a:cubicBezTo>
                      <a:cubicBezTo>
                        <a:pt x="67" y="1"/>
                        <a:pt x="35" y="0"/>
                        <a:pt x="4" y="5"/>
                      </a:cubicBezTo>
                      <a:cubicBezTo>
                        <a:pt x="0" y="6"/>
                        <a:pt x="0" y="12"/>
                        <a:pt x="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82" name="Freeform 72">
                  <a:extLst>
                    <a:ext uri="{FF2B5EF4-FFF2-40B4-BE49-F238E27FC236}">
                      <a16:creationId xmlns:a16="http://schemas.microsoft.com/office/drawing/2014/main" id="{390432B4-EF8C-477C-9713-CAF757838520}"/>
                    </a:ext>
                  </a:extLst>
                </p:cNvPr>
                <p:cNvSpPr/>
                <p:nvPr/>
              </p:nvSpPr>
              <p:spPr bwMode="auto">
                <a:xfrm>
                  <a:off x="4851401" y="1643063"/>
                  <a:ext cx="68263" cy="30163"/>
                </a:xfrm>
                <a:custGeom>
                  <a:avLst/>
                  <a:gdLst>
                    <a:gd name="T0" fmla="*/ 2 w 65"/>
                    <a:gd name="T1" fmla="*/ 4 h 28"/>
                    <a:gd name="T2" fmla="*/ 59 w 65"/>
                    <a:gd name="T3" fmla="*/ 27 h 28"/>
                    <a:gd name="T4" fmla="*/ 62 w 65"/>
                    <a:gd name="T5" fmla="*/ 21 h 28"/>
                    <a:gd name="T6" fmla="*/ 3 w 65"/>
                    <a:gd name="T7" fmla="*/ 1 h 28"/>
                    <a:gd name="T8" fmla="*/ 2 w 65"/>
                    <a:gd name="T9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28">
                      <a:moveTo>
                        <a:pt x="2" y="4"/>
                      </a:moveTo>
                      <a:cubicBezTo>
                        <a:pt x="19" y="15"/>
                        <a:pt x="40" y="22"/>
                        <a:pt x="59" y="27"/>
                      </a:cubicBezTo>
                      <a:cubicBezTo>
                        <a:pt x="63" y="28"/>
                        <a:pt x="65" y="23"/>
                        <a:pt x="62" y="21"/>
                      </a:cubicBezTo>
                      <a:cubicBezTo>
                        <a:pt x="43" y="13"/>
                        <a:pt x="23" y="7"/>
                        <a:pt x="3" y="1"/>
                      </a:cubicBezTo>
                      <a:cubicBezTo>
                        <a:pt x="1" y="0"/>
                        <a:pt x="0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83" name="Freeform 73">
                  <a:extLst>
                    <a:ext uri="{FF2B5EF4-FFF2-40B4-BE49-F238E27FC236}">
                      <a16:creationId xmlns:a16="http://schemas.microsoft.com/office/drawing/2014/main" id="{1FAF2791-64C5-4D1E-B6C7-EFDD84AFE5A2}"/>
                    </a:ext>
                  </a:extLst>
                </p:cNvPr>
                <p:cNvSpPr/>
                <p:nvPr/>
              </p:nvSpPr>
              <p:spPr bwMode="auto">
                <a:xfrm>
                  <a:off x="5008563" y="1714501"/>
                  <a:ext cx="71438" cy="33338"/>
                </a:xfrm>
                <a:custGeom>
                  <a:avLst/>
                  <a:gdLst>
                    <a:gd name="T0" fmla="*/ 3 w 68"/>
                    <a:gd name="T1" fmla="*/ 10 h 33"/>
                    <a:gd name="T2" fmla="*/ 59 w 68"/>
                    <a:gd name="T3" fmla="*/ 32 h 33"/>
                    <a:gd name="T4" fmla="*/ 64 w 68"/>
                    <a:gd name="T5" fmla="*/ 26 h 33"/>
                    <a:gd name="T6" fmla="*/ 3 w 68"/>
                    <a:gd name="T7" fmla="*/ 4 h 33"/>
                    <a:gd name="T8" fmla="*/ 3 w 68"/>
                    <a:gd name="T9" fmla="*/ 1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3">
                      <a:moveTo>
                        <a:pt x="3" y="10"/>
                      </a:moveTo>
                      <a:cubicBezTo>
                        <a:pt x="23" y="14"/>
                        <a:pt x="40" y="23"/>
                        <a:pt x="59" y="32"/>
                      </a:cubicBezTo>
                      <a:cubicBezTo>
                        <a:pt x="63" y="33"/>
                        <a:pt x="68" y="29"/>
                        <a:pt x="64" y="26"/>
                      </a:cubicBezTo>
                      <a:cubicBezTo>
                        <a:pt x="46" y="10"/>
                        <a:pt x="26" y="0"/>
                        <a:pt x="3" y="4"/>
                      </a:cubicBezTo>
                      <a:cubicBezTo>
                        <a:pt x="0" y="4"/>
                        <a:pt x="0" y="9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84" name="Freeform 74">
                  <a:extLst>
                    <a:ext uri="{FF2B5EF4-FFF2-40B4-BE49-F238E27FC236}">
                      <a16:creationId xmlns:a16="http://schemas.microsoft.com/office/drawing/2014/main" id="{78369948-D215-4109-8F31-4BEDE54BFA8C}"/>
                    </a:ext>
                  </a:extLst>
                </p:cNvPr>
                <p:cNvSpPr/>
                <p:nvPr/>
              </p:nvSpPr>
              <p:spPr bwMode="auto">
                <a:xfrm>
                  <a:off x="5149851" y="1784351"/>
                  <a:ext cx="85725" cy="47625"/>
                </a:xfrm>
                <a:custGeom>
                  <a:avLst/>
                  <a:gdLst>
                    <a:gd name="T0" fmla="*/ 3 w 83"/>
                    <a:gd name="T1" fmla="*/ 6 h 46"/>
                    <a:gd name="T2" fmla="*/ 75 w 83"/>
                    <a:gd name="T3" fmla="*/ 43 h 46"/>
                    <a:gd name="T4" fmla="*/ 79 w 83"/>
                    <a:gd name="T5" fmla="*/ 37 h 46"/>
                    <a:gd name="T6" fmla="*/ 6 w 83"/>
                    <a:gd name="T7" fmla="*/ 1 h 46"/>
                    <a:gd name="T8" fmla="*/ 3 w 83"/>
                    <a:gd name="T9" fmla="*/ 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46">
                      <a:moveTo>
                        <a:pt x="3" y="6"/>
                      </a:moveTo>
                      <a:cubicBezTo>
                        <a:pt x="28" y="18"/>
                        <a:pt x="52" y="30"/>
                        <a:pt x="75" y="43"/>
                      </a:cubicBezTo>
                      <a:cubicBezTo>
                        <a:pt x="80" y="46"/>
                        <a:pt x="83" y="39"/>
                        <a:pt x="79" y="37"/>
                      </a:cubicBezTo>
                      <a:cubicBezTo>
                        <a:pt x="57" y="20"/>
                        <a:pt x="33" y="7"/>
                        <a:pt x="6" y="1"/>
                      </a:cubicBezTo>
                      <a:cubicBezTo>
                        <a:pt x="2" y="0"/>
                        <a:pt x="0" y="5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85" name="Freeform 75">
                  <a:extLst>
                    <a:ext uri="{FF2B5EF4-FFF2-40B4-BE49-F238E27FC236}">
                      <a16:creationId xmlns:a16="http://schemas.microsoft.com/office/drawing/2014/main" id="{ED0C7EBA-573A-47D1-9425-8AD0F6AB36E6}"/>
                    </a:ext>
                  </a:extLst>
                </p:cNvPr>
                <p:cNvSpPr/>
                <p:nvPr/>
              </p:nvSpPr>
              <p:spPr bwMode="auto">
                <a:xfrm>
                  <a:off x="5305426" y="1847851"/>
                  <a:ext cx="66675" cy="61913"/>
                </a:xfrm>
                <a:custGeom>
                  <a:avLst/>
                  <a:gdLst>
                    <a:gd name="T0" fmla="*/ 5 w 65"/>
                    <a:gd name="T1" fmla="*/ 12 h 59"/>
                    <a:gd name="T2" fmla="*/ 55 w 65"/>
                    <a:gd name="T3" fmla="*/ 55 h 59"/>
                    <a:gd name="T4" fmla="*/ 62 w 65"/>
                    <a:gd name="T5" fmla="*/ 49 h 59"/>
                    <a:gd name="T6" fmla="*/ 42 w 65"/>
                    <a:gd name="T7" fmla="*/ 23 h 59"/>
                    <a:gd name="T8" fmla="*/ 10 w 65"/>
                    <a:gd name="T9" fmla="*/ 4 h 59"/>
                    <a:gd name="T10" fmla="*/ 5 w 65"/>
                    <a:gd name="T11" fmla="*/ 12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5" h="59">
                      <a:moveTo>
                        <a:pt x="5" y="12"/>
                      </a:moveTo>
                      <a:cubicBezTo>
                        <a:pt x="23" y="25"/>
                        <a:pt x="42" y="37"/>
                        <a:pt x="55" y="55"/>
                      </a:cubicBezTo>
                      <a:cubicBezTo>
                        <a:pt x="58" y="59"/>
                        <a:pt x="65" y="53"/>
                        <a:pt x="62" y="49"/>
                      </a:cubicBezTo>
                      <a:cubicBezTo>
                        <a:pt x="57" y="39"/>
                        <a:pt x="50" y="31"/>
                        <a:pt x="42" y="23"/>
                      </a:cubicBezTo>
                      <a:cubicBezTo>
                        <a:pt x="33" y="15"/>
                        <a:pt x="21" y="9"/>
                        <a:pt x="10" y="4"/>
                      </a:cubicBezTo>
                      <a:cubicBezTo>
                        <a:pt x="5" y="0"/>
                        <a:pt x="0" y="8"/>
                        <a:pt x="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86" name="Freeform 76">
                  <a:extLst>
                    <a:ext uri="{FF2B5EF4-FFF2-40B4-BE49-F238E27FC236}">
                      <a16:creationId xmlns:a16="http://schemas.microsoft.com/office/drawing/2014/main" id="{04E5D76D-E6F1-4949-8B75-9F3B8757643A}"/>
                    </a:ext>
                  </a:extLst>
                </p:cNvPr>
                <p:cNvSpPr/>
                <p:nvPr/>
              </p:nvSpPr>
              <p:spPr bwMode="auto">
                <a:xfrm>
                  <a:off x="5380038" y="1765301"/>
                  <a:ext cx="30163" cy="87313"/>
                </a:xfrm>
                <a:custGeom>
                  <a:avLst/>
                  <a:gdLst>
                    <a:gd name="T0" fmla="*/ 10 w 28"/>
                    <a:gd name="T1" fmla="*/ 81 h 84"/>
                    <a:gd name="T2" fmla="*/ 27 w 28"/>
                    <a:gd name="T3" fmla="*/ 10 h 84"/>
                    <a:gd name="T4" fmla="*/ 17 w 28"/>
                    <a:gd name="T5" fmla="*/ 6 h 84"/>
                    <a:gd name="T6" fmla="*/ 4 w 28"/>
                    <a:gd name="T7" fmla="*/ 81 h 84"/>
                    <a:gd name="T8" fmla="*/ 10 w 28"/>
                    <a:gd name="T9" fmla="*/ 81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84">
                      <a:moveTo>
                        <a:pt x="10" y="81"/>
                      </a:moveTo>
                      <a:cubicBezTo>
                        <a:pt x="15" y="57"/>
                        <a:pt x="22" y="34"/>
                        <a:pt x="27" y="10"/>
                      </a:cubicBezTo>
                      <a:cubicBezTo>
                        <a:pt x="28" y="4"/>
                        <a:pt x="20" y="0"/>
                        <a:pt x="17" y="6"/>
                      </a:cubicBezTo>
                      <a:cubicBezTo>
                        <a:pt x="6" y="29"/>
                        <a:pt x="0" y="55"/>
                        <a:pt x="4" y="81"/>
                      </a:cubicBezTo>
                      <a:cubicBezTo>
                        <a:pt x="5" y="84"/>
                        <a:pt x="10" y="84"/>
                        <a:pt x="10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87" name="Freeform 77">
                  <a:extLst>
                    <a:ext uri="{FF2B5EF4-FFF2-40B4-BE49-F238E27FC236}">
                      <a16:creationId xmlns:a16="http://schemas.microsoft.com/office/drawing/2014/main" id="{10FC5A48-0693-451E-9035-6FE71B708F5E}"/>
                    </a:ext>
                  </a:extLst>
                </p:cNvPr>
                <p:cNvSpPr/>
                <p:nvPr/>
              </p:nvSpPr>
              <p:spPr bwMode="auto">
                <a:xfrm>
                  <a:off x="5451476" y="1625601"/>
                  <a:ext cx="39688" cy="63500"/>
                </a:xfrm>
                <a:custGeom>
                  <a:avLst/>
                  <a:gdLst>
                    <a:gd name="T0" fmla="*/ 7 w 39"/>
                    <a:gd name="T1" fmla="*/ 58 h 62"/>
                    <a:gd name="T2" fmla="*/ 38 w 39"/>
                    <a:gd name="T3" fmla="*/ 7 h 62"/>
                    <a:gd name="T4" fmla="*/ 29 w 39"/>
                    <a:gd name="T5" fmla="*/ 3 h 62"/>
                    <a:gd name="T6" fmla="*/ 13 w 39"/>
                    <a:gd name="T7" fmla="*/ 25 h 62"/>
                    <a:gd name="T8" fmla="*/ 1 w 39"/>
                    <a:gd name="T9" fmla="*/ 56 h 62"/>
                    <a:gd name="T10" fmla="*/ 7 w 39"/>
                    <a:gd name="T11" fmla="*/ 58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" h="62">
                      <a:moveTo>
                        <a:pt x="7" y="58"/>
                      </a:moveTo>
                      <a:cubicBezTo>
                        <a:pt x="16" y="40"/>
                        <a:pt x="30" y="26"/>
                        <a:pt x="38" y="7"/>
                      </a:cubicBezTo>
                      <a:cubicBezTo>
                        <a:pt x="39" y="2"/>
                        <a:pt x="32" y="0"/>
                        <a:pt x="29" y="3"/>
                      </a:cubicBezTo>
                      <a:cubicBezTo>
                        <a:pt x="24" y="11"/>
                        <a:pt x="18" y="18"/>
                        <a:pt x="13" y="25"/>
                      </a:cubicBezTo>
                      <a:cubicBezTo>
                        <a:pt x="7" y="34"/>
                        <a:pt x="4" y="45"/>
                        <a:pt x="1" y="56"/>
                      </a:cubicBezTo>
                      <a:cubicBezTo>
                        <a:pt x="0" y="59"/>
                        <a:pt x="5" y="62"/>
                        <a:pt x="7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88" name="Freeform 78">
                  <a:extLst>
                    <a:ext uri="{FF2B5EF4-FFF2-40B4-BE49-F238E27FC236}">
                      <a16:creationId xmlns:a16="http://schemas.microsoft.com/office/drawing/2014/main" id="{B658E2D0-63A2-459A-8CB2-1BA31E9089AA}"/>
                    </a:ext>
                  </a:extLst>
                </p:cNvPr>
                <p:cNvSpPr/>
                <p:nvPr/>
              </p:nvSpPr>
              <p:spPr bwMode="auto">
                <a:xfrm>
                  <a:off x="5540376" y="1449388"/>
                  <a:ext cx="88900" cy="112713"/>
                </a:xfrm>
                <a:custGeom>
                  <a:avLst/>
                  <a:gdLst>
                    <a:gd name="T0" fmla="*/ 8 w 86"/>
                    <a:gd name="T1" fmla="*/ 105 h 108"/>
                    <a:gd name="T2" fmla="*/ 81 w 86"/>
                    <a:gd name="T3" fmla="*/ 12 h 108"/>
                    <a:gd name="T4" fmla="*/ 75 w 86"/>
                    <a:gd name="T5" fmla="*/ 4 h 108"/>
                    <a:gd name="T6" fmla="*/ 1 w 86"/>
                    <a:gd name="T7" fmla="*/ 101 h 108"/>
                    <a:gd name="T8" fmla="*/ 8 w 86"/>
                    <a:gd name="T9" fmla="*/ 105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108">
                      <a:moveTo>
                        <a:pt x="8" y="105"/>
                      </a:moveTo>
                      <a:cubicBezTo>
                        <a:pt x="34" y="75"/>
                        <a:pt x="53" y="41"/>
                        <a:pt x="81" y="12"/>
                      </a:cubicBezTo>
                      <a:cubicBezTo>
                        <a:pt x="86" y="8"/>
                        <a:pt x="80" y="0"/>
                        <a:pt x="75" y="4"/>
                      </a:cubicBezTo>
                      <a:cubicBezTo>
                        <a:pt x="39" y="25"/>
                        <a:pt x="16" y="63"/>
                        <a:pt x="1" y="101"/>
                      </a:cubicBezTo>
                      <a:cubicBezTo>
                        <a:pt x="0" y="105"/>
                        <a:pt x="5" y="108"/>
                        <a:pt x="8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89" name="Freeform 79">
                  <a:extLst>
                    <a:ext uri="{FF2B5EF4-FFF2-40B4-BE49-F238E27FC236}">
                      <a16:creationId xmlns:a16="http://schemas.microsoft.com/office/drawing/2014/main" id="{89F77CC6-9B53-4D90-980B-EE15D06CCDDE}"/>
                    </a:ext>
                  </a:extLst>
                </p:cNvPr>
                <p:cNvSpPr/>
                <p:nvPr/>
              </p:nvSpPr>
              <p:spPr bwMode="auto">
                <a:xfrm>
                  <a:off x="5675313" y="1382713"/>
                  <a:ext cx="88900" cy="57150"/>
                </a:xfrm>
                <a:custGeom>
                  <a:avLst/>
                  <a:gdLst>
                    <a:gd name="T0" fmla="*/ 7 w 86"/>
                    <a:gd name="T1" fmla="*/ 53 h 55"/>
                    <a:gd name="T2" fmla="*/ 79 w 86"/>
                    <a:gd name="T3" fmla="*/ 13 h 55"/>
                    <a:gd name="T4" fmla="*/ 76 w 86"/>
                    <a:gd name="T5" fmla="*/ 2 h 55"/>
                    <a:gd name="T6" fmla="*/ 3 w 86"/>
                    <a:gd name="T7" fmla="*/ 48 h 55"/>
                    <a:gd name="T8" fmla="*/ 7 w 86"/>
                    <a:gd name="T9" fmla="*/ 53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55">
                      <a:moveTo>
                        <a:pt x="7" y="53"/>
                      </a:moveTo>
                      <a:cubicBezTo>
                        <a:pt x="32" y="43"/>
                        <a:pt x="53" y="22"/>
                        <a:pt x="79" y="13"/>
                      </a:cubicBezTo>
                      <a:cubicBezTo>
                        <a:pt x="86" y="10"/>
                        <a:pt x="83" y="0"/>
                        <a:pt x="76" y="2"/>
                      </a:cubicBezTo>
                      <a:cubicBezTo>
                        <a:pt x="46" y="8"/>
                        <a:pt x="24" y="27"/>
                        <a:pt x="3" y="48"/>
                      </a:cubicBezTo>
                      <a:cubicBezTo>
                        <a:pt x="0" y="51"/>
                        <a:pt x="4" y="55"/>
                        <a:pt x="7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90" name="Freeform 80">
                  <a:extLst>
                    <a:ext uri="{FF2B5EF4-FFF2-40B4-BE49-F238E27FC236}">
                      <a16:creationId xmlns:a16="http://schemas.microsoft.com/office/drawing/2014/main" id="{4E0FD57D-A2C5-41BC-9EB9-D9DD3AC29FE4}"/>
                    </a:ext>
                  </a:extLst>
                </p:cNvPr>
                <p:cNvSpPr/>
                <p:nvPr/>
              </p:nvSpPr>
              <p:spPr bwMode="auto">
                <a:xfrm>
                  <a:off x="5895976" y="1304926"/>
                  <a:ext cx="57150" cy="28575"/>
                </a:xfrm>
                <a:custGeom>
                  <a:avLst/>
                  <a:gdLst>
                    <a:gd name="T0" fmla="*/ 4 w 56"/>
                    <a:gd name="T1" fmla="*/ 26 h 27"/>
                    <a:gd name="T2" fmla="*/ 55 w 56"/>
                    <a:gd name="T3" fmla="*/ 4 h 27"/>
                    <a:gd name="T4" fmla="*/ 53 w 56"/>
                    <a:gd name="T5" fmla="*/ 2 h 27"/>
                    <a:gd name="T6" fmla="*/ 2 w 56"/>
                    <a:gd name="T7" fmla="*/ 23 h 27"/>
                    <a:gd name="T8" fmla="*/ 4 w 56"/>
                    <a:gd name="T9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27">
                      <a:moveTo>
                        <a:pt x="4" y="26"/>
                      </a:moveTo>
                      <a:cubicBezTo>
                        <a:pt x="21" y="18"/>
                        <a:pt x="41" y="18"/>
                        <a:pt x="55" y="4"/>
                      </a:cubicBezTo>
                      <a:cubicBezTo>
                        <a:pt x="56" y="2"/>
                        <a:pt x="54" y="0"/>
                        <a:pt x="53" y="2"/>
                      </a:cubicBezTo>
                      <a:cubicBezTo>
                        <a:pt x="38" y="14"/>
                        <a:pt x="19" y="15"/>
                        <a:pt x="2" y="23"/>
                      </a:cubicBezTo>
                      <a:cubicBezTo>
                        <a:pt x="0" y="24"/>
                        <a:pt x="2" y="27"/>
                        <a:pt x="4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91" name="Freeform 81">
                  <a:extLst>
                    <a:ext uri="{FF2B5EF4-FFF2-40B4-BE49-F238E27FC236}">
                      <a16:creationId xmlns:a16="http://schemas.microsoft.com/office/drawing/2014/main" id="{6895CBA2-AD53-4A00-B791-65936597B7E9}"/>
                    </a:ext>
                  </a:extLst>
                </p:cNvPr>
                <p:cNvSpPr/>
                <p:nvPr/>
              </p:nvSpPr>
              <p:spPr bwMode="auto">
                <a:xfrm>
                  <a:off x="6059488" y="1247776"/>
                  <a:ext cx="125413" cy="41275"/>
                </a:xfrm>
                <a:custGeom>
                  <a:avLst/>
                  <a:gdLst>
                    <a:gd name="T0" fmla="*/ 6 w 121"/>
                    <a:gd name="T1" fmla="*/ 38 h 40"/>
                    <a:gd name="T2" fmla="*/ 115 w 121"/>
                    <a:gd name="T3" fmla="*/ 13 h 40"/>
                    <a:gd name="T4" fmla="*/ 113 w 121"/>
                    <a:gd name="T5" fmla="*/ 0 h 40"/>
                    <a:gd name="T6" fmla="*/ 3 w 121"/>
                    <a:gd name="T7" fmla="*/ 34 h 40"/>
                    <a:gd name="T8" fmla="*/ 6 w 121"/>
                    <a:gd name="T9" fmla="*/ 38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" h="40">
                      <a:moveTo>
                        <a:pt x="6" y="38"/>
                      </a:moveTo>
                      <a:cubicBezTo>
                        <a:pt x="40" y="23"/>
                        <a:pt x="79" y="25"/>
                        <a:pt x="115" y="13"/>
                      </a:cubicBezTo>
                      <a:cubicBezTo>
                        <a:pt x="121" y="11"/>
                        <a:pt x="121" y="0"/>
                        <a:pt x="113" y="0"/>
                      </a:cubicBezTo>
                      <a:cubicBezTo>
                        <a:pt x="72" y="3"/>
                        <a:pt x="37" y="11"/>
                        <a:pt x="3" y="34"/>
                      </a:cubicBezTo>
                      <a:cubicBezTo>
                        <a:pt x="0" y="36"/>
                        <a:pt x="3" y="40"/>
                        <a:pt x="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92" name="Freeform 82">
                  <a:extLst>
                    <a:ext uri="{FF2B5EF4-FFF2-40B4-BE49-F238E27FC236}">
                      <a16:creationId xmlns:a16="http://schemas.microsoft.com/office/drawing/2014/main" id="{E58442C5-755B-4E5E-84C9-0DEF09DBC8E6}"/>
                    </a:ext>
                  </a:extLst>
                </p:cNvPr>
                <p:cNvSpPr/>
                <p:nvPr/>
              </p:nvSpPr>
              <p:spPr bwMode="auto">
                <a:xfrm>
                  <a:off x="6319838" y="1225551"/>
                  <a:ext cx="120650" cy="30163"/>
                </a:xfrm>
                <a:custGeom>
                  <a:avLst/>
                  <a:gdLst>
                    <a:gd name="T0" fmla="*/ 8 w 116"/>
                    <a:gd name="T1" fmla="*/ 25 h 28"/>
                    <a:gd name="T2" fmla="*/ 108 w 116"/>
                    <a:gd name="T3" fmla="*/ 27 h 28"/>
                    <a:gd name="T4" fmla="*/ 110 w 116"/>
                    <a:gd name="T5" fmla="*/ 15 h 28"/>
                    <a:gd name="T6" fmla="*/ 4 w 116"/>
                    <a:gd name="T7" fmla="*/ 17 h 28"/>
                    <a:gd name="T8" fmla="*/ 8 w 116"/>
                    <a:gd name="T9" fmla="*/ 2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6" h="28">
                      <a:moveTo>
                        <a:pt x="8" y="25"/>
                      </a:moveTo>
                      <a:cubicBezTo>
                        <a:pt x="41" y="16"/>
                        <a:pt x="74" y="23"/>
                        <a:pt x="108" y="27"/>
                      </a:cubicBezTo>
                      <a:cubicBezTo>
                        <a:pt x="115" y="28"/>
                        <a:pt x="116" y="17"/>
                        <a:pt x="110" y="15"/>
                      </a:cubicBezTo>
                      <a:cubicBezTo>
                        <a:pt x="72" y="4"/>
                        <a:pt x="40" y="0"/>
                        <a:pt x="4" y="17"/>
                      </a:cubicBezTo>
                      <a:cubicBezTo>
                        <a:pt x="0" y="19"/>
                        <a:pt x="3" y="26"/>
                        <a:pt x="8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93" name="Freeform 83">
                  <a:extLst>
                    <a:ext uri="{FF2B5EF4-FFF2-40B4-BE49-F238E27FC236}">
                      <a16:creationId xmlns:a16="http://schemas.microsoft.com/office/drawing/2014/main" id="{967FB690-C1BE-4AD9-8D5B-576D8B2859CC}"/>
                    </a:ext>
                  </a:extLst>
                </p:cNvPr>
                <p:cNvSpPr/>
                <p:nvPr/>
              </p:nvSpPr>
              <p:spPr bwMode="auto">
                <a:xfrm>
                  <a:off x="6584951" y="1241426"/>
                  <a:ext cx="109538" cy="19050"/>
                </a:xfrm>
                <a:custGeom>
                  <a:avLst/>
                  <a:gdLst>
                    <a:gd name="T0" fmla="*/ 5 w 106"/>
                    <a:gd name="T1" fmla="*/ 9 h 18"/>
                    <a:gd name="T2" fmla="*/ 98 w 106"/>
                    <a:gd name="T3" fmla="*/ 17 h 18"/>
                    <a:gd name="T4" fmla="*/ 100 w 106"/>
                    <a:gd name="T5" fmla="*/ 9 h 18"/>
                    <a:gd name="T6" fmla="*/ 5 w 106"/>
                    <a:gd name="T7" fmla="*/ 2 h 18"/>
                    <a:gd name="T8" fmla="*/ 5 w 106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6" h="18">
                      <a:moveTo>
                        <a:pt x="5" y="9"/>
                      </a:moveTo>
                      <a:cubicBezTo>
                        <a:pt x="35" y="11"/>
                        <a:pt x="68" y="12"/>
                        <a:pt x="98" y="17"/>
                      </a:cubicBezTo>
                      <a:cubicBezTo>
                        <a:pt x="103" y="18"/>
                        <a:pt x="106" y="10"/>
                        <a:pt x="100" y="9"/>
                      </a:cubicBezTo>
                      <a:cubicBezTo>
                        <a:pt x="68" y="0"/>
                        <a:pt x="38" y="1"/>
                        <a:pt x="5" y="2"/>
                      </a:cubicBezTo>
                      <a:cubicBezTo>
                        <a:pt x="0" y="2"/>
                        <a:pt x="0" y="9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94" name="Freeform 84">
                  <a:extLst>
                    <a:ext uri="{FF2B5EF4-FFF2-40B4-BE49-F238E27FC236}">
                      <a16:creationId xmlns:a16="http://schemas.microsoft.com/office/drawing/2014/main" id="{B3C4022D-479B-4D62-9323-417C6B6B5117}"/>
                    </a:ext>
                  </a:extLst>
                </p:cNvPr>
                <p:cNvSpPr/>
                <p:nvPr/>
              </p:nvSpPr>
              <p:spPr bwMode="auto">
                <a:xfrm>
                  <a:off x="6799263" y="1285876"/>
                  <a:ext cx="117475" cy="47625"/>
                </a:xfrm>
                <a:custGeom>
                  <a:avLst/>
                  <a:gdLst>
                    <a:gd name="T0" fmla="*/ 5 w 112"/>
                    <a:gd name="T1" fmla="*/ 11 h 45"/>
                    <a:gd name="T2" fmla="*/ 100 w 112"/>
                    <a:gd name="T3" fmla="*/ 42 h 45"/>
                    <a:gd name="T4" fmla="*/ 105 w 112"/>
                    <a:gd name="T5" fmla="*/ 29 h 45"/>
                    <a:gd name="T6" fmla="*/ 8 w 112"/>
                    <a:gd name="T7" fmla="*/ 1 h 45"/>
                    <a:gd name="T8" fmla="*/ 5 w 112"/>
                    <a:gd name="T9" fmla="*/ 11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45">
                      <a:moveTo>
                        <a:pt x="5" y="11"/>
                      </a:moveTo>
                      <a:cubicBezTo>
                        <a:pt x="35" y="25"/>
                        <a:pt x="69" y="29"/>
                        <a:pt x="100" y="42"/>
                      </a:cubicBezTo>
                      <a:cubicBezTo>
                        <a:pt x="107" y="45"/>
                        <a:pt x="112" y="33"/>
                        <a:pt x="105" y="29"/>
                      </a:cubicBezTo>
                      <a:cubicBezTo>
                        <a:pt x="76" y="13"/>
                        <a:pt x="41" y="2"/>
                        <a:pt x="8" y="1"/>
                      </a:cubicBezTo>
                      <a:cubicBezTo>
                        <a:pt x="2" y="0"/>
                        <a:pt x="0" y="9"/>
                        <a:pt x="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95" name="Freeform 85">
                  <a:extLst>
                    <a:ext uri="{FF2B5EF4-FFF2-40B4-BE49-F238E27FC236}">
                      <a16:creationId xmlns:a16="http://schemas.microsoft.com/office/drawing/2014/main" id="{71268CDE-EEDA-415E-ADA2-A09E455E7747}"/>
                    </a:ext>
                  </a:extLst>
                </p:cNvPr>
                <p:cNvSpPr/>
                <p:nvPr/>
              </p:nvSpPr>
              <p:spPr bwMode="auto">
                <a:xfrm>
                  <a:off x="6962776" y="1343026"/>
                  <a:ext cx="122238" cy="44450"/>
                </a:xfrm>
                <a:custGeom>
                  <a:avLst/>
                  <a:gdLst>
                    <a:gd name="T0" fmla="*/ 3 w 117"/>
                    <a:gd name="T1" fmla="*/ 4 h 43"/>
                    <a:gd name="T2" fmla="*/ 109 w 117"/>
                    <a:gd name="T3" fmla="*/ 41 h 43"/>
                    <a:gd name="T4" fmla="*/ 113 w 117"/>
                    <a:gd name="T5" fmla="*/ 35 h 43"/>
                    <a:gd name="T6" fmla="*/ 3 w 117"/>
                    <a:gd name="T7" fmla="*/ 0 h 43"/>
                    <a:gd name="T8" fmla="*/ 3 w 117"/>
                    <a:gd name="T9" fmla="*/ 4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43">
                      <a:moveTo>
                        <a:pt x="3" y="4"/>
                      </a:moveTo>
                      <a:cubicBezTo>
                        <a:pt x="41" y="6"/>
                        <a:pt x="76" y="23"/>
                        <a:pt x="109" y="41"/>
                      </a:cubicBezTo>
                      <a:cubicBezTo>
                        <a:pt x="113" y="43"/>
                        <a:pt x="117" y="37"/>
                        <a:pt x="113" y="35"/>
                      </a:cubicBezTo>
                      <a:cubicBezTo>
                        <a:pt x="79" y="13"/>
                        <a:pt x="43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96" name="Freeform 86">
                  <a:extLst>
                    <a:ext uri="{FF2B5EF4-FFF2-40B4-BE49-F238E27FC236}">
                      <a16:creationId xmlns:a16="http://schemas.microsoft.com/office/drawing/2014/main" id="{CEDE6ECD-30B2-4970-ADC7-9AA8DA424272}"/>
                    </a:ext>
                  </a:extLst>
                </p:cNvPr>
                <p:cNvSpPr/>
                <p:nvPr/>
              </p:nvSpPr>
              <p:spPr bwMode="auto">
                <a:xfrm>
                  <a:off x="7148513" y="1409701"/>
                  <a:ext cx="104775" cy="49213"/>
                </a:xfrm>
                <a:custGeom>
                  <a:avLst/>
                  <a:gdLst>
                    <a:gd name="T0" fmla="*/ 3 w 101"/>
                    <a:gd name="T1" fmla="*/ 6 h 47"/>
                    <a:gd name="T2" fmla="*/ 90 w 101"/>
                    <a:gd name="T3" fmla="*/ 45 h 47"/>
                    <a:gd name="T4" fmla="*/ 96 w 101"/>
                    <a:gd name="T5" fmla="*/ 35 h 47"/>
                    <a:gd name="T6" fmla="*/ 4 w 101"/>
                    <a:gd name="T7" fmla="*/ 0 h 47"/>
                    <a:gd name="T8" fmla="*/ 3 w 101"/>
                    <a:gd name="T9" fmla="*/ 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47">
                      <a:moveTo>
                        <a:pt x="3" y="6"/>
                      </a:moveTo>
                      <a:cubicBezTo>
                        <a:pt x="31" y="18"/>
                        <a:pt x="59" y="37"/>
                        <a:pt x="90" y="45"/>
                      </a:cubicBezTo>
                      <a:cubicBezTo>
                        <a:pt x="95" y="47"/>
                        <a:pt x="101" y="39"/>
                        <a:pt x="96" y="35"/>
                      </a:cubicBezTo>
                      <a:cubicBezTo>
                        <a:pt x="70" y="15"/>
                        <a:pt x="36" y="3"/>
                        <a:pt x="4" y="0"/>
                      </a:cubicBezTo>
                      <a:cubicBezTo>
                        <a:pt x="1" y="0"/>
                        <a:pt x="0" y="4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97" name="Freeform 87">
                  <a:extLst>
                    <a:ext uri="{FF2B5EF4-FFF2-40B4-BE49-F238E27FC236}">
                      <a16:creationId xmlns:a16="http://schemas.microsoft.com/office/drawing/2014/main" id="{C3D67166-54DA-4B70-B3F2-D8A6D95F39F1}"/>
                    </a:ext>
                  </a:extLst>
                </p:cNvPr>
                <p:cNvSpPr/>
                <p:nvPr/>
              </p:nvSpPr>
              <p:spPr bwMode="auto">
                <a:xfrm>
                  <a:off x="7273926" y="1504951"/>
                  <a:ext cx="114300" cy="74613"/>
                </a:xfrm>
                <a:custGeom>
                  <a:avLst/>
                  <a:gdLst>
                    <a:gd name="T0" fmla="*/ 6 w 110"/>
                    <a:gd name="T1" fmla="*/ 10 h 71"/>
                    <a:gd name="T2" fmla="*/ 55 w 110"/>
                    <a:gd name="T3" fmla="*/ 40 h 71"/>
                    <a:gd name="T4" fmla="*/ 99 w 110"/>
                    <a:gd name="T5" fmla="*/ 67 h 71"/>
                    <a:gd name="T6" fmla="*/ 104 w 110"/>
                    <a:gd name="T7" fmla="*/ 58 h 71"/>
                    <a:gd name="T8" fmla="*/ 9 w 110"/>
                    <a:gd name="T9" fmla="*/ 0 h 71"/>
                    <a:gd name="T10" fmla="*/ 6 w 110"/>
                    <a:gd name="T11" fmla="*/ 1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0" h="71">
                      <a:moveTo>
                        <a:pt x="6" y="10"/>
                      </a:moveTo>
                      <a:cubicBezTo>
                        <a:pt x="24" y="16"/>
                        <a:pt x="41" y="28"/>
                        <a:pt x="55" y="40"/>
                      </a:cubicBezTo>
                      <a:cubicBezTo>
                        <a:pt x="69" y="51"/>
                        <a:pt x="83" y="59"/>
                        <a:pt x="99" y="67"/>
                      </a:cubicBezTo>
                      <a:cubicBezTo>
                        <a:pt x="105" y="71"/>
                        <a:pt x="110" y="62"/>
                        <a:pt x="104" y="58"/>
                      </a:cubicBezTo>
                      <a:cubicBezTo>
                        <a:pt x="73" y="35"/>
                        <a:pt x="49" y="6"/>
                        <a:pt x="9" y="0"/>
                      </a:cubicBezTo>
                      <a:cubicBezTo>
                        <a:pt x="3" y="0"/>
                        <a:pt x="0" y="8"/>
                        <a:pt x="6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98" name="Freeform 88">
                  <a:extLst>
                    <a:ext uri="{FF2B5EF4-FFF2-40B4-BE49-F238E27FC236}">
                      <a16:creationId xmlns:a16="http://schemas.microsoft.com/office/drawing/2014/main" id="{432D24F5-4A7B-4B93-A3D5-F51D94307E85}"/>
                    </a:ext>
                  </a:extLst>
                </p:cNvPr>
                <p:cNvSpPr/>
                <p:nvPr/>
              </p:nvSpPr>
              <p:spPr bwMode="auto">
                <a:xfrm>
                  <a:off x="7424738" y="1631951"/>
                  <a:ext cx="88900" cy="96838"/>
                </a:xfrm>
                <a:custGeom>
                  <a:avLst/>
                  <a:gdLst>
                    <a:gd name="T0" fmla="*/ 3 w 85"/>
                    <a:gd name="T1" fmla="*/ 9 h 93"/>
                    <a:gd name="T2" fmla="*/ 75 w 85"/>
                    <a:gd name="T3" fmla="*/ 89 h 93"/>
                    <a:gd name="T4" fmla="*/ 83 w 85"/>
                    <a:gd name="T5" fmla="*/ 83 h 93"/>
                    <a:gd name="T6" fmla="*/ 8 w 85"/>
                    <a:gd name="T7" fmla="*/ 2 h 93"/>
                    <a:gd name="T8" fmla="*/ 3 w 85"/>
                    <a:gd name="T9" fmla="*/ 9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93">
                      <a:moveTo>
                        <a:pt x="3" y="9"/>
                      </a:moveTo>
                      <a:cubicBezTo>
                        <a:pt x="28" y="35"/>
                        <a:pt x="50" y="63"/>
                        <a:pt x="75" y="89"/>
                      </a:cubicBezTo>
                      <a:cubicBezTo>
                        <a:pt x="79" y="93"/>
                        <a:pt x="85" y="88"/>
                        <a:pt x="83" y="83"/>
                      </a:cubicBezTo>
                      <a:cubicBezTo>
                        <a:pt x="64" y="52"/>
                        <a:pt x="41" y="20"/>
                        <a:pt x="8" y="2"/>
                      </a:cubicBezTo>
                      <a:cubicBezTo>
                        <a:pt x="4" y="0"/>
                        <a:pt x="0" y="5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99" name="Freeform 89">
                  <a:extLst>
                    <a:ext uri="{FF2B5EF4-FFF2-40B4-BE49-F238E27FC236}">
                      <a16:creationId xmlns:a16="http://schemas.microsoft.com/office/drawing/2014/main" id="{4479D861-95DF-436F-9594-B6817C00C510}"/>
                    </a:ext>
                  </a:extLst>
                </p:cNvPr>
                <p:cNvSpPr/>
                <p:nvPr/>
              </p:nvSpPr>
              <p:spPr bwMode="auto">
                <a:xfrm>
                  <a:off x="7540626" y="1792288"/>
                  <a:ext cx="53975" cy="84138"/>
                </a:xfrm>
                <a:custGeom>
                  <a:avLst/>
                  <a:gdLst>
                    <a:gd name="T0" fmla="*/ 2 w 52"/>
                    <a:gd name="T1" fmla="*/ 4 h 81"/>
                    <a:gd name="T2" fmla="*/ 22 w 52"/>
                    <a:gd name="T3" fmla="*/ 44 h 81"/>
                    <a:gd name="T4" fmla="*/ 45 w 52"/>
                    <a:gd name="T5" fmla="*/ 78 h 81"/>
                    <a:gd name="T6" fmla="*/ 50 w 52"/>
                    <a:gd name="T7" fmla="*/ 74 h 81"/>
                    <a:gd name="T8" fmla="*/ 32 w 52"/>
                    <a:gd name="T9" fmla="*/ 39 h 81"/>
                    <a:gd name="T10" fmla="*/ 6 w 52"/>
                    <a:gd name="T11" fmla="*/ 2 h 81"/>
                    <a:gd name="T12" fmla="*/ 2 w 52"/>
                    <a:gd name="T13" fmla="*/ 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" h="81">
                      <a:moveTo>
                        <a:pt x="2" y="4"/>
                      </a:moveTo>
                      <a:cubicBezTo>
                        <a:pt x="9" y="17"/>
                        <a:pt x="15" y="31"/>
                        <a:pt x="22" y="44"/>
                      </a:cubicBezTo>
                      <a:cubicBezTo>
                        <a:pt x="29" y="56"/>
                        <a:pt x="36" y="67"/>
                        <a:pt x="45" y="78"/>
                      </a:cubicBezTo>
                      <a:cubicBezTo>
                        <a:pt x="47" y="81"/>
                        <a:pt x="52" y="77"/>
                        <a:pt x="50" y="74"/>
                      </a:cubicBezTo>
                      <a:cubicBezTo>
                        <a:pt x="44" y="62"/>
                        <a:pt x="38" y="50"/>
                        <a:pt x="32" y="39"/>
                      </a:cubicBezTo>
                      <a:cubicBezTo>
                        <a:pt x="24" y="25"/>
                        <a:pt x="14" y="14"/>
                        <a:pt x="6" y="2"/>
                      </a:cubicBezTo>
                      <a:cubicBezTo>
                        <a:pt x="4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200" name="Freeform 90">
                  <a:extLst>
                    <a:ext uri="{FF2B5EF4-FFF2-40B4-BE49-F238E27FC236}">
                      <a16:creationId xmlns:a16="http://schemas.microsoft.com/office/drawing/2014/main" id="{57A2869A-FB10-434F-AF55-983EF9E6969F}"/>
                    </a:ext>
                  </a:extLst>
                </p:cNvPr>
                <p:cNvSpPr/>
                <p:nvPr/>
              </p:nvSpPr>
              <p:spPr bwMode="auto">
                <a:xfrm>
                  <a:off x="7627938" y="1963738"/>
                  <a:ext cx="57150" cy="109538"/>
                </a:xfrm>
                <a:custGeom>
                  <a:avLst/>
                  <a:gdLst>
                    <a:gd name="T0" fmla="*/ 2 w 55"/>
                    <a:gd name="T1" fmla="*/ 6 h 106"/>
                    <a:gd name="T2" fmla="*/ 45 w 55"/>
                    <a:gd name="T3" fmla="*/ 102 h 106"/>
                    <a:gd name="T4" fmla="*/ 53 w 55"/>
                    <a:gd name="T5" fmla="*/ 98 h 106"/>
                    <a:gd name="T6" fmla="*/ 9 w 55"/>
                    <a:gd name="T7" fmla="*/ 3 h 106"/>
                    <a:gd name="T8" fmla="*/ 2 w 55"/>
                    <a:gd name="T9" fmla="*/ 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106">
                      <a:moveTo>
                        <a:pt x="2" y="6"/>
                      </a:moveTo>
                      <a:cubicBezTo>
                        <a:pt x="14" y="39"/>
                        <a:pt x="30" y="70"/>
                        <a:pt x="45" y="102"/>
                      </a:cubicBezTo>
                      <a:cubicBezTo>
                        <a:pt x="47" y="106"/>
                        <a:pt x="55" y="103"/>
                        <a:pt x="53" y="98"/>
                      </a:cubicBezTo>
                      <a:cubicBezTo>
                        <a:pt x="42" y="65"/>
                        <a:pt x="28" y="33"/>
                        <a:pt x="9" y="3"/>
                      </a:cubicBezTo>
                      <a:cubicBezTo>
                        <a:pt x="7" y="0"/>
                        <a:pt x="0" y="2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201" name="Freeform 91">
                  <a:extLst>
                    <a:ext uri="{FF2B5EF4-FFF2-40B4-BE49-F238E27FC236}">
                      <a16:creationId xmlns:a16="http://schemas.microsoft.com/office/drawing/2014/main" id="{C0A1B5F9-BD86-4CC2-92E5-1C7982DDD2C6}"/>
                    </a:ext>
                  </a:extLst>
                </p:cNvPr>
                <p:cNvSpPr/>
                <p:nvPr/>
              </p:nvSpPr>
              <p:spPr bwMode="auto">
                <a:xfrm>
                  <a:off x="7700963" y="2119313"/>
                  <a:ext cx="49213" cy="73025"/>
                </a:xfrm>
                <a:custGeom>
                  <a:avLst/>
                  <a:gdLst>
                    <a:gd name="T0" fmla="*/ 2 w 47"/>
                    <a:gd name="T1" fmla="*/ 9 h 70"/>
                    <a:gd name="T2" fmla="*/ 32 w 47"/>
                    <a:gd name="T3" fmla="*/ 63 h 70"/>
                    <a:gd name="T4" fmla="*/ 43 w 47"/>
                    <a:gd name="T5" fmla="*/ 54 h 70"/>
                    <a:gd name="T6" fmla="*/ 13 w 47"/>
                    <a:gd name="T7" fmla="*/ 4 h 70"/>
                    <a:gd name="T8" fmla="*/ 2 w 47"/>
                    <a:gd name="T9" fmla="*/ 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70">
                      <a:moveTo>
                        <a:pt x="2" y="9"/>
                      </a:moveTo>
                      <a:cubicBezTo>
                        <a:pt x="9" y="29"/>
                        <a:pt x="18" y="47"/>
                        <a:pt x="32" y="63"/>
                      </a:cubicBezTo>
                      <a:cubicBezTo>
                        <a:pt x="37" y="70"/>
                        <a:pt x="47" y="61"/>
                        <a:pt x="43" y="54"/>
                      </a:cubicBezTo>
                      <a:cubicBezTo>
                        <a:pt x="34" y="37"/>
                        <a:pt x="24" y="20"/>
                        <a:pt x="13" y="4"/>
                      </a:cubicBezTo>
                      <a:cubicBezTo>
                        <a:pt x="9" y="0"/>
                        <a:pt x="0" y="2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202" name="Freeform 92">
                  <a:extLst>
                    <a:ext uri="{FF2B5EF4-FFF2-40B4-BE49-F238E27FC236}">
                      <a16:creationId xmlns:a16="http://schemas.microsoft.com/office/drawing/2014/main" id="{6B63277F-D1AF-4865-B915-F56657D2E4A2}"/>
                    </a:ext>
                  </a:extLst>
                </p:cNvPr>
                <p:cNvSpPr/>
                <p:nvPr/>
              </p:nvSpPr>
              <p:spPr bwMode="auto">
                <a:xfrm>
                  <a:off x="8164513" y="3827463"/>
                  <a:ext cx="123825" cy="60325"/>
                </a:xfrm>
                <a:custGeom>
                  <a:avLst/>
                  <a:gdLst>
                    <a:gd name="T0" fmla="*/ 1 w 118"/>
                    <a:gd name="T1" fmla="*/ 59 h 59"/>
                    <a:gd name="T2" fmla="*/ 115 w 118"/>
                    <a:gd name="T3" fmla="*/ 6 h 59"/>
                    <a:gd name="T4" fmla="*/ 112 w 118"/>
                    <a:gd name="T5" fmla="*/ 0 h 59"/>
                    <a:gd name="T6" fmla="*/ 0 w 118"/>
                    <a:gd name="T7" fmla="*/ 58 h 59"/>
                    <a:gd name="T8" fmla="*/ 1 w 118"/>
                    <a:gd name="T9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59">
                      <a:moveTo>
                        <a:pt x="1" y="59"/>
                      </a:moveTo>
                      <a:cubicBezTo>
                        <a:pt x="41" y="56"/>
                        <a:pt x="81" y="26"/>
                        <a:pt x="115" y="6"/>
                      </a:cubicBezTo>
                      <a:cubicBezTo>
                        <a:pt x="118" y="4"/>
                        <a:pt x="116" y="0"/>
                        <a:pt x="112" y="0"/>
                      </a:cubicBezTo>
                      <a:cubicBezTo>
                        <a:pt x="73" y="9"/>
                        <a:pt x="33" y="35"/>
                        <a:pt x="0" y="58"/>
                      </a:cubicBezTo>
                      <a:cubicBezTo>
                        <a:pt x="0" y="58"/>
                        <a:pt x="0" y="59"/>
                        <a:pt x="1" y="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</p:grpSp>
        </p:grpSp>
        <p:sp>
          <p:nvSpPr>
            <p:cNvPr id="113" name="文本框 49">
              <a:extLst>
                <a:ext uri="{FF2B5EF4-FFF2-40B4-BE49-F238E27FC236}">
                  <a16:creationId xmlns:a16="http://schemas.microsoft.com/office/drawing/2014/main" id="{8CBDB00D-94B4-48EF-A07F-959779FFD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3828" y="2054959"/>
              <a:ext cx="2092692" cy="1149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indent="0" fontAlgn="auto">
                <a:lnSpc>
                  <a:spcPct val="200000"/>
                </a:lnSpc>
                <a:buNone/>
              </a:pPr>
              <a:r>
                <a:rPr lang="en-US" altLang="zh-CN" sz="1400" dirty="0">
                  <a:latin typeface="微软雅黑" panose="020B0503020204020204" charset="-122"/>
                  <a:ea typeface="微软雅黑" panose="020B0503020204020204" charset="-122"/>
                </a:rPr>
                <a:t>This queue encapsulates an array of </a:t>
              </a:r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</a:rPr>
                <a:t>length 6, </a:t>
              </a:r>
              <a:r>
                <a:rPr lang="en-US" altLang="zh-CN" sz="1400" dirty="0">
                  <a:latin typeface="微软雅黑" panose="020B0503020204020204" charset="-122"/>
                  <a:ea typeface="微软雅黑" panose="020B0503020204020204" charset="-122"/>
                </a:rPr>
                <a:t>and it is Full. If we call dequeue() and enqueue(23), 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what will happen?</a:t>
              </a:r>
              <a:endParaRPr lang="zh-CN" altLang="en-US" sz="1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07F7CEBD-31F1-48A8-AE3A-60A2F5C38499}"/>
              </a:ext>
            </a:extLst>
          </p:cNvPr>
          <p:cNvGrpSpPr/>
          <p:nvPr/>
        </p:nvGrpSpPr>
        <p:grpSpPr>
          <a:xfrm>
            <a:off x="197500" y="1650132"/>
            <a:ext cx="6472838" cy="3736680"/>
            <a:chOff x="197500" y="1650132"/>
            <a:chExt cx="6472838" cy="3736680"/>
          </a:xfrm>
        </p:grpSpPr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E873A533-2070-45FB-B3DE-1BE83DB43AA8}"/>
                </a:ext>
              </a:extLst>
            </p:cNvPr>
            <p:cNvGrpSpPr/>
            <p:nvPr/>
          </p:nvGrpSpPr>
          <p:grpSpPr>
            <a:xfrm>
              <a:off x="197500" y="1650132"/>
              <a:ext cx="6472838" cy="3736680"/>
              <a:chOff x="197500" y="1650132"/>
              <a:chExt cx="6472838" cy="3736680"/>
            </a:xfrm>
          </p:grpSpPr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C7EF54C4-321A-460A-8941-59AEFB79B170}"/>
                  </a:ext>
                </a:extLst>
              </p:cNvPr>
              <p:cNvGrpSpPr/>
              <p:nvPr/>
            </p:nvGrpSpPr>
            <p:grpSpPr>
              <a:xfrm>
                <a:off x="197500" y="1650132"/>
                <a:ext cx="6472838" cy="3736680"/>
                <a:chOff x="387622" y="1312012"/>
                <a:chExt cx="7837393" cy="4669960"/>
              </a:xfrm>
            </p:grpSpPr>
            <p:grpSp>
              <p:nvGrpSpPr>
                <p:cNvPr id="250" name="Group 4">
                  <a:extLst>
                    <a:ext uri="{FF2B5EF4-FFF2-40B4-BE49-F238E27FC236}">
                      <a16:creationId xmlns:a16="http://schemas.microsoft.com/office/drawing/2014/main" id="{A89917B6-C506-4047-B4AE-DDE9D386D54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275160" y="1703660"/>
                  <a:ext cx="4283075" cy="4278312"/>
                  <a:chOff x="853" y="1000"/>
                  <a:chExt cx="2698" cy="2695"/>
                </a:xfrm>
              </p:grpSpPr>
              <p:sp>
                <p:nvSpPr>
                  <p:cNvPr id="281" name="Freeform 5">
                    <a:extLst>
                      <a:ext uri="{FF2B5EF4-FFF2-40B4-BE49-F238E27FC236}">
                        <a16:creationId xmlns:a16="http://schemas.microsoft.com/office/drawing/2014/main" id="{06038E99-B252-44DB-8580-8107F54AE1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74" y="1000"/>
                    <a:ext cx="1090" cy="1049"/>
                  </a:xfrm>
                  <a:custGeom>
                    <a:avLst/>
                    <a:gdLst>
                      <a:gd name="T0" fmla="*/ 0 w 460"/>
                      <a:gd name="T1" fmla="*/ 762 h 443"/>
                      <a:gd name="T2" fmla="*/ 436 w 460"/>
                      <a:gd name="T3" fmla="*/ 1049 h 443"/>
                      <a:gd name="T4" fmla="*/ 865 w 460"/>
                      <a:gd name="T5" fmla="*/ 1037 h 443"/>
                      <a:gd name="T6" fmla="*/ 1090 w 460"/>
                      <a:gd name="T7" fmla="*/ 663 h 443"/>
                      <a:gd name="T8" fmla="*/ 5 w 460"/>
                      <a:gd name="T9" fmla="*/ 0 h 443"/>
                      <a:gd name="T10" fmla="*/ 211 w 460"/>
                      <a:gd name="T11" fmla="*/ 377 h 443"/>
                      <a:gd name="T12" fmla="*/ 0 w 460"/>
                      <a:gd name="T13" fmla="*/ 762 h 44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60" h="443">
                        <a:moveTo>
                          <a:pt x="0" y="322"/>
                        </a:moveTo>
                        <a:cubicBezTo>
                          <a:pt x="79" y="331"/>
                          <a:pt x="146" y="378"/>
                          <a:pt x="184" y="443"/>
                        </a:cubicBezTo>
                        <a:cubicBezTo>
                          <a:pt x="365" y="438"/>
                          <a:pt x="365" y="438"/>
                          <a:pt x="365" y="438"/>
                        </a:cubicBezTo>
                        <a:cubicBezTo>
                          <a:pt x="460" y="280"/>
                          <a:pt x="460" y="280"/>
                          <a:pt x="460" y="280"/>
                        </a:cubicBezTo>
                        <a:cubicBezTo>
                          <a:pt x="367" y="121"/>
                          <a:pt x="197" y="11"/>
                          <a:pt x="2" y="0"/>
                        </a:cubicBezTo>
                        <a:cubicBezTo>
                          <a:pt x="89" y="159"/>
                          <a:pt x="89" y="159"/>
                          <a:pt x="89" y="159"/>
                        </a:cubicBezTo>
                        <a:lnTo>
                          <a:pt x="0" y="322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6">
                    <a:extLst>
                      <a:ext uri="{FF2B5EF4-FFF2-40B4-BE49-F238E27FC236}">
                        <a16:creationId xmlns:a16="http://schemas.microsoft.com/office/drawing/2014/main" id="{9383DB7E-876A-4084-8713-7E7EE8CECE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10" y="1739"/>
                    <a:ext cx="841" cy="1279"/>
                  </a:xfrm>
                  <a:custGeom>
                    <a:avLst/>
                    <a:gdLst>
                      <a:gd name="T0" fmla="*/ 36 w 355"/>
                      <a:gd name="T1" fmla="*/ 384 h 540"/>
                      <a:gd name="T2" fmla="*/ 81 w 355"/>
                      <a:gd name="T3" fmla="*/ 609 h 540"/>
                      <a:gd name="T4" fmla="*/ 0 w 355"/>
                      <a:gd name="T5" fmla="*/ 902 h 540"/>
                      <a:gd name="T6" fmla="*/ 225 w 355"/>
                      <a:gd name="T7" fmla="*/ 1270 h 540"/>
                      <a:gd name="T8" fmla="*/ 661 w 355"/>
                      <a:gd name="T9" fmla="*/ 1279 h 540"/>
                      <a:gd name="T10" fmla="*/ 841 w 355"/>
                      <a:gd name="T11" fmla="*/ 609 h 540"/>
                      <a:gd name="T12" fmla="*/ 696 w 355"/>
                      <a:gd name="T13" fmla="*/ 0 h 540"/>
                      <a:gd name="T14" fmla="*/ 471 w 355"/>
                      <a:gd name="T15" fmla="*/ 372 h 540"/>
                      <a:gd name="T16" fmla="*/ 36 w 355"/>
                      <a:gd name="T17" fmla="*/ 384 h 54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355" h="540">
                        <a:moveTo>
                          <a:pt x="15" y="162"/>
                        </a:moveTo>
                        <a:cubicBezTo>
                          <a:pt x="27" y="191"/>
                          <a:pt x="34" y="223"/>
                          <a:pt x="34" y="257"/>
                        </a:cubicBezTo>
                        <a:cubicBezTo>
                          <a:pt x="34" y="302"/>
                          <a:pt x="22" y="345"/>
                          <a:pt x="0" y="381"/>
                        </a:cubicBezTo>
                        <a:cubicBezTo>
                          <a:pt x="95" y="536"/>
                          <a:pt x="95" y="536"/>
                          <a:pt x="95" y="536"/>
                        </a:cubicBezTo>
                        <a:cubicBezTo>
                          <a:pt x="279" y="540"/>
                          <a:pt x="279" y="540"/>
                          <a:pt x="279" y="540"/>
                        </a:cubicBezTo>
                        <a:cubicBezTo>
                          <a:pt x="327" y="456"/>
                          <a:pt x="355" y="360"/>
                          <a:pt x="355" y="257"/>
                        </a:cubicBezTo>
                        <a:cubicBezTo>
                          <a:pt x="355" y="164"/>
                          <a:pt x="333" y="77"/>
                          <a:pt x="294" y="0"/>
                        </a:cubicBezTo>
                        <a:cubicBezTo>
                          <a:pt x="199" y="157"/>
                          <a:pt x="199" y="157"/>
                          <a:pt x="199" y="157"/>
                        </a:cubicBezTo>
                        <a:lnTo>
                          <a:pt x="15" y="162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7">
                    <a:extLst>
                      <a:ext uri="{FF2B5EF4-FFF2-40B4-BE49-F238E27FC236}">
                        <a16:creationId xmlns:a16="http://schemas.microsoft.com/office/drawing/2014/main" id="{3627F7D3-DE64-4671-9ED6-CEE800657B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78" y="1000"/>
                    <a:ext cx="1322" cy="992"/>
                  </a:xfrm>
                  <a:custGeom>
                    <a:avLst/>
                    <a:gdLst>
                      <a:gd name="T0" fmla="*/ 654 w 558"/>
                      <a:gd name="T1" fmla="*/ 992 h 419"/>
                      <a:gd name="T2" fmla="*/ 1114 w 558"/>
                      <a:gd name="T3" fmla="*/ 758 h 419"/>
                      <a:gd name="T4" fmla="*/ 1322 w 558"/>
                      <a:gd name="T5" fmla="*/ 376 h 419"/>
                      <a:gd name="T6" fmla="*/ 1114 w 558"/>
                      <a:gd name="T7" fmla="*/ 0 h 419"/>
                      <a:gd name="T8" fmla="*/ 0 w 558"/>
                      <a:gd name="T9" fmla="*/ 601 h 419"/>
                      <a:gd name="T10" fmla="*/ 422 w 558"/>
                      <a:gd name="T11" fmla="*/ 611 h 419"/>
                      <a:gd name="T12" fmla="*/ 654 w 558"/>
                      <a:gd name="T13" fmla="*/ 992 h 41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558" h="419">
                        <a:moveTo>
                          <a:pt x="276" y="419"/>
                        </a:moveTo>
                        <a:cubicBezTo>
                          <a:pt x="321" y="360"/>
                          <a:pt x="391" y="321"/>
                          <a:pt x="470" y="320"/>
                        </a:cubicBezTo>
                        <a:cubicBezTo>
                          <a:pt x="558" y="159"/>
                          <a:pt x="558" y="159"/>
                          <a:pt x="558" y="159"/>
                        </a:cubicBezTo>
                        <a:cubicBezTo>
                          <a:pt x="470" y="0"/>
                          <a:pt x="470" y="0"/>
                          <a:pt x="470" y="0"/>
                        </a:cubicBezTo>
                        <a:cubicBezTo>
                          <a:pt x="274" y="1"/>
                          <a:pt x="101" y="102"/>
                          <a:pt x="0" y="254"/>
                        </a:cubicBezTo>
                        <a:cubicBezTo>
                          <a:pt x="178" y="258"/>
                          <a:pt x="178" y="258"/>
                          <a:pt x="178" y="258"/>
                        </a:cubicBezTo>
                        <a:lnTo>
                          <a:pt x="276" y="419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8">
                    <a:extLst>
                      <a:ext uri="{FF2B5EF4-FFF2-40B4-BE49-F238E27FC236}">
                        <a16:creationId xmlns:a16="http://schemas.microsoft.com/office/drawing/2014/main" id="{3A7A228D-979F-4662-BD0F-D2E9B29D86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3" y="1675"/>
                    <a:ext cx="834" cy="1267"/>
                  </a:xfrm>
                  <a:custGeom>
                    <a:avLst/>
                    <a:gdLst>
                      <a:gd name="T0" fmla="*/ 339 w 352"/>
                      <a:gd name="T1" fmla="*/ 378 h 535"/>
                      <a:gd name="T2" fmla="*/ 321 w 352"/>
                      <a:gd name="T3" fmla="*/ 284 h 535"/>
                      <a:gd name="T4" fmla="*/ 352 w 352"/>
                      <a:gd name="T5" fmla="*/ 163 h 535"/>
                      <a:gd name="T6" fmla="*/ 255 w 352"/>
                      <a:gd name="T7" fmla="*/ 4 h 535"/>
                      <a:gd name="T8" fmla="*/ 76 w 352"/>
                      <a:gd name="T9" fmla="*/ 0 h 535"/>
                      <a:gd name="T10" fmla="*/ 0 w 352"/>
                      <a:gd name="T11" fmla="*/ 284 h 535"/>
                      <a:gd name="T12" fmla="*/ 59 w 352"/>
                      <a:gd name="T13" fmla="*/ 535 h 535"/>
                      <a:gd name="T14" fmla="*/ 151 w 352"/>
                      <a:gd name="T15" fmla="*/ 383 h 535"/>
                      <a:gd name="T16" fmla="*/ 339 w 352"/>
                      <a:gd name="T17" fmla="*/ 378 h 5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52" h="535">
                        <a:moveTo>
                          <a:pt x="339" y="378"/>
                        </a:moveTo>
                        <a:cubicBezTo>
                          <a:pt x="327" y="349"/>
                          <a:pt x="321" y="317"/>
                          <a:pt x="321" y="284"/>
                        </a:cubicBezTo>
                        <a:cubicBezTo>
                          <a:pt x="321" y="240"/>
                          <a:pt x="332" y="199"/>
                          <a:pt x="352" y="163"/>
                        </a:cubicBezTo>
                        <a:cubicBezTo>
                          <a:pt x="255" y="4"/>
                          <a:pt x="255" y="4"/>
                          <a:pt x="255" y="4"/>
                        </a:cubicBezTo>
                        <a:cubicBezTo>
                          <a:pt x="76" y="0"/>
                          <a:pt x="76" y="0"/>
                          <a:pt x="76" y="0"/>
                        </a:cubicBezTo>
                        <a:cubicBezTo>
                          <a:pt x="28" y="84"/>
                          <a:pt x="0" y="180"/>
                          <a:pt x="0" y="284"/>
                        </a:cubicBezTo>
                        <a:cubicBezTo>
                          <a:pt x="0" y="374"/>
                          <a:pt x="21" y="459"/>
                          <a:pt x="59" y="535"/>
                        </a:cubicBezTo>
                        <a:cubicBezTo>
                          <a:pt x="151" y="383"/>
                          <a:pt x="151" y="383"/>
                          <a:pt x="151" y="383"/>
                        </a:cubicBezTo>
                        <a:lnTo>
                          <a:pt x="339" y="378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>
                      <a:latin typeface="+mn-lt"/>
                    </a:endParaRPr>
                  </a:p>
                </p:txBody>
              </p:sp>
              <p:sp>
                <p:nvSpPr>
                  <p:cNvPr id="285" name="Freeform 9">
                    <a:extLst>
                      <a:ext uri="{FF2B5EF4-FFF2-40B4-BE49-F238E27FC236}">
                        <a16:creationId xmlns:a16="http://schemas.microsoft.com/office/drawing/2014/main" id="{E5000694-4331-49EB-A48C-57477EF6F9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33" y="2643"/>
                    <a:ext cx="1085" cy="1047"/>
                  </a:xfrm>
                  <a:custGeom>
                    <a:avLst/>
                    <a:gdLst>
                      <a:gd name="T0" fmla="*/ 458 w 458"/>
                      <a:gd name="T1" fmla="*/ 121 h 442"/>
                      <a:gd name="T2" fmla="*/ 279 w 458"/>
                      <a:gd name="T3" fmla="*/ 0 h 442"/>
                      <a:gd name="T4" fmla="*/ 93 w 458"/>
                      <a:gd name="T5" fmla="*/ 5 h 442"/>
                      <a:gd name="T6" fmla="*/ 0 w 458"/>
                      <a:gd name="T7" fmla="*/ 158 h 442"/>
                      <a:gd name="T8" fmla="*/ 456 w 458"/>
                      <a:gd name="T9" fmla="*/ 442 h 442"/>
                      <a:gd name="T10" fmla="*/ 369 w 458"/>
                      <a:gd name="T11" fmla="*/ 284 h 442"/>
                      <a:gd name="T12" fmla="*/ 458 w 458"/>
                      <a:gd name="T13" fmla="*/ 121 h 4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58" h="442">
                        <a:moveTo>
                          <a:pt x="458" y="121"/>
                        </a:moveTo>
                        <a:cubicBezTo>
                          <a:pt x="382" y="110"/>
                          <a:pt x="316" y="64"/>
                          <a:pt x="279" y="0"/>
                        </a:cubicBezTo>
                        <a:cubicBezTo>
                          <a:pt x="93" y="5"/>
                          <a:pt x="93" y="5"/>
                          <a:pt x="93" y="5"/>
                        </a:cubicBezTo>
                        <a:cubicBezTo>
                          <a:pt x="0" y="158"/>
                          <a:pt x="0" y="158"/>
                          <a:pt x="0" y="158"/>
                        </a:cubicBezTo>
                        <a:cubicBezTo>
                          <a:pt x="93" y="319"/>
                          <a:pt x="261" y="430"/>
                          <a:pt x="456" y="442"/>
                        </a:cubicBezTo>
                        <a:cubicBezTo>
                          <a:pt x="369" y="284"/>
                          <a:pt x="369" y="284"/>
                          <a:pt x="369" y="284"/>
                        </a:cubicBezTo>
                        <a:lnTo>
                          <a:pt x="458" y="121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>
                      <a:latin typeface="+mn-lt"/>
                    </a:endParaRPr>
                  </a:p>
                </p:txBody>
              </p:sp>
              <p:sp>
                <p:nvSpPr>
                  <p:cNvPr id="286" name="Freeform 10">
                    <a:extLst>
                      <a:ext uri="{FF2B5EF4-FFF2-40B4-BE49-F238E27FC236}">
                        <a16:creationId xmlns:a16="http://schemas.microsoft.com/office/drawing/2014/main" id="{1F22037E-413C-45EF-82A8-519FF2B9CB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92" y="2710"/>
                    <a:ext cx="1334" cy="985"/>
                  </a:xfrm>
                  <a:custGeom>
                    <a:avLst/>
                    <a:gdLst>
                      <a:gd name="T0" fmla="*/ 673 w 563"/>
                      <a:gd name="T1" fmla="*/ 0 h 416"/>
                      <a:gd name="T2" fmla="*/ 209 w 563"/>
                      <a:gd name="T3" fmla="*/ 225 h 416"/>
                      <a:gd name="T4" fmla="*/ 209 w 563"/>
                      <a:gd name="T5" fmla="*/ 225 h 416"/>
                      <a:gd name="T6" fmla="*/ 0 w 563"/>
                      <a:gd name="T7" fmla="*/ 606 h 416"/>
                      <a:gd name="T8" fmla="*/ 209 w 563"/>
                      <a:gd name="T9" fmla="*/ 985 h 416"/>
                      <a:gd name="T10" fmla="*/ 209 w 563"/>
                      <a:gd name="T11" fmla="*/ 985 h 416"/>
                      <a:gd name="T12" fmla="*/ 1334 w 563"/>
                      <a:gd name="T13" fmla="*/ 381 h 416"/>
                      <a:gd name="T14" fmla="*/ 900 w 563"/>
                      <a:gd name="T15" fmla="*/ 372 h 416"/>
                      <a:gd name="T16" fmla="*/ 673 w 563"/>
                      <a:gd name="T17" fmla="*/ 0 h 41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563" h="416">
                        <a:moveTo>
                          <a:pt x="284" y="0"/>
                        </a:moveTo>
                        <a:cubicBezTo>
                          <a:pt x="238" y="58"/>
                          <a:pt x="168" y="95"/>
                          <a:pt x="88" y="95"/>
                        </a:cubicBezTo>
                        <a:cubicBezTo>
                          <a:pt x="88" y="95"/>
                          <a:pt x="88" y="95"/>
                          <a:pt x="88" y="95"/>
                        </a:cubicBezTo>
                        <a:cubicBezTo>
                          <a:pt x="0" y="256"/>
                          <a:pt x="0" y="256"/>
                          <a:pt x="0" y="256"/>
                        </a:cubicBezTo>
                        <a:cubicBezTo>
                          <a:pt x="88" y="416"/>
                          <a:pt x="88" y="416"/>
                          <a:pt x="88" y="416"/>
                        </a:cubicBezTo>
                        <a:cubicBezTo>
                          <a:pt x="88" y="416"/>
                          <a:pt x="88" y="416"/>
                          <a:pt x="88" y="416"/>
                        </a:cubicBezTo>
                        <a:cubicBezTo>
                          <a:pt x="287" y="416"/>
                          <a:pt x="461" y="314"/>
                          <a:pt x="563" y="161"/>
                        </a:cubicBezTo>
                        <a:cubicBezTo>
                          <a:pt x="380" y="157"/>
                          <a:pt x="380" y="157"/>
                          <a:pt x="380" y="157"/>
                        </a:cubicBezTo>
                        <a:lnTo>
                          <a:pt x="284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51" name="Group 26">
                  <a:extLst>
                    <a:ext uri="{FF2B5EF4-FFF2-40B4-BE49-F238E27FC236}">
                      <a16:creationId xmlns:a16="http://schemas.microsoft.com/office/drawing/2014/main" id="{67BC9B7D-EF24-4CED-BAEC-40516DC1C0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07072" y="3021285"/>
                  <a:ext cx="1619250" cy="1619250"/>
                  <a:chOff x="6964641" y="2706230"/>
                  <a:chExt cx="1620000" cy="1620000"/>
                </a:xfrm>
              </p:grpSpPr>
              <p:sp>
                <p:nvSpPr>
                  <p:cNvPr id="279" name="Oval 278">
                    <a:extLst>
                      <a:ext uri="{FF2B5EF4-FFF2-40B4-BE49-F238E27FC236}">
                        <a16:creationId xmlns:a16="http://schemas.microsoft.com/office/drawing/2014/main" id="{56DE8F4D-7DD4-4861-B119-79C287DEA2A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6964641" y="2706230"/>
                    <a:ext cx="1620000" cy="162000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>
                      <a:latin typeface="+mn-lt"/>
                    </a:endParaRPr>
                  </a:p>
                </p:txBody>
              </p:sp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FE563FEC-ECED-46AC-8038-FA04165A4F5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7083759" y="2831700"/>
                    <a:ext cx="1369059" cy="1369059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>
                      <a:latin typeface="+mn-lt"/>
                    </a:endParaRPr>
                  </a:p>
                </p:txBody>
              </p:sp>
            </p:grpSp>
            <p:grpSp>
              <p:nvGrpSpPr>
                <p:cNvPr id="252" name="Group 38">
                  <a:extLst>
                    <a:ext uri="{FF2B5EF4-FFF2-40B4-BE49-F238E27FC236}">
                      <a16:creationId xmlns:a16="http://schemas.microsoft.com/office/drawing/2014/main" id="{32020B9A-EDE8-4284-A688-F30F91E298C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52760" y="1833835"/>
                  <a:ext cx="2576512" cy="315912"/>
                  <a:chOff x="1582038" y="2697524"/>
                  <a:chExt cx="2577213" cy="316190"/>
                </a:xfrm>
              </p:grpSpPr>
              <p:cxnSp>
                <p:nvCxnSpPr>
                  <p:cNvPr id="277" name="Straight Connector 276">
                    <a:extLst>
                      <a:ext uri="{FF2B5EF4-FFF2-40B4-BE49-F238E27FC236}">
                        <a16:creationId xmlns:a16="http://schemas.microsoft.com/office/drawing/2014/main" id="{A00A0A93-EF34-416C-8F36-82109EBB220A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3660640" y="2697524"/>
                    <a:ext cx="498611" cy="31619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6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Connector 277">
                    <a:extLst>
                      <a:ext uri="{FF2B5EF4-FFF2-40B4-BE49-F238E27FC236}">
                        <a16:creationId xmlns:a16="http://schemas.microsoft.com/office/drawing/2014/main" id="{1CE68972-74F0-4C2D-BD7F-5E01340F2C0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582038" y="2697524"/>
                    <a:ext cx="2078602" cy="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6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3" name="Group 41">
                  <a:extLst>
                    <a:ext uri="{FF2B5EF4-FFF2-40B4-BE49-F238E27FC236}">
                      <a16:creationId xmlns:a16="http://schemas.microsoft.com/office/drawing/2014/main" id="{47DC05D8-D8FA-4D09-851E-C49C760966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8597" y="5178697"/>
                  <a:ext cx="2493963" cy="315913"/>
                  <a:chOff x="1804697" y="4994858"/>
                  <a:chExt cx="2493744" cy="316190"/>
                </a:xfrm>
              </p:grpSpPr>
              <p:cxnSp>
                <p:nvCxnSpPr>
                  <p:cNvPr id="275" name="Straight Connector 274">
                    <a:extLst>
                      <a:ext uri="{FF2B5EF4-FFF2-40B4-BE49-F238E27FC236}">
                        <a16:creationId xmlns:a16="http://schemas.microsoft.com/office/drawing/2014/main" id="{3FA7CD8E-C23D-4206-B90A-9AB47A4E9F5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00010" y="4994858"/>
                    <a:ext cx="498431" cy="31619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6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>
                    <a:extLst>
                      <a:ext uri="{FF2B5EF4-FFF2-40B4-BE49-F238E27FC236}">
                        <a16:creationId xmlns:a16="http://schemas.microsoft.com/office/drawing/2014/main" id="{3E11E6E1-0F1C-4464-9AB7-6410669F0DF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804697" y="5311048"/>
                    <a:ext cx="1995313" cy="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6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4" name="Group 44">
                  <a:extLst>
                    <a:ext uri="{FF2B5EF4-FFF2-40B4-BE49-F238E27FC236}">
                      <a16:creationId xmlns:a16="http://schemas.microsoft.com/office/drawing/2014/main" id="{95605BCB-D673-4A00-B2CD-6B6E9CB506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00947" y="1902097"/>
                  <a:ext cx="2625631" cy="315913"/>
                  <a:chOff x="7528087" y="2680840"/>
                  <a:chExt cx="2626869" cy="316190"/>
                </a:xfrm>
              </p:grpSpPr>
              <p:cxnSp>
                <p:nvCxnSpPr>
                  <p:cNvPr id="273" name="Straight Connector 272">
                    <a:extLst>
                      <a:ext uri="{FF2B5EF4-FFF2-40B4-BE49-F238E27FC236}">
                        <a16:creationId xmlns:a16="http://schemas.microsoft.com/office/drawing/2014/main" id="{D6DF4DCA-23D5-4FAE-89AA-794E3E7B697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528087" y="2680840"/>
                    <a:ext cx="498710" cy="31619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6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Connector 273">
                    <a:extLst>
                      <a:ext uri="{FF2B5EF4-FFF2-40B4-BE49-F238E27FC236}">
                        <a16:creationId xmlns:a16="http://schemas.microsoft.com/office/drawing/2014/main" id="{49D98B5B-6876-463B-B923-58B8C1F58404}"/>
                      </a:ext>
                    </a:extLst>
                  </p:cNvPr>
                  <p:cNvCxnSpPr/>
                  <p:nvPr/>
                </p:nvCxnSpPr>
                <p:spPr>
                  <a:xfrm>
                    <a:off x="8026797" y="2680840"/>
                    <a:ext cx="2128159" cy="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6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5" name="Group 47">
                  <a:extLst>
                    <a:ext uri="{FF2B5EF4-FFF2-40B4-BE49-F238E27FC236}">
                      <a16:creationId xmlns:a16="http://schemas.microsoft.com/office/drawing/2014/main" id="{62D1DD0C-649C-46FD-BC0C-BD69E40DDF5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89847" y="5505722"/>
                  <a:ext cx="2390775" cy="203200"/>
                  <a:chOff x="8125333" y="4745260"/>
                  <a:chExt cx="2389596" cy="203034"/>
                </a:xfrm>
              </p:grpSpPr>
              <p:cxnSp>
                <p:nvCxnSpPr>
                  <p:cNvPr id="271" name="Straight Connector 270">
                    <a:extLst>
                      <a:ext uri="{FF2B5EF4-FFF2-40B4-BE49-F238E27FC236}">
                        <a16:creationId xmlns:a16="http://schemas.microsoft.com/office/drawing/2014/main" id="{7B3DD1BE-2879-4EAA-8F0B-694592CAE1C2}"/>
                      </a:ext>
                    </a:extLst>
                  </p:cNvPr>
                  <p:cNvCxnSpPr/>
                  <p:nvPr/>
                </p:nvCxnSpPr>
                <p:spPr>
                  <a:xfrm>
                    <a:off x="8125333" y="4745260"/>
                    <a:ext cx="522030" cy="203034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6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Connector 271">
                    <a:extLst>
                      <a:ext uri="{FF2B5EF4-FFF2-40B4-BE49-F238E27FC236}">
                        <a16:creationId xmlns:a16="http://schemas.microsoft.com/office/drawing/2014/main" id="{91D1715C-729B-427A-8483-BFF5B2CCEFB5}"/>
                      </a:ext>
                    </a:extLst>
                  </p:cNvPr>
                  <p:cNvCxnSpPr/>
                  <p:nvPr/>
                </p:nvCxnSpPr>
                <p:spPr>
                  <a:xfrm>
                    <a:off x="8647363" y="4948294"/>
                    <a:ext cx="1867566" cy="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6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7388A859-FCAF-4A88-9A2F-F04CBDD9F71B}"/>
                    </a:ext>
                  </a:extLst>
                </p:cNvPr>
                <p:cNvCxnSpPr/>
                <p:nvPr/>
              </p:nvCxnSpPr>
              <p:spPr>
                <a:xfrm>
                  <a:off x="6097860" y="4038872"/>
                  <a:ext cx="2127155" cy="0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EE12035A-033A-4C74-9D0A-EAB1AE0CC6EE}"/>
                    </a:ext>
                  </a:extLst>
                </p:cNvPr>
                <p:cNvCxnSpPr/>
                <p:nvPr/>
              </p:nvCxnSpPr>
              <p:spPr>
                <a:xfrm flipH="1">
                  <a:off x="463822" y="3672160"/>
                  <a:ext cx="2079625" cy="0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F894FE17-9D19-4A79-8A71-038372105633}"/>
                    </a:ext>
                  </a:extLst>
                </p:cNvPr>
                <p:cNvSpPr txBox="1"/>
                <p:nvPr/>
              </p:nvSpPr>
              <p:spPr>
                <a:xfrm>
                  <a:off x="812341" y="1312012"/>
                  <a:ext cx="1442504" cy="576971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2400" b="1" dirty="0">
                      <a:solidFill>
                        <a:srgbClr val="156F6F"/>
                      </a:solidFill>
                      <a:latin typeface="+mn-lt"/>
                    </a:rPr>
                    <a:t>index=5</a:t>
                  </a:r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2BD3ED43-DF67-42D4-8CBB-42C1A1338F14}"/>
                    </a:ext>
                  </a:extLst>
                </p:cNvPr>
                <p:cNvSpPr txBox="1"/>
                <p:nvPr/>
              </p:nvSpPr>
              <p:spPr>
                <a:xfrm>
                  <a:off x="6558235" y="1368571"/>
                  <a:ext cx="1460499" cy="57697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2400" b="1" dirty="0">
                      <a:solidFill>
                        <a:srgbClr val="156F6F"/>
                      </a:solidFill>
                      <a:latin typeface="+mn-lt"/>
                    </a:rPr>
                    <a:t>index=0</a:t>
                  </a:r>
                  <a:endParaRPr lang="id-ID" sz="2400" b="1" dirty="0">
                    <a:solidFill>
                      <a:srgbClr val="C26310"/>
                    </a:solidFill>
                    <a:latin typeface="+mn-lt"/>
                  </a:endParaRPr>
                </a:p>
              </p:txBody>
            </p:sp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D590512-EC8E-46EA-BC0B-52810AE7BCC2}"/>
                    </a:ext>
                  </a:extLst>
                </p:cNvPr>
                <p:cNvSpPr txBox="1"/>
                <p:nvPr/>
              </p:nvSpPr>
              <p:spPr>
                <a:xfrm>
                  <a:off x="387622" y="3178447"/>
                  <a:ext cx="1442504" cy="576971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2400" b="1" dirty="0">
                      <a:solidFill>
                        <a:srgbClr val="156F6F"/>
                      </a:solidFill>
                      <a:latin typeface="+mn-lt"/>
                    </a:rPr>
                    <a:t>index=4</a:t>
                  </a:r>
                  <a:endParaRPr lang="id-ID" sz="2400" b="1" dirty="0">
                    <a:solidFill>
                      <a:srgbClr val="156F6F"/>
                    </a:solidFill>
                    <a:latin typeface="+mn-lt"/>
                  </a:endParaRPr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36A877ED-DCBE-40CC-9CFD-4832F414EBF4}"/>
                    </a:ext>
                  </a:extLst>
                </p:cNvPr>
                <p:cNvSpPr txBox="1"/>
                <p:nvPr/>
              </p:nvSpPr>
              <p:spPr>
                <a:xfrm>
                  <a:off x="565423" y="4996135"/>
                  <a:ext cx="1442504" cy="576971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2400" b="1" dirty="0">
                      <a:solidFill>
                        <a:srgbClr val="156F6F"/>
                      </a:solidFill>
                      <a:latin typeface="+mn-lt"/>
                    </a:rPr>
                    <a:t>index=3</a:t>
                  </a:r>
                  <a:endParaRPr lang="id-ID" sz="2400" b="1" dirty="0">
                    <a:solidFill>
                      <a:srgbClr val="156F6F"/>
                    </a:solidFill>
                    <a:latin typeface="+mn-lt"/>
                  </a:endParaRPr>
                </a:p>
              </p:txBody>
            </p: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1102B71A-A693-4552-8F6D-70731A859728}"/>
                    </a:ext>
                  </a:extLst>
                </p:cNvPr>
                <p:cNvSpPr txBox="1"/>
                <p:nvPr/>
              </p:nvSpPr>
              <p:spPr>
                <a:xfrm>
                  <a:off x="6708401" y="3535173"/>
                  <a:ext cx="1442504" cy="576971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2400" b="1" dirty="0">
                      <a:solidFill>
                        <a:srgbClr val="156F6F"/>
                      </a:solidFill>
                      <a:latin typeface="+mn-lt"/>
                    </a:rPr>
                    <a:t>index=1</a:t>
                  </a:r>
                  <a:endParaRPr lang="id-ID" sz="2400" b="1" dirty="0">
                    <a:solidFill>
                      <a:srgbClr val="156F6F"/>
                    </a:solidFill>
                    <a:latin typeface="+mn-lt"/>
                  </a:endParaRPr>
                </a:p>
              </p:txBody>
            </p: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1ABBAA3A-72A3-43AB-87F3-ACBABB60777D}"/>
                    </a:ext>
                  </a:extLst>
                </p:cNvPr>
                <p:cNvSpPr txBox="1"/>
                <p:nvPr/>
              </p:nvSpPr>
              <p:spPr>
                <a:xfrm>
                  <a:off x="6608177" y="5206125"/>
                  <a:ext cx="1442504" cy="576971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2400" b="1" dirty="0">
                      <a:solidFill>
                        <a:srgbClr val="156F6F"/>
                      </a:solidFill>
                      <a:latin typeface="+mn-lt"/>
                    </a:rPr>
                    <a:t>index=2</a:t>
                  </a:r>
                  <a:endParaRPr lang="id-ID" sz="2400" b="1" dirty="0">
                    <a:solidFill>
                      <a:srgbClr val="156F6F"/>
                    </a:solidFill>
                    <a:latin typeface="+mn-lt"/>
                  </a:endParaRPr>
                </a:p>
              </p:txBody>
            </p:sp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263D9640-EE95-4CE6-8A8D-7F3AED7214FA}"/>
                    </a:ext>
                  </a:extLst>
                </p:cNvPr>
                <p:cNvSpPr txBox="1"/>
                <p:nvPr/>
              </p:nvSpPr>
              <p:spPr>
                <a:xfrm>
                  <a:off x="3921398" y="3582636"/>
                  <a:ext cx="977899" cy="452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Queue</a:t>
                  </a:r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818CFC07-044C-496F-A57D-DBA481CBBAC3}"/>
                    </a:ext>
                  </a:extLst>
                </p:cNvPr>
                <p:cNvSpPr txBox="1"/>
                <p:nvPr/>
              </p:nvSpPr>
              <p:spPr>
                <a:xfrm>
                  <a:off x="5094560" y="2438400"/>
                  <a:ext cx="576263" cy="490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62812F"/>
                      </a:solidFill>
                    </a:rPr>
                    <a:t>11</a:t>
                  </a:r>
                  <a:endParaRPr lang="en-US" sz="2800" dirty="0">
                    <a:solidFill>
                      <a:srgbClr val="62812F"/>
                    </a:solidFill>
                  </a:endParaRPr>
                </a:p>
              </p:txBody>
            </p:sp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D7DF4B6B-241A-40B6-91CA-44DAABFB8292}"/>
                    </a:ext>
                  </a:extLst>
                </p:cNvPr>
                <p:cNvSpPr txBox="1"/>
                <p:nvPr/>
              </p:nvSpPr>
              <p:spPr>
                <a:xfrm>
                  <a:off x="5467622" y="3859699"/>
                  <a:ext cx="576263" cy="490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62812F"/>
                      </a:solidFill>
                    </a:rPr>
                    <a:t>13</a:t>
                  </a:r>
                  <a:endParaRPr lang="en-US" sz="2800" dirty="0">
                    <a:solidFill>
                      <a:srgbClr val="62812F"/>
                    </a:solidFill>
                  </a:endParaRPr>
                </a:p>
              </p:txBody>
            </p: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13CF2D7D-1A93-4540-A0E8-AF7C6424196D}"/>
                    </a:ext>
                  </a:extLst>
                </p:cNvPr>
                <p:cNvSpPr txBox="1"/>
                <p:nvPr/>
              </p:nvSpPr>
              <p:spPr>
                <a:xfrm>
                  <a:off x="4556398" y="4976404"/>
                  <a:ext cx="576263" cy="490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62812F"/>
                      </a:solidFill>
                    </a:rPr>
                    <a:t>15</a:t>
                  </a:r>
                  <a:endParaRPr lang="en-US" sz="2800" dirty="0">
                    <a:solidFill>
                      <a:srgbClr val="62812F"/>
                    </a:solidFill>
                  </a:endParaRPr>
                </a:p>
              </p:txBody>
            </p:sp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7294F07A-706A-4C9B-B2BF-8237926EE49D}"/>
                    </a:ext>
                  </a:extLst>
                </p:cNvPr>
                <p:cNvSpPr txBox="1"/>
                <p:nvPr/>
              </p:nvSpPr>
              <p:spPr>
                <a:xfrm>
                  <a:off x="3104074" y="4692909"/>
                  <a:ext cx="576263" cy="490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62812F"/>
                      </a:solidFill>
                    </a:rPr>
                    <a:t>17</a:t>
                  </a:r>
                  <a:endParaRPr lang="en-US" sz="2800" dirty="0">
                    <a:solidFill>
                      <a:srgbClr val="62812F"/>
                    </a:solidFill>
                  </a:endParaRPr>
                </a:p>
              </p:txBody>
            </p:sp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3557D257-157E-4E91-A897-4F803E8A63E2}"/>
                    </a:ext>
                  </a:extLst>
                </p:cNvPr>
                <p:cNvSpPr txBox="1"/>
                <p:nvPr/>
              </p:nvSpPr>
              <p:spPr>
                <a:xfrm>
                  <a:off x="2635521" y="3392794"/>
                  <a:ext cx="576263" cy="490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62812F"/>
                      </a:solidFill>
                    </a:rPr>
                    <a:t>19</a:t>
                  </a:r>
                  <a:endParaRPr lang="en-US" sz="2800" dirty="0">
                    <a:solidFill>
                      <a:srgbClr val="62812F"/>
                    </a:solidFill>
                  </a:endParaRPr>
                </a:p>
              </p:txBody>
            </p:sp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E57D4412-C453-445D-A3AF-5AAA9EBC47AB}"/>
                    </a:ext>
                  </a:extLst>
                </p:cNvPr>
                <p:cNvSpPr txBox="1"/>
                <p:nvPr/>
              </p:nvSpPr>
              <p:spPr>
                <a:xfrm>
                  <a:off x="3599135" y="2274693"/>
                  <a:ext cx="576263" cy="490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62812F"/>
                      </a:solidFill>
                    </a:rPr>
                    <a:t>21</a:t>
                  </a:r>
                  <a:endParaRPr lang="en-US" sz="2800" dirty="0">
                    <a:solidFill>
                      <a:srgbClr val="62812F"/>
                    </a:solidFill>
                  </a:endParaRPr>
                </a:p>
              </p:txBody>
            </p:sp>
          </p:grp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A7D21FF8-9212-4D7F-8F66-461D125CDB1C}"/>
                  </a:ext>
                </a:extLst>
              </p:cNvPr>
              <p:cNvSpPr txBox="1"/>
              <p:nvPr/>
            </p:nvSpPr>
            <p:spPr>
              <a:xfrm>
                <a:off x="5345219" y="2051570"/>
                <a:ext cx="12062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26310"/>
                    </a:solidFill>
                    <a:latin typeface="+mn-lt"/>
                  </a:rPr>
                  <a:t>front=0</a:t>
                </a:r>
              </a:p>
            </p:txBody>
          </p:sp>
        </p:grp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9C9ECA6E-5828-41F9-97B0-2DF7665A812D}"/>
                </a:ext>
              </a:extLst>
            </p:cNvPr>
            <p:cNvSpPr txBox="1"/>
            <p:nvPr/>
          </p:nvSpPr>
          <p:spPr>
            <a:xfrm>
              <a:off x="571163" y="1984324"/>
              <a:ext cx="120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rgbClr val="3399FF"/>
                  </a:solidFill>
                  <a:latin typeface="+mn-lt"/>
                </a:rPr>
                <a:t>rear=5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4DA27F3-F018-4EAB-A489-33EDBC19E984}"/>
              </a:ext>
            </a:extLst>
          </p:cNvPr>
          <p:cNvSpPr txBox="1"/>
          <p:nvPr/>
        </p:nvSpPr>
        <p:spPr>
          <a:xfrm>
            <a:off x="2445897" y="5601851"/>
            <a:ext cx="2159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+mn-lt"/>
              </a:rPr>
              <a:t>counter = 6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DA743DC-950B-41CA-93E4-0257F9EC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4B0FB3-4E45-4ECE-9D35-807A8C2F7AD5}" type="datetime1">
              <a:rPr lang="id-ID" smtClean="0"/>
              <a:t>25/09/2024</a:t>
            </a:fld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28F0E-716C-4B78-B867-C529FFDE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EF1732-179C-4F7F-89D3-54081236E95B}" type="slidenum">
              <a:rPr lang="id-ID" smtClean="0"/>
              <a:pPr>
                <a:defRPr/>
              </a:pPr>
              <a:t>4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 animBg="1"/>
      <p:bldP spid="203" grpId="0" animBg="1"/>
      <p:bldP spid="109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矩形 5">
            <a:extLst>
              <a:ext uri="{FF2B5EF4-FFF2-40B4-BE49-F238E27FC236}">
                <a16:creationId xmlns:a16="http://schemas.microsoft.com/office/drawing/2014/main" id="{21745202-1AFB-41C1-8E61-918238E826D4}"/>
              </a:ext>
            </a:extLst>
          </p:cNvPr>
          <p:cNvSpPr/>
          <p:nvPr/>
        </p:nvSpPr>
        <p:spPr>
          <a:xfrm>
            <a:off x="8084500" y="2500313"/>
            <a:ext cx="2742132" cy="349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19" name="矩形 5">
            <a:extLst>
              <a:ext uri="{FF2B5EF4-FFF2-40B4-BE49-F238E27FC236}">
                <a16:creationId xmlns:a16="http://schemas.microsoft.com/office/drawing/2014/main" id="{60006012-A2DD-48EB-AE85-4765361821EC}"/>
              </a:ext>
            </a:extLst>
          </p:cNvPr>
          <p:cNvSpPr/>
          <p:nvPr/>
        </p:nvSpPr>
        <p:spPr>
          <a:xfrm>
            <a:off x="8096531" y="2164438"/>
            <a:ext cx="1242354" cy="349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15" name="矩形 5">
            <a:extLst>
              <a:ext uri="{FF2B5EF4-FFF2-40B4-BE49-F238E27FC236}">
                <a16:creationId xmlns:a16="http://schemas.microsoft.com/office/drawing/2014/main" id="{5D7120D7-D623-406F-A7CD-6426282AA5B6}"/>
              </a:ext>
            </a:extLst>
          </p:cNvPr>
          <p:cNvSpPr/>
          <p:nvPr/>
        </p:nvSpPr>
        <p:spPr>
          <a:xfrm>
            <a:off x="8096531" y="1863730"/>
            <a:ext cx="3848376" cy="349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14" name="矩形 5">
            <a:extLst>
              <a:ext uri="{FF2B5EF4-FFF2-40B4-BE49-F238E27FC236}">
                <a16:creationId xmlns:a16="http://schemas.microsoft.com/office/drawing/2014/main" id="{AF0C4D80-A0CC-4825-97A8-56520DD9516A}"/>
              </a:ext>
            </a:extLst>
          </p:cNvPr>
          <p:cNvSpPr/>
          <p:nvPr/>
        </p:nvSpPr>
        <p:spPr>
          <a:xfrm>
            <a:off x="8096608" y="1531944"/>
            <a:ext cx="2347916" cy="349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9" name="Title 1">
            <a:extLst>
              <a:ext uri="{FF2B5EF4-FFF2-40B4-BE49-F238E27FC236}">
                <a16:creationId xmlns:a16="http://schemas.microsoft.com/office/drawing/2014/main" id="{6E8B209B-163E-40B9-9098-A0660115D943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l"/>
            <a:r>
              <a:rPr lang="en-US" altLang="zh-CN" sz="4000" dirty="0"/>
              <a:t>Example</a:t>
            </a:r>
            <a:r>
              <a:rPr lang="zh-CN" altLang="en-US" sz="4000" dirty="0"/>
              <a:t>：</a:t>
            </a:r>
            <a:r>
              <a:rPr lang="en-US" altLang="zh-CN" sz="3200" dirty="0"/>
              <a:t>dequeue()</a:t>
            </a:r>
            <a:endParaRPr lang="zh-CN" altLang="en-US" sz="40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DB879CD-8562-4E60-8550-3486F1EFC592}"/>
              </a:ext>
            </a:extLst>
          </p:cNvPr>
          <p:cNvSpPr txBox="1"/>
          <p:nvPr/>
        </p:nvSpPr>
        <p:spPr>
          <a:xfrm>
            <a:off x="5091735" y="2171040"/>
            <a:ext cx="1994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C26310"/>
                </a:solidFill>
                <a:latin typeface="+mn-lt"/>
              </a:rPr>
              <a:t>oldFrant</a:t>
            </a:r>
            <a:r>
              <a:rPr lang="en-US" sz="2400" b="1" dirty="0">
                <a:solidFill>
                  <a:srgbClr val="C26310"/>
                </a:solidFill>
                <a:latin typeface="+mn-lt"/>
              </a:rPr>
              <a:t>=0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75F61A-5DA2-46F2-AA8D-52279EE8658B}"/>
              </a:ext>
            </a:extLst>
          </p:cNvPr>
          <p:cNvGrpSpPr/>
          <p:nvPr/>
        </p:nvGrpSpPr>
        <p:grpSpPr>
          <a:xfrm>
            <a:off x="3604535" y="1960524"/>
            <a:ext cx="1429102" cy="1332484"/>
            <a:chOff x="9777903" y="4077828"/>
            <a:chExt cx="1429102" cy="1332484"/>
          </a:xfrm>
        </p:grpSpPr>
        <p:sp>
          <p:nvSpPr>
            <p:cNvPr id="101420" name="Freeform 5"/>
            <p:cNvSpPr>
              <a:spLocks/>
            </p:cNvSpPr>
            <p:nvPr/>
          </p:nvSpPr>
          <p:spPr bwMode="auto">
            <a:xfrm>
              <a:off x="9777903" y="4077828"/>
              <a:ext cx="1429102" cy="1332484"/>
            </a:xfrm>
            <a:custGeom>
              <a:avLst/>
              <a:gdLst>
                <a:gd name="T0" fmla="*/ 0 w 460"/>
                <a:gd name="T1" fmla="*/ 762 h 443"/>
                <a:gd name="T2" fmla="*/ 436 w 460"/>
                <a:gd name="T3" fmla="*/ 1049 h 443"/>
                <a:gd name="T4" fmla="*/ 865 w 460"/>
                <a:gd name="T5" fmla="*/ 1037 h 443"/>
                <a:gd name="T6" fmla="*/ 1090 w 460"/>
                <a:gd name="T7" fmla="*/ 663 h 443"/>
                <a:gd name="T8" fmla="*/ 5 w 460"/>
                <a:gd name="T9" fmla="*/ 0 h 443"/>
                <a:gd name="T10" fmla="*/ 211 w 460"/>
                <a:gd name="T11" fmla="*/ 377 h 443"/>
                <a:gd name="T12" fmla="*/ 0 w 460"/>
                <a:gd name="T13" fmla="*/ 762 h 4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60" h="443">
                  <a:moveTo>
                    <a:pt x="0" y="322"/>
                  </a:moveTo>
                  <a:cubicBezTo>
                    <a:pt x="79" y="331"/>
                    <a:pt x="146" y="378"/>
                    <a:pt x="184" y="443"/>
                  </a:cubicBezTo>
                  <a:cubicBezTo>
                    <a:pt x="365" y="438"/>
                    <a:pt x="365" y="438"/>
                    <a:pt x="365" y="438"/>
                  </a:cubicBezTo>
                  <a:cubicBezTo>
                    <a:pt x="460" y="280"/>
                    <a:pt x="460" y="280"/>
                    <a:pt x="460" y="280"/>
                  </a:cubicBezTo>
                  <a:cubicBezTo>
                    <a:pt x="367" y="121"/>
                    <a:pt x="197" y="11"/>
                    <a:pt x="2" y="0"/>
                  </a:cubicBezTo>
                  <a:cubicBezTo>
                    <a:pt x="89" y="159"/>
                    <a:pt x="89" y="159"/>
                    <a:pt x="89" y="159"/>
                  </a:cubicBezTo>
                  <a:lnTo>
                    <a:pt x="0" y="322"/>
                  </a:lnTo>
                  <a:close/>
                </a:path>
              </a:pathLst>
            </a:custGeom>
            <a:noFill/>
            <a:ln w="9525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8384631-0ACF-462C-B07A-BE859E165617}"/>
                </a:ext>
              </a:extLst>
            </p:cNvPr>
            <p:cNvSpPr txBox="1"/>
            <p:nvPr/>
          </p:nvSpPr>
          <p:spPr>
            <a:xfrm>
              <a:off x="10254488" y="4666582"/>
              <a:ext cx="475931" cy="392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62812F"/>
                  </a:solidFill>
                </a:rPr>
                <a:t>11</a:t>
              </a:r>
              <a:endParaRPr lang="en-US" sz="2800" dirty="0">
                <a:solidFill>
                  <a:srgbClr val="62812F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9BC1B6F-02E6-4863-9C10-1B083056F78E}"/>
              </a:ext>
            </a:extLst>
          </p:cNvPr>
          <p:cNvSpPr txBox="1"/>
          <p:nvPr/>
        </p:nvSpPr>
        <p:spPr>
          <a:xfrm>
            <a:off x="5287279" y="2151705"/>
            <a:ext cx="120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26310"/>
                </a:solidFill>
                <a:latin typeface="+mn-lt"/>
              </a:rPr>
              <a:t>front=0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730B50-DB7D-458A-9CE9-0B04FAEE0C74}"/>
              </a:ext>
            </a:extLst>
          </p:cNvPr>
          <p:cNvGrpSpPr/>
          <p:nvPr/>
        </p:nvGrpSpPr>
        <p:grpSpPr>
          <a:xfrm>
            <a:off x="3611014" y="1955426"/>
            <a:ext cx="1429102" cy="1332484"/>
            <a:chOff x="8049771" y="4086620"/>
            <a:chExt cx="1429102" cy="1332484"/>
          </a:xfrm>
        </p:grpSpPr>
        <p:sp>
          <p:nvSpPr>
            <p:cNvPr id="208" name="Freeform 5">
              <a:extLst>
                <a:ext uri="{FF2B5EF4-FFF2-40B4-BE49-F238E27FC236}">
                  <a16:creationId xmlns:a16="http://schemas.microsoft.com/office/drawing/2014/main" id="{BBD0BF65-BD49-454E-B0D0-0B70DF606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9771" y="4086620"/>
              <a:ext cx="1429102" cy="1332484"/>
            </a:xfrm>
            <a:custGeom>
              <a:avLst/>
              <a:gdLst>
                <a:gd name="T0" fmla="*/ 0 w 460"/>
                <a:gd name="T1" fmla="*/ 762 h 443"/>
                <a:gd name="T2" fmla="*/ 436 w 460"/>
                <a:gd name="T3" fmla="*/ 1049 h 443"/>
                <a:gd name="T4" fmla="*/ 865 w 460"/>
                <a:gd name="T5" fmla="*/ 1037 h 443"/>
                <a:gd name="T6" fmla="*/ 1090 w 460"/>
                <a:gd name="T7" fmla="*/ 663 h 443"/>
                <a:gd name="T8" fmla="*/ 5 w 460"/>
                <a:gd name="T9" fmla="*/ 0 h 443"/>
                <a:gd name="T10" fmla="*/ 211 w 460"/>
                <a:gd name="T11" fmla="*/ 377 h 443"/>
                <a:gd name="T12" fmla="*/ 0 w 460"/>
                <a:gd name="T13" fmla="*/ 762 h 4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60" h="443">
                  <a:moveTo>
                    <a:pt x="0" y="322"/>
                  </a:moveTo>
                  <a:cubicBezTo>
                    <a:pt x="79" y="331"/>
                    <a:pt x="146" y="378"/>
                    <a:pt x="184" y="443"/>
                  </a:cubicBezTo>
                  <a:cubicBezTo>
                    <a:pt x="365" y="438"/>
                    <a:pt x="365" y="438"/>
                    <a:pt x="365" y="438"/>
                  </a:cubicBezTo>
                  <a:cubicBezTo>
                    <a:pt x="460" y="280"/>
                    <a:pt x="460" y="280"/>
                    <a:pt x="460" y="280"/>
                  </a:cubicBezTo>
                  <a:cubicBezTo>
                    <a:pt x="367" y="121"/>
                    <a:pt x="197" y="11"/>
                    <a:pt x="2" y="0"/>
                  </a:cubicBezTo>
                  <a:cubicBezTo>
                    <a:pt x="89" y="159"/>
                    <a:pt x="89" y="159"/>
                    <a:pt x="89" y="159"/>
                  </a:cubicBezTo>
                  <a:lnTo>
                    <a:pt x="0" y="322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CB9F1F62-5DEC-4B14-A36F-BE1E62F92D6B}"/>
                </a:ext>
              </a:extLst>
            </p:cNvPr>
            <p:cNvSpPr txBox="1"/>
            <p:nvPr/>
          </p:nvSpPr>
          <p:spPr>
            <a:xfrm>
              <a:off x="8545966" y="4613686"/>
              <a:ext cx="475931" cy="3923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62812F"/>
                  </a:solidFill>
                </a:rPr>
                <a:t>11</a:t>
              </a:r>
              <a:endParaRPr lang="en-US" sz="2800" dirty="0">
                <a:solidFill>
                  <a:srgbClr val="62812F"/>
                </a:solidFill>
              </a:endParaRPr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2A9966A8-16E9-47F3-8D52-9D4C56C9A970}"/>
              </a:ext>
            </a:extLst>
          </p:cNvPr>
          <p:cNvSpPr txBox="1"/>
          <p:nvPr/>
        </p:nvSpPr>
        <p:spPr>
          <a:xfrm>
            <a:off x="5426742" y="3837361"/>
            <a:ext cx="120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26310"/>
                </a:solidFill>
                <a:latin typeface="+mn-lt"/>
              </a:rPr>
              <a:t>front=1</a:t>
            </a:r>
          </a:p>
        </p:txBody>
      </p:sp>
      <p:sp>
        <p:nvSpPr>
          <p:cNvPr id="213" name="矩形 4">
            <a:extLst>
              <a:ext uri="{FF2B5EF4-FFF2-40B4-BE49-F238E27FC236}">
                <a16:creationId xmlns:a16="http://schemas.microsoft.com/office/drawing/2014/main" id="{C6B20C66-1231-4140-96B7-E0DC6164EAC1}"/>
              </a:ext>
            </a:extLst>
          </p:cNvPr>
          <p:cNvSpPr/>
          <p:nvPr/>
        </p:nvSpPr>
        <p:spPr>
          <a:xfrm>
            <a:off x="7651554" y="515663"/>
            <a:ext cx="4477364" cy="2650726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txBody>
          <a:bodyPr wrap="square" lIns="252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Double dequeue() {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400" b="1" dirty="0">
                <a:solidFill>
                  <a:schemeClr val="accent6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oldFrant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= front;  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front = (front + 1) % </a:t>
            </a:r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values.length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counter --;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values[</a:t>
            </a:r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oldFront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18DDBE5-85E9-4BC3-9709-278E22F9D457}"/>
              </a:ext>
            </a:extLst>
          </p:cNvPr>
          <p:cNvGrpSpPr/>
          <p:nvPr/>
        </p:nvGrpSpPr>
        <p:grpSpPr>
          <a:xfrm>
            <a:off x="197500" y="1650132"/>
            <a:ext cx="6472838" cy="3736680"/>
            <a:chOff x="197500" y="1650132"/>
            <a:chExt cx="6472838" cy="3736680"/>
          </a:xfrm>
        </p:grpSpPr>
        <p:cxnSp>
          <p:nvCxnSpPr>
            <p:cNvPr id="52" name="Straight Connector 51"/>
            <p:cNvCxnSpPr/>
            <p:nvPr/>
          </p:nvCxnSpPr>
          <p:spPr>
            <a:xfrm flipH="1">
              <a:off x="260433" y="3538610"/>
              <a:ext cx="1717545" cy="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97500" y="3143565"/>
              <a:ext cx="119135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rgbClr val="156F6F"/>
                  </a:solidFill>
                  <a:latin typeface="+mn-lt"/>
                </a:rPr>
                <a:t>index=4</a:t>
              </a:r>
              <a:endParaRPr lang="id-ID" sz="2400" b="1" dirty="0">
                <a:solidFill>
                  <a:srgbClr val="156F6F"/>
                </a:solidFill>
                <a:latin typeface="+mn-lt"/>
              </a:endParaRPr>
            </a:p>
          </p:txBody>
        </p:sp>
        <p:sp>
          <p:nvSpPr>
            <p:cNvPr id="101421" name="Freeform 6"/>
            <p:cNvSpPr>
              <a:spLocks/>
            </p:cNvSpPr>
            <p:nvPr/>
          </p:nvSpPr>
          <p:spPr bwMode="auto">
            <a:xfrm>
              <a:off x="4191120" y="2902219"/>
              <a:ext cx="1102638" cy="1624639"/>
            </a:xfrm>
            <a:custGeom>
              <a:avLst/>
              <a:gdLst>
                <a:gd name="T0" fmla="*/ 36 w 355"/>
                <a:gd name="T1" fmla="*/ 384 h 540"/>
                <a:gd name="T2" fmla="*/ 81 w 355"/>
                <a:gd name="T3" fmla="*/ 609 h 540"/>
                <a:gd name="T4" fmla="*/ 0 w 355"/>
                <a:gd name="T5" fmla="*/ 902 h 540"/>
                <a:gd name="T6" fmla="*/ 225 w 355"/>
                <a:gd name="T7" fmla="*/ 1270 h 540"/>
                <a:gd name="T8" fmla="*/ 661 w 355"/>
                <a:gd name="T9" fmla="*/ 1279 h 540"/>
                <a:gd name="T10" fmla="*/ 841 w 355"/>
                <a:gd name="T11" fmla="*/ 609 h 540"/>
                <a:gd name="T12" fmla="*/ 696 w 355"/>
                <a:gd name="T13" fmla="*/ 0 h 540"/>
                <a:gd name="T14" fmla="*/ 471 w 355"/>
                <a:gd name="T15" fmla="*/ 372 h 540"/>
                <a:gd name="T16" fmla="*/ 36 w 355"/>
                <a:gd name="T17" fmla="*/ 384 h 5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5" h="540">
                  <a:moveTo>
                    <a:pt x="15" y="162"/>
                  </a:moveTo>
                  <a:cubicBezTo>
                    <a:pt x="27" y="191"/>
                    <a:pt x="34" y="223"/>
                    <a:pt x="34" y="257"/>
                  </a:cubicBezTo>
                  <a:cubicBezTo>
                    <a:pt x="34" y="302"/>
                    <a:pt x="22" y="345"/>
                    <a:pt x="0" y="381"/>
                  </a:cubicBezTo>
                  <a:cubicBezTo>
                    <a:pt x="95" y="536"/>
                    <a:pt x="95" y="536"/>
                    <a:pt x="95" y="536"/>
                  </a:cubicBezTo>
                  <a:cubicBezTo>
                    <a:pt x="279" y="540"/>
                    <a:pt x="279" y="540"/>
                    <a:pt x="279" y="540"/>
                  </a:cubicBezTo>
                  <a:cubicBezTo>
                    <a:pt x="327" y="456"/>
                    <a:pt x="355" y="360"/>
                    <a:pt x="355" y="257"/>
                  </a:cubicBezTo>
                  <a:cubicBezTo>
                    <a:pt x="355" y="164"/>
                    <a:pt x="333" y="77"/>
                    <a:pt x="294" y="0"/>
                  </a:cubicBezTo>
                  <a:cubicBezTo>
                    <a:pt x="199" y="157"/>
                    <a:pt x="199" y="157"/>
                    <a:pt x="199" y="157"/>
                  </a:cubicBezTo>
                  <a:lnTo>
                    <a:pt x="15" y="162"/>
                  </a:lnTo>
                  <a:close/>
                </a:path>
              </a:pathLst>
            </a:custGeom>
            <a:noFill/>
            <a:ln w="9525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22" name="Freeform 7"/>
            <p:cNvSpPr>
              <a:spLocks/>
            </p:cNvSpPr>
            <p:nvPr/>
          </p:nvSpPr>
          <p:spPr bwMode="auto">
            <a:xfrm>
              <a:off x="2051400" y="1963510"/>
              <a:ext cx="1733278" cy="1260080"/>
            </a:xfrm>
            <a:custGeom>
              <a:avLst/>
              <a:gdLst>
                <a:gd name="T0" fmla="*/ 654 w 558"/>
                <a:gd name="T1" fmla="*/ 992 h 419"/>
                <a:gd name="T2" fmla="*/ 1114 w 558"/>
                <a:gd name="T3" fmla="*/ 758 h 419"/>
                <a:gd name="T4" fmla="*/ 1322 w 558"/>
                <a:gd name="T5" fmla="*/ 376 h 419"/>
                <a:gd name="T6" fmla="*/ 1114 w 558"/>
                <a:gd name="T7" fmla="*/ 0 h 419"/>
                <a:gd name="T8" fmla="*/ 0 w 558"/>
                <a:gd name="T9" fmla="*/ 601 h 419"/>
                <a:gd name="T10" fmla="*/ 422 w 558"/>
                <a:gd name="T11" fmla="*/ 611 h 419"/>
                <a:gd name="T12" fmla="*/ 654 w 558"/>
                <a:gd name="T13" fmla="*/ 992 h 4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58" h="419">
                  <a:moveTo>
                    <a:pt x="276" y="419"/>
                  </a:moveTo>
                  <a:cubicBezTo>
                    <a:pt x="321" y="360"/>
                    <a:pt x="391" y="321"/>
                    <a:pt x="470" y="320"/>
                  </a:cubicBezTo>
                  <a:cubicBezTo>
                    <a:pt x="558" y="159"/>
                    <a:pt x="558" y="159"/>
                    <a:pt x="558" y="159"/>
                  </a:cubicBezTo>
                  <a:cubicBezTo>
                    <a:pt x="470" y="0"/>
                    <a:pt x="470" y="0"/>
                    <a:pt x="470" y="0"/>
                  </a:cubicBezTo>
                  <a:cubicBezTo>
                    <a:pt x="274" y="1"/>
                    <a:pt x="101" y="102"/>
                    <a:pt x="0" y="254"/>
                  </a:cubicBezTo>
                  <a:cubicBezTo>
                    <a:pt x="178" y="258"/>
                    <a:pt x="178" y="258"/>
                    <a:pt x="178" y="258"/>
                  </a:cubicBezTo>
                  <a:lnTo>
                    <a:pt x="276" y="419"/>
                  </a:lnTo>
                  <a:close/>
                </a:path>
              </a:pathLst>
            </a:custGeom>
            <a:noFill/>
            <a:ln w="9525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1756402" y="2820923"/>
              <a:ext cx="1093460" cy="1609397"/>
            </a:xfrm>
            <a:custGeom>
              <a:avLst/>
              <a:gdLst>
                <a:gd name="T0" fmla="*/ 339 w 352"/>
                <a:gd name="T1" fmla="*/ 378 h 535"/>
                <a:gd name="T2" fmla="*/ 321 w 352"/>
                <a:gd name="T3" fmla="*/ 284 h 535"/>
                <a:gd name="T4" fmla="*/ 352 w 352"/>
                <a:gd name="T5" fmla="*/ 163 h 535"/>
                <a:gd name="T6" fmla="*/ 255 w 352"/>
                <a:gd name="T7" fmla="*/ 4 h 535"/>
                <a:gd name="T8" fmla="*/ 76 w 352"/>
                <a:gd name="T9" fmla="*/ 0 h 535"/>
                <a:gd name="T10" fmla="*/ 0 w 352"/>
                <a:gd name="T11" fmla="*/ 284 h 535"/>
                <a:gd name="T12" fmla="*/ 59 w 352"/>
                <a:gd name="T13" fmla="*/ 535 h 535"/>
                <a:gd name="T14" fmla="*/ 151 w 352"/>
                <a:gd name="T15" fmla="*/ 383 h 535"/>
                <a:gd name="T16" fmla="*/ 339 w 352"/>
                <a:gd name="T17" fmla="*/ 378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2" h="535">
                  <a:moveTo>
                    <a:pt x="339" y="378"/>
                  </a:moveTo>
                  <a:cubicBezTo>
                    <a:pt x="327" y="349"/>
                    <a:pt x="321" y="317"/>
                    <a:pt x="321" y="284"/>
                  </a:cubicBezTo>
                  <a:cubicBezTo>
                    <a:pt x="321" y="240"/>
                    <a:pt x="332" y="199"/>
                    <a:pt x="352" y="163"/>
                  </a:cubicBezTo>
                  <a:cubicBezTo>
                    <a:pt x="255" y="4"/>
                    <a:pt x="255" y="4"/>
                    <a:pt x="255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28" y="84"/>
                    <a:pt x="0" y="180"/>
                    <a:pt x="0" y="284"/>
                  </a:cubicBezTo>
                  <a:cubicBezTo>
                    <a:pt x="0" y="374"/>
                    <a:pt x="21" y="459"/>
                    <a:pt x="59" y="535"/>
                  </a:cubicBezTo>
                  <a:cubicBezTo>
                    <a:pt x="151" y="383"/>
                    <a:pt x="151" y="383"/>
                    <a:pt x="151" y="383"/>
                  </a:cubicBezTo>
                  <a:lnTo>
                    <a:pt x="339" y="378"/>
                  </a:lnTo>
                  <a:close/>
                </a:path>
              </a:pathLst>
            </a:custGeom>
            <a:noFill/>
            <a:ln w="9525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23" name="Freeform 9"/>
            <p:cNvSpPr>
              <a:spLocks/>
            </p:cNvSpPr>
            <p:nvPr/>
          </p:nvSpPr>
          <p:spPr bwMode="auto">
            <a:xfrm>
              <a:off x="1992401" y="4050517"/>
              <a:ext cx="1422547" cy="1329943"/>
            </a:xfrm>
            <a:custGeom>
              <a:avLst/>
              <a:gdLst>
                <a:gd name="T0" fmla="*/ 458 w 458"/>
                <a:gd name="T1" fmla="*/ 121 h 442"/>
                <a:gd name="T2" fmla="*/ 279 w 458"/>
                <a:gd name="T3" fmla="*/ 0 h 442"/>
                <a:gd name="T4" fmla="*/ 93 w 458"/>
                <a:gd name="T5" fmla="*/ 5 h 442"/>
                <a:gd name="T6" fmla="*/ 0 w 458"/>
                <a:gd name="T7" fmla="*/ 158 h 442"/>
                <a:gd name="T8" fmla="*/ 456 w 458"/>
                <a:gd name="T9" fmla="*/ 442 h 442"/>
                <a:gd name="T10" fmla="*/ 369 w 458"/>
                <a:gd name="T11" fmla="*/ 284 h 442"/>
                <a:gd name="T12" fmla="*/ 458 w 458"/>
                <a:gd name="T13" fmla="*/ 121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442">
                  <a:moveTo>
                    <a:pt x="458" y="121"/>
                  </a:moveTo>
                  <a:cubicBezTo>
                    <a:pt x="382" y="110"/>
                    <a:pt x="316" y="64"/>
                    <a:pt x="279" y="0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93" y="319"/>
                    <a:pt x="261" y="430"/>
                    <a:pt x="456" y="442"/>
                  </a:cubicBezTo>
                  <a:cubicBezTo>
                    <a:pt x="369" y="284"/>
                    <a:pt x="369" y="284"/>
                    <a:pt x="369" y="284"/>
                  </a:cubicBezTo>
                  <a:lnTo>
                    <a:pt x="458" y="121"/>
                  </a:lnTo>
                  <a:close/>
                </a:path>
              </a:pathLst>
            </a:custGeom>
            <a:noFill/>
            <a:ln w="9525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1425" name="Freeform 10"/>
            <p:cNvSpPr>
              <a:spLocks/>
            </p:cNvSpPr>
            <p:nvPr/>
          </p:nvSpPr>
          <p:spPr bwMode="auto">
            <a:xfrm>
              <a:off x="3249748" y="4135624"/>
              <a:ext cx="1749011" cy="1251188"/>
            </a:xfrm>
            <a:custGeom>
              <a:avLst/>
              <a:gdLst>
                <a:gd name="T0" fmla="*/ 673 w 563"/>
                <a:gd name="T1" fmla="*/ 0 h 416"/>
                <a:gd name="T2" fmla="*/ 209 w 563"/>
                <a:gd name="T3" fmla="*/ 225 h 416"/>
                <a:gd name="T4" fmla="*/ 209 w 563"/>
                <a:gd name="T5" fmla="*/ 225 h 416"/>
                <a:gd name="T6" fmla="*/ 0 w 563"/>
                <a:gd name="T7" fmla="*/ 606 h 416"/>
                <a:gd name="T8" fmla="*/ 209 w 563"/>
                <a:gd name="T9" fmla="*/ 985 h 416"/>
                <a:gd name="T10" fmla="*/ 209 w 563"/>
                <a:gd name="T11" fmla="*/ 985 h 416"/>
                <a:gd name="T12" fmla="*/ 1334 w 563"/>
                <a:gd name="T13" fmla="*/ 381 h 416"/>
                <a:gd name="T14" fmla="*/ 900 w 563"/>
                <a:gd name="T15" fmla="*/ 372 h 416"/>
                <a:gd name="T16" fmla="*/ 673 w 563"/>
                <a:gd name="T17" fmla="*/ 0 h 4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63" h="416">
                  <a:moveTo>
                    <a:pt x="284" y="0"/>
                  </a:moveTo>
                  <a:cubicBezTo>
                    <a:pt x="238" y="58"/>
                    <a:pt x="168" y="95"/>
                    <a:pt x="88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88" y="416"/>
                    <a:pt x="88" y="416"/>
                    <a:pt x="88" y="416"/>
                  </a:cubicBezTo>
                  <a:cubicBezTo>
                    <a:pt x="88" y="416"/>
                    <a:pt x="88" y="416"/>
                    <a:pt x="88" y="416"/>
                  </a:cubicBezTo>
                  <a:cubicBezTo>
                    <a:pt x="287" y="416"/>
                    <a:pt x="461" y="314"/>
                    <a:pt x="563" y="161"/>
                  </a:cubicBezTo>
                  <a:cubicBezTo>
                    <a:pt x="380" y="157"/>
                    <a:pt x="380" y="157"/>
                    <a:pt x="380" y="157"/>
                  </a:cubicBezTo>
                  <a:lnTo>
                    <a:pt x="284" y="0"/>
                  </a:lnTo>
                  <a:close/>
                </a:path>
              </a:pathLst>
            </a:custGeom>
            <a:noFill/>
            <a:ln w="9525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Oval 27"/>
            <p:cNvSpPr>
              <a:spLocks noChangeAspect="1" noChangeArrowheads="1"/>
            </p:cNvSpPr>
            <p:nvPr/>
          </p:nvSpPr>
          <p:spPr bwMode="auto">
            <a:xfrm flipV="1">
              <a:off x="2856417" y="3017811"/>
              <a:ext cx="1337325" cy="129564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29" name="Oval 28"/>
            <p:cNvSpPr>
              <a:spLocks noChangeAspect="1" noChangeArrowheads="1"/>
            </p:cNvSpPr>
            <p:nvPr/>
          </p:nvSpPr>
          <p:spPr bwMode="auto">
            <a:xfrm flipV="1">
              <a:off x="2954750" y="3118160"/>
              <a:ext cx="1130171" cy="109494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 bwMode="auto">
            <a:xfrm flipH="1" flipV="1">
              <a:off x="2297887" y="2067670"/>
              <a:ext cx="411687" cy="252778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 bwMode="auto">
            <a:xfrm flipH="1">
              <a:off x="581654" y="2067670"/>
              <a:ext cx="1716233" cy="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 bwMode="auto">
            <a:xfrm flipH="1">
              <a:off x="1995023" y="4744070"/>
              <a:ext cx="411686" cy="252779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 bwMode="auto">
            <a:xfrm flipH="1">
              <a:off x="346966" y="4996849"/>
              <a:ext cx="1648057" cy="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 bwMode="auto">
            <a:xfrm flipV="1">
              <a:off x="4337964" y="2122290"/>
              <a:ext cx="411686" cy="252779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 bwMode="auto">
            <a:xfrm>
              <a:off x="4749650" y="2122290"/>
              <a:ext cx="1756801" cy="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 bwMode="auto">
            <a:xfrm>
              <a:off x="4411385" y="5005739"/>
              <a:ext cx="431353" cy="162591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 bwMode="auto">
            <a:xfrm>
              <a:off x="4842738" y="5168330"/>
              <a:ext cx="1543168" cy="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913538" y="3832036"/>
              <a:ext cx="1756800" cy="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548272" y="1650132"/>
              <a:ext cx="119135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rgbClr val="156F6F"/>
                  </a:solidFill>
                  <a:latin typeface="+mn-lt"/>
                </a:rPr>
                <a:t>index=5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293758" y="1695388"/>
              <a:ext cx="120621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rgbClr val="156F6F"/>
                  </a:solidFill>
                  <a:latin typeface="+mn-lt"/>
                </a:rPr>
                <a:t>index=0</a:t>
              </a:r>
              <a:endParaRPr lang="id-ID" sz="2400" b="1" dirty="0">
                <a:solidFill>
                  <a:srgbClr val="C26310"/>
                </a:solidFill>
                <a:latin typeface="+mn-lt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44344" y="4597992"/>
              <a:ext cx="119135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rgbClr val="156F6F"/>
                  </a:solidFill>
                  <a:latin typeface="+mn-lt"/>
                </a:rPr>
                <a:t>index=3</a:t>
              </a:r>
              <a:endParaRPr lang="id-ID" sz="2400" b="1" dirty="0">
                <a:solidFill>
                  <a:srgbClr val="156F6F"/>
                </a:solidFill>
                <a:latin typeface="+mn-lt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417779" y="3429000"/>
              <a:ext cx="119135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rgbClr val="156F6F"/>
                  </a:solidFill>
                  <a:latin typeface="+mn-lt"/>
                </a:rPr>
                <a:t>index=1</a:t>
              </a:r>
              <a:endParaRPr lang="id-ID" sz="2400" b="1" dirty="0">
                <a:solidFill>
                  <a:srgbClr val="156F6F"/>
                </a:solidFill>
                <a:latin typeface="+mn-lt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335005" y="4766016"/>
              <a:ext cx="119135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rgbClr val="156F6F"/>
                  </a:solidFill>
                  <a:latin typeface="+mn-lt"/>
                </a:rPr>
                <a:t>index=2</a:t>
              </a:r>
              <a:endParaRPr lang="id-ID" sz="2400" b="1" dirty="0">
                <a:solidFill>
                  <a:srgbClr val="156F6F"/>
                </a:solidFill>
                <a:latin typeface="+mn-lt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204351D-082C-4F1B-8DC4-205FB0BD9E2C}"/>
                </a:ext>
              </a:extLst>
            </p:cNvPr>
            <p:cNvSpPr txBox="1"/>
            <p:nvPr/>
          </p:nvSpPr>
          <p:spPr>
            <a:xfrm>
              <a:off x="3116016" y="3466977"/>
              <a:ext cx="807639" cy="362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Queue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AB4288C-8E41-48C2-9553-24C2818DDC56}"/>
                </a:ext>
              </a:extLst>
            </p:cNvPr>
            <p:cNvSpPr txBox="1"/>
            <p:nvPr/>
          </p:nvSpPr>
          <p:spPr>
            <a:xfrm>
              <a:off x="4393030" y="3688670"/>
              <a:ext cx="475931" cy="392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62812F"/>
                  </a:solidFill>
                </a:rPr>
                <a:t>13</a:t>
              </a:r>
              <a:endParaRPr lang="en-US" sz="2800" dirty="0">
                <a:solidFill>
                  <a:srgbClr val="62812F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053090C-6120-4D60-860A-6B120296546B}"/>
                </a:ext>
              </a:extLst>
            </p:cNvPr>
            <p:cNvSpPr txBox="1"/>
            <p:nvPr/>
          </p:nvSpPr>
          <p:spPr>
            <a:xfrm>
              <a:off x="3640458" y="4582204"/>
              <a:ext cx="475931" cy="392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62812F"/>
                  </a:solidFill>
                </a:rPr>
                <a:t>15</a:t>
              </a:r>
              <a:endParaRPr lang="en-US" sz="2800" dirty="0">
                <a:solidFill>
                  <a:srgbClr val="62812F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D7A0448-BDEC-499B-BFAB-EC59EC2B940E}"/>
                </a:ext>
              </a:extLst>
            </p:cNvPr>
            <p:cNvSpPr txBox="1"/>
            <p:nvPr/>
          </p:nvSpPr>
          <p:spPr>
            <a:xfrm>
              <a:off x="2440995" y="4355365"/>
              <a:ext cx="475931" cy="392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62812F"/>
                  </a:solidFill>
                </a:rPr>
                <a:t>17</a:t>
              </a:r>
              <a:endParaRPr lang="en-US" sz="2800" dirty="0">
                <a:solidFill>
                  <a:srgbClr val="62812F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C6DD0EE-D8A9-4565-8025-67B570B6FC7B}"/>
                </a:ext>
              </a:extLst>
            </p:cNvPr>
            <p:cNvSpPr txBox="1"/>
            <p:nvPr/>
          </p:nvSpPr>
          <p:spPr>
            <a:xfrm>
              <a:off x="2054021" y="3315075"/>
              <a:ext cx="475931" cy="392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62812F"/>
                  </a:solidFill>
                </a:rPr>
                <a:t>19</a:t>
              </a:r>
              <a:endParaRPr lang="en-US" sz="2800" dirty="0">
                <a:solidFill>
                  <a:srgbClr val="62812F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E240164-C4FA-44A8-9048-AA13EEDE61B0}"/>
                </a:ext>
              </a:extLst>
            </p:cNvPr>
            <p:cNvSpPr txBox="1"/>
            <p:nvPr/>
          </p:nvSpPr>
          <p:spPr>
            <a:xfrm>
              <a:off x="2849862" y="2429477"/>
              <a:ext cx="475931" cy="392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62812F"/>
                  </a:solidFill>
                </a:rPr>
                <a:t>21</a:t>
              </a:r>
              <a:endParaRPr lang="en-US" sz="2800" dirty="0">
                <a:solidFill>
                  <a:srgbClr val="62812F"/>
                </a:solidFill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55109415-2138-4214-A151-77AEC354F6BB}"/>
                </a:ext>
              </a:extLst>
            </p:cNvPr>
            <p:cNvSpPr txBox="1"/>
            <p:nvPr/>
          </p:nvSpPr>
          <p:spPr>
            <a:xfrm>
              <a:off x="571163" y="1984324"/>
              <a:ext cx="120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rgbClr val="3399FF"/>
                  </a:solidFill>
                  <a:latin typeface="+mn-lt"/>
                </a:rPr>
                <a:t>rear=5</a:t>
              </a: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EC2EA78E-C9C2-48F5-B7E0-D82A577D30BA}"/>
              </a:ext>
            </a:extLst>
          </p:cNvPr>
          <p:cNvSpPr txBox="1"/>
          <p:nvPr/>
        </p:nvSpPr>
        <p:spPr>
          <a:xfrm>
            <a:off x="2445897" y="5601851"/>
            <a:ext cx="2159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+mn-lt"/>
              </a:rPr>
              <a:t>counter = 6</a:t>
            </a:r>
          </a:p>
        </p:txBody>
      </p:sp>
      <p:sp>
        <p:nvSpPr>
          <p:cNvPr id="217" name="Arrow: Right 216">
            <a:extLst>
              <a:ext uri="{FF2B5EF4-FFF2-40B4-BE49-F238E27FC236}">
                <a16:creationId xmlns:a16="http://schemas.microsoft.com/office/drawing/2014/main" id="{D08BC614-4FBB-4C83-B1B5-8BAA18FD9898}"/>
              </a:ext>
            </a:extLst>
          </p:cNvPr>
          <p:cNvSpPr/>
          <p:nvPr/>
        </p:nvSpPr>
        <p:spPr>
          <a:xfrm>
            <a:off x="7600093" y="1912524"/>
            <a:ext cx="312428" cy="216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Arrow: Right 217">
            <a:extLst>
              <a:ext uri="{FF2B5EF4-FFF2-40B4-BE49-F238E27FC236}">
                <a16:creationId xmlns:a16="http://schemas.microsoft.com/office/drawing/2014/main" id="{876FE216-92DD-41CC-B3CC-C7F952A9B8DA}"/>
              </a:ext>
            </a:extLst>
          </p:cNvPr>
          <p:cNvSpPr/>
          <p:nvPr/>
        </p:nvSpPr>
        <p:spPr>
          <a:xfrm>
            <a:off x="7588940" y="2238906"/>
            <a:ext cx="312428" cy="216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802737AB-8F3E-454B-9542-6F09213DECAD}"/>
              </a:ext>
            </a:extLst>
          </p:cNvPr>
          <p:cNvSpPr txBox="1"/>
          <p:nvPr/>
        </p:nvSpPr>
        <p:spPr>
          <a:xfrm>
            <a:off x="2445897" y="5595499"/>
            <a:ext cx="2159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+mn-lt"/>
              </a:rPr>
              <a:t>counter = </a:t>
            </a:r>
            <a:r>
              <a:rPr lang="en-US" sz="2400" b="1" dirty="0">
                <a:solidFill>
                  <a:srgbClr val="FF0000"/>
                </a:solidFill>
                <a:latin typeface="+mn-lt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438B1F-7C58-40CA-9545-806656AB1E74}"/>
              </a:ext>
            </a:extLst>
          </p:cNvPr>
          <p:cNvSpPr txBox="1"/>
          <p:nvPr/>
        </p:nvSpPr>
        <p:spPr>
          <a:xfrm>
            <a:off x="6803322" y="3265197"/>
            <a:ext cx="554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 queue, the memory cell of index 0 is </a:t>
            </a:r>
            <a:r>
              <a:rPr lang="en-US" altLang="zh-CN" b="1" dirty="0">
                <a:solidFill>
                  <a:srgbClr val="FF0000"/>
                </a:solidFill>
              </a:rPr>
              <a:t>not available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344281-AD2B-49BB-8AAC-AE2CAEEE804A}"/>
              </a:ext>
            </a:extLst>
          </p:cNvPr>
          <p:cNvSpPr txBox="1"/>
          <p:nvPr/>
        </p:nvSpPr>
        <p:spPr>
          <a:xfrm>
            <a:off x="6804611" y="3549240"/>
            <a:ext cx="535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Also, the counter deduct</a:t>
            </a:r>
            <a:r>
              <a:rPr lang="en-US" altLang="zh-CN" dirty="0"/>
              <a:t>s</a:t>
            </a:r>
            <a:r>
              <a:rPr lang="en-US" dirty="0"/>
              <a:t> 1 and becomes 5.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FF7B04-63A1-421A-AAD8-2CF59BDCD015}"/>
              </a:ext>
            </a:extLst>
          </p:cNvPr>
          <p:cNvSpPr txBox="1"/>
          <p:nvPr/>
        </p:nvSpPr>
        <p:spPr>
          <a:xfrm>
            <a:off x="7128681" y="4110540"/>
            <a:ext cx="46537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dequeue(), display the queue: 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B0F0"/>
                </a:solidFill>
              </a:rPr>
              <a:t>11, 13, 15, 17, 19, 21</a:t>
            </a:r>
          </a:p>
          <a:p>
            <a:r>
              <a:rPr lang="en-US" b="1" dirty="0">
                <a:solidFill>
                  <a:srgbClr val="00B0F0"/>
                </a:solidFill>
              </a:rPr>
              <a:t>	front=0, values[front]=11,</a:t>
            </a:r>
          </a:p>
          <a:p>
            <a:r>
              <a:rPr lang="en-US" b="1" dirty="0">
                <a:solidFill>
                  <a:srgbClr val="00B0F0"/>
                </a:solidFill>
              </a:rPr>
              <a:t>	rear=5, values[rear]=21;</a:t>
            </a:r>
          </a:p>
          <a:p>
            <a:r>
              <a:rPr lang="en-US" dirty="0"/>
              <a:t>After dequeue(), display the queue: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13, 15, 17, 19, 21</a:t>
            </a:r>
          </a:p>
          <a:p>
            <a:r>
              <a:rPr lang="en-US" b="1" dirty="0">
                <a:solidFill>
                  <a:srgbClr val="00B050"/>
                </a:solidFill>
              </a:rPr>
              <a:t>	front=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00B050"/>
                </a:solidFill>
              </a:rPr>
              <a:t>, values[front]=13,</a:t>
            </a:r>
          </a:p>
          <a:p>
            <a:r>
              <a:rPr lang="en-US" b="1" dirty="0">
                <a:solidFill>
                  <a:srgbClr val="00B050"/>
                </a:solidFill>
              </a:rPr>
              <a:t>	rear=5,values[rear]=21;</a:t>
            </a:r>
          </a:p>
        </p:txBody>
      </p:sp>
      <p:sp>
        <p:nvSpPr>
          <p:cNvPr id="222" name="Arrow: Right 221">
            <a:extLst>
              <a:ext uri="{FF2B5EF4-FFF2-40B4-BE49-F238E27FC236}">
                <a16:creationId xmlns:a16="http://schemas.microsoft.com/office/drawing/2014/main" id="{C64783F5-6955-4958-91A3-1236803DE4C5}"/>
              </a:ext>
            </a:extLst>
          </p:cNvPr>
          <p:cNvSpPr/>
          <p:nvPr/>
        </p:nvSpPr>
        <p:spPr>
          <a:xfrm>
            <a:off x="7576030" y="2593550"/>
            <a:ext cx="312428" cy="216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EFA453A9-2E0B-4DB8-A5F8-8C21BF73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03F1B7-15D0-4FEA-A132-D40F263F9C25}" type="datetime1">
              <a:rPr lang="id-ID" smtClean="0"/>
              <a:t>25/09/2024</a:t>
            </a:fld>
            <a:endParaRPr lang="id-ID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4E72B72D-91C0-405F-BC0E-7CA01A39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EF1732-179C-4F7F-89D3-54081236E95B}" type="slidenum">
              <a:rPr lang="id-ID" smtClean="0"/>
              <a:pPr>
                <a:defRPr/>
              </a:pPr>
              <a:t>5</a:t>
            </a:fld>
            <a:endParaRPr lang="id-ID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5A3196D-0B7E-4087-A927-BFC0100FB440}"/>
              </a:ext>
            </a:extLst>
          </p:cNvPr>
          <p:cNvSpPr/>
          <p:nvPr/>
        </p:nvSpPr>
        <p:spPr>
          <a:xfrm>
            <a:off x="7588062" y="1564494"/>
            <a:ext cx="312428" cy="216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animBg="1"/>
      <p:bldP spid="223" grpId="1" animBg="1"/>
      <p:bldP spid="219" grpId="0" animBg="1"/>
      <p:bldP spid="219" grpId="1" animBg="1"/>
      <p:bldP spid="215" grpId="0" animBg="1"/>
      <p:bldP spid="215" grpId="1" animBg="1"/>
      <p:bldP spid="214" grpId="0" animBg="1"/>
      <p:bldP spid="214" grpId="1" animBg="1"/>
      <p:bldP spid="109" grpId="0"/>
      <p:bldP spid="210" grpId="0"/>
      <p:bldP spid="210" grpId="1"/>
      <p:bldP spid="7" grpId="0"/>
      <p:bldP spid="7" grpId="1"/>
      <p:bldP spid="211" grpId="0"/>
      <p:bldP spid="213" grpId="0" animBg="1"/>
      <p:bldP spid="216" grpId="0"/>
      <p:bldP spid="216" grpId="1"/>
      <p:bldP spid="217" grpId="0" animBg="1"/>
      <p:bldP spid="217" grpId="1" animBg="1"/>
      <p:bldP spid="218" grpId="0" animBg="1"/>
      <p:bldP spid="218" grpId="1" animBg="1"/>
      <p:bldP spid="220" grpId="0"/>
      <p:bldP spid="21" grpId="0"/>
      <p:bldP spid="24" grpId="0"/>
      <p:bldP spid="222" grpId="0" animBg="1"/>
      <p:bldP spid="222" grpId="1" animBg="1"/>
      <p:bldP spid="6" grpId="0" animBg="1"/>
      <p:bldP spid="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矩形 5">
            <a:extLst>
              <a:ext uri="{FF2B5EF4-FFF2-40B4-BE49-F238E27FC236}">
                <a16:creationId xmlns:a16="http://schemas.microsoft.com/office/drawing/2014/main" id="{21745202-1AFB-41C1-8E61-918238E826D4}"/>
              </a:ext>
            </a:extLst>
          </p:cNvPr>
          <p:cNvSpPr/>
          <p:nvPr/>
        </p:nvSpPr>
        <p:spPr>
          <a:xfrm>
            <a:off x="8084500" y="2500313"/>
            <a:ext cx="2161754" cy="349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19" name="矩形 5">
            <a:extLst>
              <a:ext uri="{FF2B5EF4-FFF2-40B4-BE49-F238E27FC236}">
                <a16:creationId xmlns:a16="http://schemas.microsoft.com/office/drawing/2014/main" id="{60006012-A2DD-48EB-AE85-4765361821EC}"/>
              </a:ext>
            </a:extLst>
          </p:cNvPr>
          <p:cNvSpPr/>
          <p:nvPr/>
        </p:nvSpPr>
        <p:spPr>
          <a:xfrm>
            <a:off x="8096531" y="2164438"/>
            <a:ext cx="1242354" cy="349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15" name="矩形 5">
            <a:extLst>
              <a:ext uri="{FF2B5EF4-FFF2-40B4-BE49-F238E27FC236}">
                <a16:creationId xmlns:a16="http://schemas.microsoft.com/office/drawing/2014/main" id="{5D7120D7-D623-406F-A7CD-6426282AA5B6}"/>
              </a:ext>
            </a:extLst>
          </p:cNvPr>
          <p:cNvSpPr/>
          <p:nvPr/>
        </p:nvSpPr>
        <p:spPr>
          <a:xfrm>
            <a:off x="8096531" y="1863730"/>
            <a:ext cx="3547197" cy="349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14" name="矩形 5">
            <a:extLst>
              <a:ext uri="{FF2B5EF4-FFF2-40B4-BE49-F238E27FC236}">
                <a16:creationId xmlns:a16="http://schemas.microsoft.com/office/drawing/2014/main" id="{AF0C4D80-A0CC-4825-97A8-56520DD9516A}"/>
              </a:ext>
            </a:extLst>
          </p:cNvPr>
          <p:cNvSpPr/>
          <p:nvPr/>
        </p:nvSpPr>
        <p:spPr>
          <a:xfrm>
            <a:off x="8096608" y="1531944"/>
            <a:ext cx="3644496" cy="349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9" name="Title 1">
            <a:extLst>
              <a:ext uri="{FF2B5EF4-FFF2-40B4-BE49-F238E27FC236}">
                <a16:creationId xmlns:a16="http://schemas.microsoft.com/office/drawing/2014/main" id="{6E8B209B-163E-40B9-9098-A0660115D943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l"/>
            <a:r>
              <a:rPr lang="en-US" altLang="zh-CN" sz="4000" dirty="0"/>
              <a:t>Example: </a:t>
            </a:r>
            <a:r>
              <a:rPr lang="en-US" altLang="zh-CN" sz="3600" dirty="0"/>
              <a:t>enqueue(23)</a:t>
            </a:r>
            <a:endParaRPr lang="zh-CN" altLang="en-US" sz="40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DB879CD-8562-4E60-8550-3486F1EFC592}"/>
              </a:ext>
            </a:extLst>
          </p:cNvPr>
          <p:cNvSpPr txBox="1"/>
          <p:nvPr/>
        </p:nvSpPr>
        <p:spPr>
          <a:xfrm>
            <a:off x="5279838" y="2083765"/>
            <a:ext cx="1994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3399FF"/>
                </a:solidFill>
                <a:latin typeface="+mn-lt"/>
              </a:rPr>
              <a:t>rear=0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55109415-2138-4214-A151-77AEC354F6BB}"/>
              </a:ext>
            </a:extLst>
          </p:cNvPr>
          <p:cNvSpPr txBox="1"/>
          <p:nvPr/>
        </p:nvSpPr>
        <p:spPr>
          <a:xfrm>
            <a:off x="545688" y="2096542"/>
            <a:ext cx="120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3399FF"/>
                </a:solidFill>
                <a:latin typeface="+mn-lt"/>
              </a:rPr>
              <a:t>rear=5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B41C7A-FBED-4192-8992-A18399BCEE22}"/>
              </a:ext>
            </a:extLst>
          </p:cNvPr>
          <p:cNvGrpSpPr/>
          <p:nvPr/>
        </p:nvGrpSpPr>
        <p:grpSpPr>
          <a:xfrm>
            <a:off x="197500" y="1650132"/>
            <a:ext cx="6472838" cy="3736680"/>
            <a:chOff x="197500" y="1650132"/>
            <a:chExt cx="6472838" cy="3736680"/>
          </a:xfrm>
        </p:grpSpPr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2A9966A8-16E9-47F3-8D52-9D4C56C9A970}"/>
                </a:ext>
              </a:extLst>
            </p:cNvPr>
            <p:cNvSpPr txBox="1"/>
            <p:nvPr/>
          </p:nvSpPr>
          <p:spPr>
            <a:xfrm>
              <a:off x="5426742" y="3837361"/>
              <a:ext cx="120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26310"/>
                  </a:solidFill>
                  <a:latin typeface="+mn-lt"/>
                </a:rPr>
                <a:t>front=1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260433" y="3538610"/>
              <a:ext cx="1717545" cy="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97500" y="3143565"/>
              <a:ext cx="119135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rgbClr val="156F6F"/>
                  </a:solidFill>
                  <a:latin typeface="+mn-lt"/>
                </a:rPr>
                <a:t>index=4</a:t>
              </a:r>
              <a:endParaRPr lang="id-ID" sz="2400" b="1" dirty="0">
                <a:solidFill>
                  <a:srgbClr val="156F6F"/>
                </a:solidFill>
                <a:latin typeface="+mn-lt"/>
              </a:endParaRPr>
            </a:p>
          </p:txBody>
        </p:sp>
        <p:sp>
          <p:nvSpPr>
            <p:cNvPr id="101421" name="Freeform 6"/>
            <p:cNvSpPr>
              <a:spLocks/>
            </p:cNvSpPr>
            <p:nvPr/>
          </p:nvSpPr>
          <p:spPr bwMode="auto">
            <a:xfrm>
              <a:off x="4191120" y="2902219"/>
              <a:ext cx="1102638" cy="1624639"/>
            </a:xfrm>
            <a:custGeom>
              <a:avLst/>
              <a:gdLst>
                <a:gd name="T0" fmla="*/ 36 w 355"/>
                <a:gd name="T1" fmla="*/ 384 h 540"/>
                <a:gd name="T2" fmla="*/ 81 w 355"/>
                <a:gd name="T3" fmla="*/ 609 h 540"/>
                <a:gd name="T4" fmla="*/ 0 w 355"/>
                <a:gd name="T5" fmla="*/ 902 h 540"/>
                <a:gd name="T6" fmla="*/ 225 w 355"/>
                <a:gd name="T7" fmla="*/ 1270 h 540"/>
                <a:gd name="T8" fmla="*/ 661 w 355"/>
                <a:gd name="T9" fmla="*/ 1279 h 540"/>
                <a:gd name="T10" fmla="*/ 841 w 355"/>
                <a:gd name="T11" fmla="*/ 609 h 540"/>
                <a:gd name="T12" fmla="*/ 696 w 355"/>
                <a:gd name="T13" fmla="*/ 0 h 540"/>
                <a:gd name="T14" fmla="*/ 471 w 355"/>
                <a:gd name="T15" fmla="*/ 372 h 540"/>
                <a:gd name="T16" fmla="*/ 36 w 355"/>
                <a:gd name="T17" fmla="*/ 384 h 5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5" h="540">
                  <a:moveTo>
                    <a:pt x="15" y="162"/>
                  </a:moveTo>
                  <a:cubicBezTo>
                    <a:pt x="27" y="191"/>
                    <a:pt x="34" y="223"/>
                    <a:pt x="34" y="257"/>
                  </a:cubicBezTo>
                  <a:cubicBezTo>
                    <a:pt x="34" y="302"/>
                    <a:pt x="22" y="345"/>
                    <a:pt x="0" y="381"/>
                  </a:cubicBezTo>
                  <a:cubicBezTo>
                    <a:pt x="95" y="536"/>
                    <a:pt x="95" y="536"/>
                    <a:pt x="95" y="536"/>
                  </a:cubicBezTo>
                  <a:cubicBezTo>
                    <a:pt x="279" y="540"/>
                    <a:pt x="279" y="540"/>
                    <a:pt x="279" y="540"/>
                  </a:cubicBezTo>
                  <a:cubicBezTo>
                    <a:pt x="327" y="456"/>
                    <a:pt x="355" y="360"/>
                    <a:pt x="355" y="257"/>
                  </a:cubicBezTo>
                  <a:cubicBezTo>
                    <a:pt x="355" y="164"/>
                    <a:pt x="333" y="77"/>
                    <a:pt x="294" y="0"/>
                  </a:cubicBezTo>
                  <a:cubicBezTo>
                    <a:pt x="199" y="157"/>
                    <a:pt x="199" y="157"/>
                    <a:pt x="199" y="157"/>
                  </a:cubicBezTo>
                  <a:lnTo>
                    <a:pt x="15" y="162"/>
                  </a:lnTo>
                  <a:close/>
                </a:path>
              </a:pathLst>
            </a:custGeom>
            <a:noFill/>
            <a:ln w="9525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22" name="Freeform 7"/>
            <p:cNvSpPr>
              <a:spLocks/>
            </p:cNvSpPr>
            <p:nvPr/>
          </p:nvSpPr>
          <p:spPr bwMode="auto">
            <a:xfrm>
              <a:off x="2051400" y="1963510"/>
              <a:ext cx="1733278" cy="1260080"/>
            </a:xfrm>
            <a:custGeom>
              <a:avLst/>
              <a:gdLst>
                <a:gd name="T0" fmla="*/ 654 w 558"/>
                <a:gd name="T1" fmla="*/ 992 h 419"/>
                <a:gd name="T2" fmla="*/ 1114 w 558"/>
                <a:gd name="T3" fmla="*/ 758 h 419"/>
                <a:gd name="T4" fmla="*/ 1322 w 558"/>
                <a:gd name="T5" fmla="*/ 376 h 419"/>
                <a:gd name="T6" fmla="*/ 1114 w 558"/>
                <a:gd name="T7" fmla="*/ 0 h 419"/>
                <a:gd name="T8" fmla="*/ 0 w 558"/>
                <a:gd name="T9" fmla="*/ 601 h 419"/>
                <a:gd name="T10" fmla="*/ 422 w 558"/>
                <a:gd name="T11" fmla="*/ 611 h 419"/>
                <a:gd name="T12" fmla="*/ 654 w 558"/>
                <a:gd name="T13" fmla="*/ 992 h 4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58" h="419">
                  <a:moveTo>
                    <a:pt x="276" y="419"/>
                  </a:moveTo>
                  <a:cubicBezTo>
                    <a:pt x="321" y="360"/>
                    <a:pt x="391" y="321"/>
                    <a:pt x="470" y="320"/>
                  </a:cubicBezTo>
                  <a:cubicBezTo>
                    <a:pt x="558" y="159"/>
                    <a:pt x="558" y="159"/>
                    <a:pt x="558" y="159"/>
                  </a:cubicBezTo>
                  <a:cubicBezTo>
                    <a:pt x="470" y="0"/>
                    <a:pt x="470" y="0"/>
                    <a:pt x="470" y="0"/>
                  </a:cubicBezTo>
                  <a:cubicBezTo>
                    <a:pt x="274" y="1"/>
                    <a:pt x="101" y="102"/>
                    <a:pt x="0" y="254"/>
                  </a:cubicBezTo>
                  <a:cubicBezTo>
                    <a:pt x="178" y="258"/>
                    <a:pt x="178" y="258"/>
                    <a:pt x="178" y="258"/>
                  </a:cubicBezTo>
                  <a:lnTo>
                    <a:pt x="276" y="419"/>
                  </a:lnTo>
                  <a:close/>
                </a:path>
              </a:pathLst>
            </a:custGeom>
            <a:noFill/>
            <a:ln w="9525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1756402" y="2820923"/>
              <a:ext cx="1093460" cy="1609397"/>
            </a:xfrm>
            <a:custGeom>
              <a:avLst/>
              <a:gdLst>
                <a:gd name="T0" fmla="*/ 339 w 352"/>
                <a:gd name="T1" fmla="*/ 378 h 535"/>
                <a:gd name="T2" fmla="*/ 321 w 352"/>
                <a:gd name="T3" fmla="*/ 284 h 535"/>
                <a:gd name="T4" fmla="*/ 352 w 352"/>
                <a:gd name="T5" fmla="*/ 163 h 535"/>
                <a:gd name="T6" fmla="*/ 255 w 352"/>
                <a:gd name="T7" fmla="*/ 4 h 535"/>
                <a:gd name="T8" fmla="*/ 76 w 352"/>
                <a:gd name="T9" fmla="*/ 0 h 535"/>
                <a:gd name="T10" fmla="*/ 0 w 352"/>
                <a:gd name="T11" fmla="*/ 284 h 535"/>
                <a:gd name="T12" fmla="*/ 59 w 352"/>
                <a:gd name="T13" fmla="*/ 535 h 535"/>
                <a:gd name="T14" fmla="*/ 151 w 352"/>
                <a:gd name="T15" fmla="*/ 383 h 535"/>
                <a:gd name="T16" fmla="*/ 339 w 352"/>
                <a:gd name="T17" fmla="*/ 378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2" h="535">
                  <a:moveTo>
                    <a:pt x="339" y="378"/>
                  </a:moveTo>
                  <a:cubicBezTo>
                    <a:pt x="327" y="349"/>
                    <a:pt x="321" y="317"/>
                    <a:pt x="321" y="284"/>
                  </a:cubicBezTo>
                  <a:cubicBezTo>
                    <a:pt x="321" y="240"/>
                    <a:pt x="332" y="199"/>
                    <a:pt x="352" y="163"/>
                  </a:cubicBezTo>
                  <a:cubicBezTo>
                    <a:pt x="255" y="4"/>
                    <a:pt x="255" y="4"/>
                    <a:pt x="255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28" y="84"/>
                    <a:pt x="0" y="180"/>
                    <a:pt x="0" y="284"/>
                  </a:cubicBezTo>
                  <a:cubicBezTo>
                    <a:pt x="0" y="374"/>
                    <a:pt x="21" y="459"/>
                    <a:pt x="59" y="535"/>
                  </a:cubicBezTo>
                  <a:cubicBezTo>
                    <a:pt x="151" y="383"/>
                    <a:pt x="151" y="383"/>
                    <a:pt x="151" y="383"/>
                  </a:cubicBezTo>
                  <a:lnTo>
                    <a:pt x="339" y="378"/>
                  </a:lnTo>
                  <a:close/>
                </a:path>
              </a:pathLst>
            </a:custGeom>
            <a:noFill/>
            <a:ln w="9525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23" name="Freeform 9"/>
            <p:cNvSpPr>
              <a:spLocks/>
            </p:cNvSpPr>
            <p:nvPr/>
          </p:nvSpPr>
          <p:spPr bwMode="auto">
            <a:xfrm>
              <a:off x="1992401" y="4050517"/>
              <a:ext cx="1422547" cy="1329943"/>
            </a:xfrm>
            <a:custGeom>
              <a:avLst/>
              <a:gdLst>
                <a:gd name="T0" fmla="*/ 458 w 458"/>
                <a:gd name="T1" fmla="*/ 121 h 442"/>
                <a:gd name="T2" fmla="*/ 279 w 458"/>
                <a:gd name="T3" fmla="*/ 0 h 442"/>
                <a:gd name="T4" fmla="*/ 93 w 458"/>
                <a:gd name="T5" fmla="*/ 5 h 442"/>
                <a:gd name="T6" fmla="*/ 0 w 458"/>
                <a:gd name="T7" fmla="*/ 158 h 442"/>
                <a:gd name="T8" fmla="*/ 456 w 458"/>
                <a:gd name="T9" fmla="*/ 442 h 442"/>
                <a:gd name="T10" fmla="*/ 369 w 458"/>
                <a:gd name="T11" fmla="*/ 284 h 442"/>
                <a:gd name="T12" fmla="*/ 458 w 458"/>
                <a:gd name="T13" fmla="*/ 121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442">
                  <a:moveTo>
                    <a:pt x="458" y="121"/>
                  </a:moveTo>
                  <a:cubicBezTo>
                    <a:pt x="382" y="110"/>
                    <a:pt x="316" y="64"/>
                    <a:pt x="279" y="0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93" y="319"/>
                    <a:pt x="261" y="430"/>
                    <a:pt x="456" y="442"/>
                  </a:cubicBezTo>
                  <a:cubicBezTo>
                    <a:pt x="369" y="284"/>
                    <a:pt x="369" y="284"/>
                    <a:pt x="369" y="284"/>
                  </a:cubicBezTo>
                  <a:lnTo>
                    <a:pt x="458" y="121"/>
                  </a:lnTo>
                  <a:close/>
                </a:path>
              </a:pathLst>
            </a:custGeom>
            <a:noFill/>
            <a:ln w="9525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1425" name="Freeform 10"/>
            <p:cNvSpPr>
              <a:spLocks/>
            </p:cNvSpPr>
            <p:nvPr/>
          </p:nvSpPr>
          <p:spPr bwMode="auto">
            <a:xfrm>
              <a:off x="3249748" y="4135624"/>
              <a:ext cx="1749011" cy="1251188"/>
            </a:xfrm>
            <a:custGeom>
              <a:avLst/>
              <a:gdLst>
                <a:gd name="T0" fmla="*/ 673 w 563"/>
                <a:gd name="T1" fmla="*/ 0 h 416"/>
                <a:gd name="T2" fmla="*/ 209 w 563"/>
                <a:gd name="T3" fmla="*/ 225 h 416"/>
                <a:gd name="T4" fmla="*/ 209 w 563"/>
                <a:gd name="T5" fmla="*/ 225 h 416"/>
                <a:gd name="T6" fmla="*/ 0 w 563"/>
                <a:gd name="T7" fmla="*/ 606 h 416"/>
                <a:gd name="T8" fmla="*/ 209 w 563"/>
                <a:gd name="T9" fmla="*/ 985 h 416"/>
                <a:gd name="T10" fmla="*/ 209 w 563"/>
                <a:gd name="T11" fmla="*/ 985 h 416"/>
                <a:gd name="T12" fmla="*/ 1334 w 563"/>
                <a:gd name="T13" fmla="*/ 381 h 416"/>
                <a:gd name="T14" fmla="*/ 900 w 563"/>
                <a:gd name="T15" fmla="*/ 372 h 416"/>
                <a:gd name="T16" fmla="*/ 673 w 563"/>
                <a:gd name="T17" fmla="*/ 0 h 4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63" h="416">
                  <a:moveTo>
                    <a:pt x="284" y="0"/>
                  </a:moveTo>
                  <a:cubicBezTo>
                    <a:pt x="238" y="58"/>
                    <a:pt x="168" y="95"/>
                    <a:pt x="88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88" y="416"/>
                    <a:pt x="88" y="416"/>
                    <a:pt x="88" y="416"/>
                  </a:cubicBezTo>
                  <a:cubicBezTo>
                    <a:pt x="88" y="416"/>
                    <a:pt x="88" y="416"/>
                    <a:pt x="88" y="416"/>
                  </a:cubicBezTo>
                  <a:cubicBezTo>
                    <a:pt x="287" y="416"/>
                    <a:pt x="461" y="314"/>
                    <a:pt x="563" y="161"/>
                  </a:cubicBezTo>
                  <a:cubicBezTo>
                    <a:pt x="380" y="157"/>
                    <a:pt x="380" y="157"/>
                    <a:pt x="380" y="157"/>
                  </a:cubicBezTo>
                  <a:lnTo>
                    <a:pt x="284" y="0"/>
                  </a:lnTo>
                  <a:close/>
                </a:path>
              </a:pathLst>
            </a:custGeom>
            <a:noFill/>
            <a:ln w="9525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Oval 27"/>
            <p:cNvSpPr>
              <a:spLocks noChangeAspect="1" noChangeArrowheads="1"/>
            </p:cNvSpPr>
            <p:nvPr/>
          </p:nvSpPr>
          <p:spPr bwMode="auto">
            <a:xfrm flipV="1">
              <a:off x="2856417" y="3017811"/>
              <a:ext cx="1337325" cy="129564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29" name="Oval 28"/>
            <p:cNvSpPr>
              <a:spLocks noChangeAspect="1" noChangeArrowheads="1"/>
            </p:cNvSpPr>
            <p:nvPr/>
          </p:nvSpPr>
          <p:spPr bwMode="auto">
            <a:xfrm flipV="1">
              <a:off x="2954750" y="3118160"/>
              <a:ext cx="1130171" cy="109494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 bwMode="auto">
            <a:xfrm flipH="1" flipV="1">
              <a:off x="2297887" y="2067670"/>
              <a:ext cx="411687" cy="252778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 bwMode="auto">
            <a:xfrm flipH="1">
              <a:off x="581654" y="2067670"/>
              <a:ext cx="1716233" cy="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 bwMode="auto">
            <a:xfrm flipH="1">
              <a:off x="1995023" y="4744070"/>
              <a:ext cx="411686" cy="252779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 bwMode="auto">
            <a:xfrm flipH="1">
              <a:off x="346966" y="4996849"/>
              <a:ext cx="1648057" cy="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 bwMode="auto">
            <a:xfrm flipV="1">
              <a:off x="4337964" y="2122290"/>
              <a:ext cx="411686" cy="252779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 bwMode="auto">
            <a:xfrm>
              <a:off x="4749650" y="2122290"/>
              <a:ext cx="1756801" cy="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 bwMode="auto">
            <a:xfrm>
              <a:off x="4411385" y="5005739"/>
              <a:ext cx="431353" cy="162591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 bwMode="auto">
            <a:xfrm>
              <a:off x="4842738" y="5168330"/>
              <a:ext cx="1543168" cy="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913538" y="3832036"/>
              <a:ext cx="1756800" cy="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548272" y="1650132"/>
              <a:ext cx="119135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rgbClr val="156F6F"/>
                  </a:solidFill>
                  <a:latin typeface="+mn-lt"/>
                </a:rPr>
                <a:t>index=5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293758" y="1695388"/>
              <a:ext cx="120621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rgbClr val="156F6F"/>
                  </a:solidFill>
                  <a:latin typeface="+mn-lt"/>
                </a:rPr>
                <a:t>index=0</a:t>
              </a:r>
              <a:endParaRPr lang="id-ID" sz="2400" b="1" dirty="0">
                <a:solidFill>
                  <a:srgbClr val="C26310"/>
                </a:solidFill>
                <a:latin typeface="+mn-lt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44344" y="4597992"/>
              <a:ext cx="119135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rgbClr val="156F6F"/>
                  </a:solidFill>
                  <a:latin typeface="+mn-lt"/>
                </a:rPr>
                <a:t>index=3</a:t>
              </a:r>
              <a:endParaRPr lang="id-ID" sz="2400" b="1" dirty="0">
                <a:solidFill>
                  <a:srgbClr val="156F6F"/>
                </a:solidFill>
                <a:latin typeface="+mn-lt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417779" y="3429000"/>
              <a:ext cx="119135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rgbClr val="156F6F"/>
                  </a:solidFill>
                  <a:latin typeface="+mn-lt"/>
                </a:rPr>
                <a:t>index=1</a:t>
              </a:r>
              <a:endParaRPr lang="id-ID" sz="2400" b="1" dirty="0">
                <a:solidFill>
                  <a:srgbClr val="156F6F"/>
                </a:solidFill>
                <a:latin typeface="+mn-lt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335005" y="4766016"/>
              <a:ext cx="119135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rgbClr val="156F6F"/>
                  </a:solidFill>
                  <a:latin typeface="+mn-lt"/>
                </a:rPr>
                <a:t>index=2</a:t>
              </a:r>
              <a:endParaRPr lang="id-ID" sz="2400" b="1" dirty="0">
                <a:solidFill>
                  <a:srgbClr val="156F6F"/>
                </a:solidFill>
                <a:latin typeface="+mn-lt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204351D-082C-4F1B-8DC4-205FB0BD9E2C}"/>
                </a:ext>
              </a:extLst>
            </p:cNvPr>
            <p:cNvSpPr txBox="1"/>
            <p:nvPr/>
          </p:nvSpPr>
          <p:spPr>
            <a:xfrm>
              <a:off x="3116016" y="3466977"/>
              <a:ext cx="807639" cy="362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Queue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AB4288C-8E41-48C2-9553-24C2818DDC56}"/>
                </a:ext>
              </a:extLst>
            </p:cNvPr>
            <p:cNvSpPr txBox="1"/>
            <p:nvPr/>
          </p:nvSpPr>
          <p:spPr>
            <a:xfrm>
              <a:off x="4393030" y="3688670"/>
              <a:ext cx="475931" cy="392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62812F"/>
                  </a:solidFill>
                </a:rPr>
                <a:t>13</a:t>
              </a:r>
              <a:endParaRPr lang="en-US" sz="2800" dirty="0">
                <a:solidFill>
                  <a:srgbClr val="62812F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053090C-6120-4D60-860A-6B120296546B}"/>
                </a:ext>
              </a:extLst>
            </p:cNvPr>
            <p:cNvSpPr txBox="1"/>
            <p:nvPr/>
          </p:nvSpPr>
          <p:spPr>
            <a:xfrm>
              <a:off x="3640458" y="4582204"/>
              <a:ext cx="475931" cy="392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62812F"/>
                  </a:solidFill>
                </a:rPr>
                <a:t>15</a:t>
              </a:r>
              <a:endParaRPr lang="en-US" sz="2800" dirty="0">
                <a:solidFill>
                  <a:srgbClr val="62812F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D7A0448-BDEC-499B-BFAB-EC59EC2B940E}"/>
                </a:ext>
              </a:extLst>
            </p:cNvPr>
            <p:cNvSpPr txBox="1"/>
            <p:nvPr/>
          </p:nvSpPr>
          <p:spPr>
            <a:xfrm>
              <a:off x="2440995" y="4355365"/>
              <a:ext cx="475931" cy="392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62812F"/>
                  </a:solidFill>
                </a:rPr>
                <a:t>17</a:t>
              </a:r>
              <a:endParaRPr lang="en-US" sz="2800" dirty="0">
                <a:solidFill>
                  <a:srgbClr val="62812F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C6DD0EE-D8A9-4565-8025-67B570B6FC7B}"/>
                </a:ext>
              </a:extLst>
            </p:cNvPr>
            <p:cNvSpPr txBox="1"/>
            <p:nvPr/>
          </p:nvSpPr>
          <p:spPr>
            <a:xfrm>
              <a:off x="2054021" y="3315075"/>
              <a:ext cx="475931" cy="392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62812F"/>
                  </a:solidFill>
                </a:rPr>
                <a:t>19</a:t>
              </a:r>
              <a:endParaRPr lang="en-US" sz="2800" dirty="0">
                <a:solidFill>
                  <a:srgbClr val="62812F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E240164-C4FA-44A8-9048-AA13EEDE61B0}"/>
                </a:ext>
              </a:extLst>
            </p:cNvPr>
            <p:cNvSpPr txBox="1"/>
            <p:nvPr/>
          </p:nvSpPr>
          <p:spPr>
            <a:xfrm>
              <a:off x="2849862" y="2429477"/>
              <a:ext cx="475931" cy="392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62812F"/>
                  </a:solidFill>
                </a:rPr>
                <a:t>21</a:t>
              </a:r>
              <a:endParaRPr lang="en-US" sz="2800" dirty="0">
                <a:solidFill>
                  <a:srgbClr val="62812F"/>
                </a:solidFill>
              </a:endParaRP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EC2EA78E-C9C2-48F5-B7E0-D82A577D30BA}"/>
              </a:ext>
            </a:extLst>
          </p:cNvPr>
          <p:cNvSpPr txBox="1"/>
          <p:nvPr/>
        </p:nvSpPr>
        <p:spPr>
          <a:xfrm>
            <a:off x="2730019" y="5554070"/>
            <a:ext cx="2159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+mn-lt"/>
              </a:rPr>
              <a:t>counter = 5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802737AB-8F3E-454B-9542-6F09213DECAD}"/>
              </a:ext>
            </a:extLst>
          </p:cNvPr>
          <p:cNvSpPr txBox="1"/>
          <p:nvPr/>
        </p:nvSpPr>
        <p:spPr>
          <a:xfrm>
            <a:off x="2727304" y="5543058"/>
            <a:ext cx="2159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+mn-lt"/>
              </a:rPr>
              <a:t>counter = </a:t>
            </a:r>
            <a:r>
              <a:rPr lang="en-US" sz="2400" b="1" dirty="0">
                <a:solidFill>
                  <a:srgbClr val="FF0000"/>
                </a:solidFill>
                <a:latin typeface="+mn-lt"/>
              </a:rPr>
              <a:t>6</a:t>
            </a:r>
          </a:p>
        </p:txBody>
      </p:sp>
      <p:sp>
        <p:nvSpPr>
          <p:cNvPr id="222" name="Arrow: Right 221">
            <a:extLst>
              <a:ext uri="{FF2B5EF4-FFF2-40B4-BE49-F238E27FC236}">
                <a16:creationId xmlns:a16="http://schemas.microsoft.com/office/drawing/2014/main" id="{C64783F5-6955-4958-91A3-1236803DE4C5}"/>
              </a:ext>
            </a:extLst>
          </p:cNvPr>
          <p:cNvSpPr/>
          <p:nvPr/>
        </p:nvSpPr>
        <p:spPr>
          <a:xfrm>
            <a:off x="7576030" y="2593550"/>
            <a:ext cx="312428" cy="216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578F7FC-8423-4CE8-B383-A7EB603787E9}"/>
              </a:ext>
            </a:extLst>
          </p:cNvPr>
          <p:cNvGrpSpPr/>
          <p:nvPr/>
        </p:nvGrpSpPr>
        <p:grpSpPr>
          <a:xfrm>
            <a:off x="3624333" y="1934410"/>
            <a:ext cx="1429102" cy="1332484"/>
            <a:chOff x="9916849" y="4112126"/>
            <a:chExt cx="1429102" cy="1332484"/>
          </a:xfrm>
        </p:grpSpPr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A828166A-AC7F-466C-A154-DB178B2A4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6849" y="4112126"/>
              <a:ext cx="1429102" cy="1332484"/>
            </a:xfrm>
            <a:custGeom>
              <a:avLst/>
              <a:gdLst>
                <a:gd name="T0" fmla="*/ 0 w 460"/>
                <a:gd name="T1" fmla="*/ 762 h 443"/>
                <a:gd name="T2" fmla="*/ 436 w 460"/>
                <a:gd name="T3" fmla="*/ 1049 h 443"/>
                <a:gd name="T4" fmla="*/ 865 w 460"/>
                <a:gd name="T5" fmla="*/ 1037 h 443"/>
                <a:gd name="T6" fmla="*/ 1090 w 460"/>
                <a:gd name="T7" fmla="*/ 663 h 443"/>
                <a:gd name="T8" fmla="*/ 5 w 460"/>
                <a:gd name="T9" fmla="*/ 0 h 443"/>
                <a:gd name="T10" fmla="*/ 211 w 460"/>
                <a:gd name="T11" fmla="*/ 377 h 443"/>
                <a:gd name="T12" fmla="*/ 0 w 460"/>
                <a:gd name="T13" fmla="*/ 762 h 4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60" h="443">
                  <a:moveTo>
                    <a:pt x="0" y="322"/>
                  </a:moveTo>
                  <a:cubicBezTo>
                    <a:pt x="79" y="331"/>
                    <a:pt x="146" y="378"/>
                    <a:pt x="184" y="443"/>
                  </a:cubicBezTo>
                  <a:cubicBezTo>
                    <a:pt x="365" y="438"/>
                    <a:pt x="365" y="438"/>
                    <a:pt x="365" y="438"/>
                  </a:cubicBezTo>
                  <a:cubicBezTo>
                    <a:pt x="460" y="280"/>
                    <a:pt x="460" y="280"/>
                    <a:pt x="460" y="280"/>
                  </a:cubicBezTo>
                  <a:cubicBezTo>
                    <a:pt x="367" y="121"/>
                    <a:pt x="197" y="11"/>
                    <a:pt x="2" y="0"/>
                  </a:cubicBezTo>
                  <a:cubicBezTo>
                    <a:pt x="89" y="159"/>
                    <a:pt x="89" y="159"/>
                    <a:pt x="89" y="159"/>
                  </a:cubicBezTo>
                  <a:lnTo>
                    <a:pt x="0" y="322"/>
                  </a:lnTo>
                  <a:close/>
                </a:path>
              </a:pathLst>
            </a:custGeom>
            <a:noFill/>
            <a:ln w="9525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3769FE7-F9B0-4CC8-9150-C02407BFEDB9}"/>
                </a:ext>
              </a:extLst>
            </p:cNvPr>
            <p:cNvSpPr txBox="1"/>
            <p:nvPr/>
          </p:nvSpPr>
          <p:spPr>
            <a:xfrm>
              <a:off x="10396787" y="4666676"/>
              <a:ext cx="4759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62812F"/>
                  </a:solidFill>
                </a:rPr>
                <a:t>23</a:t>
              </a:r>
              <a:endParaRPr lang="en-US" sz="2800" dirty="0">
                <a:solidFill>
                  <a:srgbClr val="62812F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F163638-4FD0-42AC-92A7-D7A5A3B99953}"/>
              </a:ext>
            </a:extLst>
          </p:cNvPr>
          <p:cNvGrpSpPr/>
          <p:nvPr/>
        </p:nvGrpSpPr>
        <p:grpSpPr>
          <a:xfrm>
            <a:off x="3626267" y="1949074"/>
            <a:ext cx="1429102" cy="1332484"/>
            <a:chOff x="9916849" y="4104586"/>
            <a:chExt cx="1429102" cy="1332484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94562649-ABAD-4C5B-A015-447202AB4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6849" y="4104586"/>
              <a:ext cx="1429102" cy="1332484"/>
            </a:xfrm>
            <a:custGeom>
              <a:avLst/>
              <a:gdLst>
                <a:gd name="T0" fmla="*/ 0 w 460"/>
                <a:gd name="T1" fmla="*/ 762 h 443"/>
                <a:gd name="T2" fmla="*/ 436 w 460"/>
                <a:gd name="T3" fmla="*/ 1049 h 443"/>
                <a:gd name="T4" fmla="*/ 865 w 460"/>
                <a:gd name="T5" fmla="*/ 1037 h 443"/>
                <a:gd name="T6" fmla="*/ 1090 w 460"/>
                <a:gd name="T7" fmla="*/ 663 h 443"/>
                <a:gd name="T8" fmla="*/ 5 w 460"/>
                <a:gd name="T9" fmla="*/ 0 h 443"/>
                <a:gd name="T10" fmla="*/ 211 w 460"/>
                <a:gd name="T11" fmla="*/ 377 h 443"/>
                <a:gd name="T12" fmla="*/ 0 w 460"/>
                <a:gd name="T13" fmla="*/ 762 h 4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60" h="443">
                  <a:moveTo>
                    <a:pt x="0" y="322"/>
                  </a:moveTo>
                  <a:cubicBezTo>
                    <a:pt x="79" y="331"/>
                    <a:pt x="146" y="378"/>
                    <a:pt x="184" y="443"/>
                  </a:cubicBezTo>
                  <a:cubicBezTo>
                    <a:pt x="365" y="438"/>
                    <a:pt x="365" y="438"/>
                    <a:pt x="365" y="438"/>
                  </a:cubicBezTo>
                  <a:cubicBezTo>
                    <a:pt x="460" y="280"/>
                    <a:pt x="460" y="280"/>
                    <a:pt x="460" y="280"/>
                  </a:cubicBezTo>
                  <a:cubicBezTo>
                    <a:pt x="367" y="121"/>
                    <a:pt x="197" y="11"/>
                    <a:pt x="2" y="0"/>
                  </a:cubicBezTo>
                  <a:cubicBezTo>
                    <a:pt x="89" y="159"/>
                    <a:pt x="89" y="159"/>
                    <a:pt x="89" y="159"/>
                  </a:cubicBezTo>
                  <a:lnTo>
                    <a:pt x="0" y="322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31354CD-97DF-49A6-A64E-0C90DD1D9AE5}"/>
                </a:ext>
              </a:extLst>
            </p:cNvPr>
            <p:cNvSpPr txBox="1"/>
            <p:nvPr/>
          </p:nvSpPr>
          <p:spPr>
            <a:xfrm>
              <a:off x="10397511" y="4653005"/>
              <a:ext cx="475931" cy="4001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62812F"/>
                  </a:solidFill>
                </a:rPr>
                <a:t>11</a:t>
              </a:r>
              <a:endParaRPr lang="en-US" sz="2800" dirty="0">
                <a:solidFill>
                  <a:srgbClr val="62812F"/>
                </a:solidFill>
              </a:endParaRPr>
            </a:p>
          </p:txBody>
        </p:sp>
      </p:grpSp>
      <p:sp>
        <p:nvSpPr>
          <p:cNvPr id="66" name="矩形 4">
            <a:extLst>
              <a:ext uri="{FF2B5EF4-FFF2-40B4-BE49-F238E27FC236}">
                <a16:creationId xmlns:a16="http://schemas.microsoft.com/office/drawing/2014/main" id="{6A3B5607-D8D9-4D68-8283-68CD5424EE9E}"/>
              </a:ext>
            </a:extLst>
          </p:cNvPr>
          <p:cNvSpPr/>
          <p:nvPr/>
        </p:nvSpPr>
        <p:spPr>
          <a:xfrm>
            <a:off x="7651554" y="515663"/>
            <a:ext cx="4477364" cy="2650726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txBody>
          <a:bodyPr wrap="square" lIns="252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Double enqueue(</a:t>
            </a:r>
            <a:r>
              <a:rPr lang="en-US" altLang="zh-CN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isFull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rear = (rear + 1) % </a:t>
            </a:r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values.length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values[rear] = </a:t>
            </a:r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Double.valueOf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(x);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counter ++;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values[rear];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3AC6B4-B310-4A67-BD05-0F7DE786E038}"/>
              </a:ext>
            </a:extLst>
          </p:cNvPr>
          <p:cNvSpPr txBox="1"/>
          <p:nvPr/>
        </p:nvSpPr>
        <p:spPr>
          <a:xfrm>
            <a:off x="7122695" y="3374397"/>
            <a:ext cx="461840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 changes from </a:t>
            </a:r>
            <a:r>
              <a:rPr lang="en-US" b="1" dirty="0"/>
              <a:t>5</a:t>
            </a:r>
            <a:r>
              <a:rPr lang="en-US" dirty="0"/>
              <a:t> to </a:t>
            </a:r>
            <a:r>
              <a:rPr lang="en-US" sz="2000" b="1" dirty="0">
                <a:solidFill>
                  <a:srgbClr val="00B050"/>
                </a:solidFill>
              </a:rPr>
              <a:t>0</a:t>
            </a:r>
            <a:r>
              <a:rPr lang="en-US" dirty="0"/>
              <a:t>, not </a:t>
            </a:r>
            <a:r>
              <a:rPr lang="en-US" b="1" dirty="0">
                <a:solidFill>
                  <a:srgbClr val="FF0000"/>
                </a:solidFill>
              </a:rPr>
              <a:t>6</a:t>
            </a:r>
            <a:r>
              <a:rPr lang="en-US" dirty="0"/>
              <a:t>.If index become </a:t>
            </a:r>
            <a:r>
              <a:rPr lang="en-US" b="1" dirty="0">
                <a:solidFill>
                  <a:srgbClr val="FF0000"/>
                </a:solidFill>
              </a:rPr>
              <a:t>6</a:t>
            </a:r>
            <a:r>
              <a:rPr lang="en-US" dirty="0"/>
              <a:t>, out-of-bounds error will occur. But if index becomes </a:t>
            </a:r>
            <a:r>
              <a:rPr lang="en-US" sz="2000" b="1" dirty="0">
                <a:solidFill>
                  <a:srgbClr val="00B050"/>
                </a:solidFill>
              </a:rPr>
              <a:t>0</a:t>
            </a:r>
            <a:r>
              <a:rPr lang="en-US" dirty="0"/>
              <a:t>, then we achieve the reuse of memory cell in the queue.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ACF912E-429F-4787-AEF1-7D31DB90FC00}"/>
              </a:ext>
            </a:extLst>
          </p:cNvPr>
          <p:cNvSpPr/>
          <p:nvPr/>
        </p:nvSpPr>
        <p:spPr>
          <a:xfrm>
            <a:off x="8749792" y="4927422"/>
            <a:ext cx="1575427" cy="61563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Good!</a:t>
            </a:r>
            <a:endParaRPr lang="en-US" b="1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57F4DE4-D580-470B-B3B5-DB900E78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333E98-6ED5-457D-AFAF-FFEF8612D174}" type="datetime1">
              <a:rPr lang="id-ID" smtClean="0"/>
              <a:t>25/09/2024</a:t>
            </a:fld>
            <a:endParaRPr lang="id-ID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3687DC9-9DAF-4E33-9969-5C21211A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EF1732-179C-4F7F-89D3-54081236E95B}" type="slidenum">
              <a:rPr lang="id-ID" smtClean="0"/>
              <a:pPr>
                <a:defRPr/>
              </a:pPr>
              <a:t>6</a:t>
            </a:fld>
            <a:endParaRPr lang="id-ID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5A3196D-0B7E-4087-A927-BFC0100FB440}"/>
              </a:ext>
            </a:extLst>
          </p:cNvPr>
          <p:cNvSpPr/>
          <p:nvPr/>
        </p:nvSpPr>
        <p:spPr>
          <a:xfrm>
            <a:off x="7576030" y="1600589"/>
            <a:ext cx="312428" cy="216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Arrow: Right 216">
            <a:extLst>
              <a:ext uri="{FF2B5EF4-FFF2-40B4-BE49-F238E27FC236}">
                <a16:creationId xmlns:a16="http://schemas.microsoft.com/office/drawing/2014/main" id="{D08BC614-4FBB-4C83-B1B5-8BAA18FD9898}"/>
              </a:ext>
            </a:extLst>
          </p:cNvPr>
          <p:cNvSpPr/>
          <p:nvPr/>
        </p:nvSpPr>
        <p:spPr>
          <a:xfrm>
            <a:off x="7600093" y="1912524"/>
            <a:ext cx="312428" cy="216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Arrow: Right 217">
            <a:extLst>
              <a:ext uri="{FF2B5EF4-FFF2-40B4-BE49-F238E27FC236}">
                <a16:creationId xmlns:a16="http://schemas.microsoft.com/office/drawing/2014/main" id="{876FE216-92DD-41CC-B3CC-C7F952A9B8DA}"/>
              </a:ext>
            </a:extLst>
          </p:cNvPr>
          <p:cNvSpPr/>
          <p:nvPr/>
        </p:nvSpPr>
        <p:spPr>
          <a:xfrm>
            <a:off x="7588940" y="2238906"/>
            <a:ext cx="312428" cy="216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8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animBg="1"/>
      <p:bldP spid="223" grpId="1" animBg="1"/>
      <p:bldP spid="219" grpId="0" animBg="1"/>
      <p:bldP spid="219" grpId="1" animBg="1"/>
      <p:bldP spid="215" grpId="0" animBg="1"/>
      <p:bldP spid="215" grpId="1" animBg="1"/>
      <p:bldP spid="214" grpId="0" animBg="1"/>
      <p:bldP spid="214" grpId="1" animBg="1"/>
      <p:bldP spid="109" grpId="0"/>
      <p:bldP spid="210" grpId="0"/>
      <p:bldP spid="207" grpId="0"/>
      <p:bldP spid="207" grpId="1"/>
      <p:bldP spid="216" grpId="0"/>
      <p:bldP spid="216" grpId="1"/>
      <p:bldP spid="220" grpId="0"/>
      <p:bldP spid="222" grpId="0" animBg="1"/>
      <p:bldP spid="222" grpId="1" animBg="1"/>
      <p:bldP spid="66" grpId="0" animBg="1"/>
      <p:bldP spid="10" grpId="0"/>
      <p:bldP spid="72" grpId="0" animBg="1"/>
      <p:bldP spid="6" grpId="0" animBg="1"/>
      <p:bldP spid="6" grpId="1" animBg="1"/>
      <p:bldP spid="217" grpId="0" animBg="1"/>
      <p:bldP spid="217" grpId="1" animBg="1"/>
      <p:bldP spid="218" grpId="0" animBg="1"/>
      <p:bldP spid="21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48B9D7-2061-408D-8535-803D66CED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704850"/>
            <a:ext cx="4676274" cy="417942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EA4C21-B579-47E2-BD44-FB4DA6DB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F0A05F-3A86-457F-BC51-95357BF6E6CA}" type="datetime1">
              <a:rPr lang="id-ID" smtClean="0"/>
              <a:t>25/09/2024</a:t>
            </a:fld>
            <a:endParaRPr lang="id-ID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9FD3D3-21FF-43CC-9F0B-15366052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4C418-9665-479F-9302-4EDC85A4A21A}" type="slidenum">
              <a:rPr lang="id-ID" smtClean="0"/>
              <a:pPr>
                <a:defRPr/>
              </a:pPr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6668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161">
      <a:dk1>
        <a:sysClr val="windowText" lastClr="000000"/>
      </a:dk1>
      <a:lt1>
        <a:sysClr val="window" lastClr="FFFFFF"/>
      </a:lt1>
      <a:dk2>
        <a:srgbClr val="2980B9"/>
      </a:dk2>
      <a:lt2>
        <a:srgbClr val="16A085"/>
      </a:lt2>
      <a:accent1>
        <a:srgbClr val="9BBB59"/>
      </a:accent1>
      <a:accent2>
        <a:srgbClr val="F39C12"/>
      </a:accent2>
      <a:accent3>
        <a:srgbClr val="C0392B"/>
      </a:accent3>
      <a:accent4>
        <a:srgbClr val="4B2C50"/>
      </a:accent4>
      <a:accent5>
        <a:srgbClr val="2C3E50"/>
      </a:accent5>
      <a:accent6>
        <a:srgbClr val="95A5A6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12342</TotalTime>
  <Words>606</Words>
  <Application>Microsoft Office PowerPoint</Application>
  <PresentationFormat>Widescreen</PresentationFormat>
  <Paragraphs>142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Monotype Sorts</vt:lpstr>
      <vt:lpstr>方正静蕾简体</vt:lpstr>
      <vt:lpstr>宋体</vt:lpstr>
      <vt:lpstr>微软雅黑</vt:lpstr>
      <vt:lpstr>Arial</vt:lpstr>
      <vt:lpstr>Calibri</vt:lpstr>
      <vt:lpstr>Calibri Light</vt:lpstr>
      <vt:lpstr>Courier New</vt:lpstr>
      <vt:lpstr>Office Theme</vt:lpstr>
      <vt:lpstr>Queue in a circular way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UIC</cp:lastModifiedBy>
  <cp:revision>1895</cp:revision>
  <cp:lastPrinted>2024-09-26T00:34:59Z</cp:lastPrinted>
  <dcterms:created xsi:type="dcterms:W3CDTF">2015-07-15T11:32:36Z</dcterms:created>
  <dcterms:modified xsi:type="dcterms:W3CDTF">2024-09-26T01:41:10Z</dcterms:modified>
</cp:coreProperties>
</file>