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A640-9012-4B5C-99FB-3C135D5323D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0CA-095B-485A-BF53-DD28467E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5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A640-9012-4B5C-99FB-3C135D5323D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0CA-095B-485A-BF53-DD28467E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A640-9012-4B5C-99FB-3C135D5323D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0CA-095B-485A-BF53-DD28467E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79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A640-9012-4B5C-99FB-3C135D5323D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0CA-095B-485A-BF53-DD28467E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6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A640-9012-4B5C-99FB-3C135D5323D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0CA-095B-485A-BF53-DD28467E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A640-9012-4B5C-99FB-3C135D5323D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0CA-095B-485A-BF53-DD28467E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6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A640-9012-4B5C-99FB-3C135D5323D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0CA-095B-485A-BF53-DD28467E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0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A640-9012-4B5C-99FB-3C135D5323D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0CA-095B-485A-BF53-DD28467E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0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A640-9012-4B5C-99FB-3C135D5323D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0CA-095B-485A-BF53-DD28467E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1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A640-9012-4B5C-99FB-3C135D5323D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0CA-095B-485A-BF53-DD28467E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2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A640-9012-4B5C-99FB-3C135D5323D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0CA-095B-485A-BF53-DD28467E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A640-9012-4B5C-99FB-3C135D5323D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0F0CA-095B-485A-BF53-DD28467E1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2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07076" y="374073"/>
            <a:ext cx="3167149" cy="5727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2960" y="648393"/>
            <a:ext cx="2460567" cy="648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err="1" smtClean="0">
                <a:solidFill>
                  <a:srgbClr val="FF0000"/>
                </a:solidFill>
              </a:rPr>
              <a:t>환자이름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ko-KR" altLang="en-US" dirty="0" smtClean="0"/>
              <a:t>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반갑습니다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89462" y="1521229"/>
            <a:ext cx="2394065" cy="36160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원내 지도 영역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08764" y="374072"/>
            <a:ext cx="3167149" cy="5727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07972" y="914404"/>
            <a:ext cx="157941" cy="4563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10743" y="914403"/>
            <a:ext cx="163483" cy="6567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69332"/>
              </p:ext>
            </p:extLst>
          </p:nvPr>
        </p:nvGraphicFramePr>
        <p:xfrm>
          <a:off x="4714240" y="914403"/>
          <a:ext cx="2356196" cy="1870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287">
                  <a:extLst>
                    <a:ext uri="{9D8B030D-6E8A-4147-A177-3AD203B41FA5}">
                      <a16:colId xmlns:a16="http://schemas.microsoft.com/office/drawing/2014/main" val="1818037071"/>
                    </a:ext>
                  </a:extLst>
                </a:gridCol>
                <a:gridCol w="1500909">
                  <a:extLst>
                    <a:ext uri="{9D8B030D-6E8A-4147-A177-3AD203B41FA5}">
                      <a16:colId xmlns:a16="http://schemas.microsoft.com/office/drawing/2014/main" val="3197198287"/>
                    </a:ext>
                  </a:extLst>
                </a:gridCol>
              </a:tblGrid>
              <a:tr h="3874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위치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검사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내무과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검사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무슨과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2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검사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13435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317971" y="914404"/>
            <a:ext cx="157941" cy="4563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317971" y="3494765"/>
            <a:ext cx="163483" cy="6567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9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4" y="355613"/>
            <a:ext cx="6220974" cy="4316595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6909905" y="411980"/>
            <a:ext cx="4509370" cy="713984"/>
          </a:xfrm>
          <a:prstGeom prst="wedgeRectCallout">
            <a:avLst>
              <a:gd name="adj1" fmla="val -99112"/>
              <a:gd name="adj2" fmla="val -41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차량 번호로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환자 데이터를 검색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39035" y="576197"/>
            <a:ext cx="3908121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1" y="153706"/>
            <a:ext cx="6173061" cy="65255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7030" y="1415441"/>
            <a:ext cx="3632547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4692" y="3382028"/>
            <a:ext cx="5070952" cy="776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6814159" y="1246339"/>
            <a:ext cx="4509370" cy="713984"/>
          </a:xfrm>
          <a:prstGeom prst="wedgeRectCallout">
            <a:avLst>
              <a:gd name="adj1" fmla="val -97168"/>
              <a:gd name="adj2" fmla="val 10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</a:t>
            </a:r>
            <a:r>
              <a:rPr lang="ko-KR" altLang="en-US" dirty="0" smtClean="0"/>
              <a:t>로부터 이미지를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읽어오기</a:t>
            </a:r>
            <a:endParaRPr lang="ko-KR" altLang="en-US" dirty="0"/>
          </a:p>
        </p:txBody>
      </p:sp>
      <p:sp>
        <p:nvSpPr>
          <p:cNvPr id="9" name="사각형 설명선 8"/>
          <p:cNvSpPr/>
          <p:nvPr/>
        </p:nvSpPr>
        <p:spPr>
          <a:xfrm>
            <a:off x="6814159" y="3025036"/>
            <a:ext cx="4509370" cy="1133606"/>
          </a:xfrm>
          <a:prstGeom prst="wedgeRectCallout">
            <a:avLst>
              <a:gd name="adj1" fmla="val -60424"/>
              <a:gd name="adj2" fmla="val 1830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반복적으로 </a:t>
            </a:r>
            <a:r>
              <a:rPr lang="ko-KR" altLang="en-US" dirty="0" err="1" smtClean="0"/>
              <a:t>작성해야할</a:t>
            </a:r>
            <a:r>
              <a:rPr lang="ko-KR" altLang="en-US" dirty="0" smtClean="0"/>
              <a:t>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for</a:t>
            </a:r>
            <a:r>
              <a:rPr lang="ko-KR" altLang="en-US" dirty="0" smtClean="0"/>
              <a:t>문으로 자동화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DB</a:t>
            </a:r>
            <a:r>
              <a:rPr lang="ko-KR" altLang="en-US" dirty="0" smtClean="0"/>
              <a:t>에서 데이터를 가져오기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43004" y="5361140"/>
            <a:ext cx="4855922" cy="977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6814159" y="5492662"/>
            <a:ext cx="4509370" cy="713984"/>
          </a:xfrm>
          <a:prstGeom prst="wedgeRectCallout">
            <a:avLst>
              <a:gd name="adj1" fmla="val -77542"/>
              <a:gd name="adj2" fmla="val 28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차량 정보가 없을 경우의 예외처리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6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ASIAE-04</dc:creator>
  <cp:lastModifiedBy>ASIAE-04</cp:lastModifiedBy>
  <cp:revision>4</cp:revision>
  <dcterms:created xsi:type="dcterms:W3CDTF">2022-12-26T09:47:34Z</dcterms:created>
  <dcterms:modified xsi:type="dcterms:W3CDTF">2022-12-27T06:40:26Z</dcterms:modified>
</cp:coreProperties>
</file>