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e93d822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e93d82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be86e77d3_1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be86e77d3_1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f10e06bf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f10e06bf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f10e06bf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f10e06bf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6bc81b9c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6bc81b9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bc6c990b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bc6c990b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6bc81b9c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b6bc81b9c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bc6c990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bc6c990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bc6c990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bc6c990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bc6c990b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bc6c990b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f10e06b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f10e06b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be86e77d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be86e77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be86e77d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be86e77d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bc6c990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bc6c990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6bc81b9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6bc81b9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6bc81b9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6bc81b9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ee9bafd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ee9bafd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f10e06b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f10e06b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6bc81b9c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6bc81b9c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c6c990b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c6c990b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17786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50">
                <a:latin typeface="Oswald"/>
                <a:ea typeface="Oswald"/>
                <a:cs typeface="Oswald"/>
                <a:sym typeface="Oswald"/>
              </a:rPr>
              <a:t>Projet tutoré </a:t>
            </a:r>
            <a:r>
              <a:rPr lang="fr" sz="4850">
                <a:latin typeface="Oswald"/>
                <a:ea typeface="Oswald"/>
                <a:cs typeface="Oswald"/>
                <a:sym typeface="Oswald"/>
              </a:rPr>
              <a:t> S2</a:t>
            </a:r>
            <a:r>
              <a:rPr lang="fr" sz="4850"/>
              <a:t> : </a:t>
            </a:r>
            <a:r>
              <a:rPr lang="fr" sz="4850">
                <a:latin typeface="Oswald"/>
                <a:ea typeface="Oswald"/>
                <a:cs typeface="Oswald"/>
                <a:sym typeface="Oswald"/>
              </a:rPr>
              <a:t>Plateforme de Retro-gaming</a:t>
            </a:r>
            <a:endParaRPr sz="48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311700" y="94025"/>
            <a:ext cx="5492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</a:rPr>
              <a:t>Bordes Louis                                                                                          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</a:rPr>
              <a:t>Cazillac Cyril                                                                                    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</a:rPr>
              <a:t>Monié Louis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</a:rPr>
              <a:t>Salem Axel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125" y="3831250"/>
            <a:ext cx="1074175" cy="10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450" y="3967525"/>
            <a:ext cx="2344402" cy="7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idx="4294967295" type="title"/>
          </p:nvPr>
        </p:nvSpPr>
        <p:spPr>
          <a:xfrm>
            <a:off x="311700" y="34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Répartition des rôles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 txBox="1"/>
          <p:nvPr/>
        </p:nvSpPr>
        <p:spPr>
          <a:xfrm>
            <a:off x="214200" y="1256775"/>
            <a:ext cx="8442300" cy="6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Configuration de la manette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Configuration des ROMs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975" y="801700"/>
            <a:ext cx="2338724" cy="165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475" y="2916550"/>
            <a:ext cx="3291400" cy="17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811750" y="920250"/>
            <a:ext cx="54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Rôle de Louis </a:t>
            </a:r>
            <a:r>
              <a:rPr lang="f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Bordes</a:t>
            </a:r>
            <a:r>
              <a:rPr lang="f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idx="4294967295" type="title"/>
          </p:nvPr>
        </p:nvSpPr>
        <p:spPr>
          <a:xfrm>
            <a:off x="383675" y="2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lang="fr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2. Répartition des rôles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 txBox="1"/>
          <p:nvPr/>
        </p:nvSpPr>
        <p:spPr>
          <a:xfrm>
            <a:off x="957525" y="869725"/>
            <a:ext cx="54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Rôle de Cyril 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475950" y="1770875"/>
            <a:ext cx="8192100" cy="2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ROMs soumis aux droits d'auteurs, on peut posséder une ROM  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Si on possède déjà la version originale du jeu</a:t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Si la ROM est libre de droits dès le départ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Si le copyright du jeu est expiré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Si l'auteur du jeu a lui-même mis le fichier à disposition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477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2584400" y="1078750"/>
            <a:ext cx="43512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>
                <a:solidFill>
                  <a:schemeClr val="dk1"/>
                </a:solidFill>
                <a:highlight>
                  <a:srgbClr val="FFFFFF"/>
                </a:highlight>
              </a:rPr>
              <a:t>Partie juridique</a:t>
            </a: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idx="4294967295" type="title"/>
          </p:nvPr>
        </p:nvSpPr>
        <p:spPr>
          <a:xfrm>
            <a:off x="383675" y="2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Répartition des rôles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957525" y="869725"/>
            <a:ext cx="54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Rôle de Cyril 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202625" y="1692150"/>
            <a:ext cx="87018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Attention à la reproduction et la mise à disposition d'une œuvre protégée sans l'autorisation de son auteur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Acte punissable par la loi : </a:t>
            </a:r>
            <a:r>
              <a:rPr i="1" lang="fr" sz="1800">
                <a:solidFill>
                  <a:schemeClr val="dk1"/>
                </a:solidFill>
                <a:highlight>
                  <a:srgbClr val="FFFFFF"/>
                </a:highlight>
              </a:rPr>
              <a:t>Article L122-6-1</a:t>
            </a: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 du Code de propriété intellectuelle.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Délai de prescription de 70 ans : </a:t>
            </a:r>
            <a:r>
              <a:rPr i="1" lang="fr" sz="1800">
                <a:solidFill>
                  <a:schemeClr val="dk1"/>
                </a:solidFill>
                <a:highlight>
                  <a:srgbClr val="FFFFFF"/>
                </a:highlight>
              </a:rPr>
              <a:t>Article L123-1</a:t>
            </a: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 du Code de propriété intellectuelle.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2584400" y="1078750"/>
            <a:ext cx="43512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>
                <a:solidFill>
                  <a:schemeClr val="dk1"/>
                </a:solidFill>
                <a:highlight>
                  <a:srgbClr val="FFFFFF"/>
                </a:highlight>
              </a:rPr>
              <a:t>Partie juridique</a:t>
            </a: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idx="4294967295" type="title"/>
          </p:nvPr>
        </p:nvSpPr>
        <p:spPr>
          <a:xfrm>
            <a:off x="383675" y="2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Répartition des rôles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957525" y="869725"/>
            <a:ext cx="54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Rôle de Cyril 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263825" y="1881025"/>
            <a:ext cx="8760300" cy="28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Chargé de faire passer les différentes informations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Remonter toutes les questions essentielles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Responsable de la gestion,répartition et coordination des différentes tâches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Établir</a:t>
            </a:r>
            <a:r>
              <a:rPr lang="fr" sz="1800">
                <a:solidFill>
                  <a:schemeClr val="dk1"/>
                </a:solidFill>
              </a:rPr>
              <a:t> régulièrement des rendez-vous avec notre professeur responsable </a:t>
            </a:r>
            <a:endParaRPr sz="1800"/>
          </a:p>
        </p:txBody>
      </p:sp>
      <p:sp>
        <p:nvSpPr>
          <p:cNvPr id="366" name="Google Shape;366;p25"/>
          <p:cNvSpPr txBox="1"/>
          <p:nvPr/>
        </p:nvSpPr>
        <p:spPr>
          <a:xfrm>
            <a:off x="2309275" y="1222075"/>
            <a:ext cx="4780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>
                <a:solidFill>
                  <a:schemeClr val="dk1"/>
                </a:solidFill>
                <a:highlight>
                  <a:schemeClr val="lt1"/>
                </a:highlight>
              </a:rPr>
              <a:t>Rôle de </a:t>
            </a:r>
            <a:r>
              <a:rPr lang="fr" sz="1800" u="sng">
                <a:solidFill>
                  <a:schemeClr val="dk1"/>
                </a:solidFill>
              </a:rPr>
              <a:t>chef de projet :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/>
        </p:nvSpPr>
        <p:spPr>
          <a:xfrm>
            <a:off x="936700" y="857800"/>
            <a:ext cx="54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Rôle d’Axel 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174575" y="1360275"/>
            <a:ext cx="8403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Réalisation des manipulations nécessaires à la configuration du Raspberry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Recherche sur les erreurs de configuration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Ajustement des réglages du Raspberry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"/>
          <p:cNvSpPr txBox="1"/>
          <p:nvPr>
            <p:ph idx="4294967295" type="title"/>
          </p:nvPr>
        </p:nvSpPr>
        <p:spPr>
          <a:xfrm>
            <a:off x="383675" y="2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Répartition des rôles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400" y="2437275"/>
            <a:ext cx="1709200" cy="21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311700" y="33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3. Résultat final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459750" y="1244550"/>
            <a:ext cx="65427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2884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2884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960"/>
              <a:buFont typeface="Arial"/>
              <a:buNone/>
            </a:pPr>
            <a:r>
              <a:t/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 sz="4500">
                <a:solidFill>
                  <a:schemeClr val="dk1"/>
                </a:solidFill>
                <a:highlight>
                  <a:schemeClr val="lt1"/>
                </a:highlight>
              </a:rPr>
              <a:t>Critères, d</a:t>
            </a:r>
            <a:r>
              <a:rPr lang="fr" sz="4500">
                <a:solidFill>
                  <a:schemeClr val="dk1"/>
                </a:solidFill>
                <a:highlight>
                  <a:schemeClr val="lt1"/>
                </a:highlight>
              </a:rPr>
              <a:t>écisions</a:t>
            </a:r>
            <a:endParaRPr sz="4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 sz="4500">
                <a:solidFill>
                  <a:schemeClr val="dk1"/>
                </a:solidFill>
                <a:highlight>
                  <a:schemeClr val="lt1"/>
                </a:highlight>
              </a:rPr>
              <a:t>Rapport final</a:t>
            </a:r>
            <a:endParaRPr sz="4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 sz="4500">
                <a:solidFill>
                  <a:schemeClr val="dk1"/>
                </a:solidFill>
                <a:highlight>
                  <a:schemeClr val="lt1"/>
                </a:highlight>
              </a:rPr>
              <a:t>Fonctionnement en bonne qualité </a:t>
            </a:r>
            <a:endParaRPr sz="4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ct val="52884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ct val="52884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  <a:buSzPct val="52884"/>
              <a:buNone/>
            </a:pPr>
            <a:r>
              <a:t/>
            </a:r>
            <a:endParaRPr/>
          </a:p>
        </p:txBody>
      </p:sp>
      <p:pic>
        <p:nvPicPr>
          <p:cNvPr descr="Conseil, Électronique, Ordinateur" id="381" name="Google Shape;3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150" y="1423100"/>
            <a:ext cx="3903400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446125" y="2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3. Résultat final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195850" y="1586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Ajout de ROMs et émulateurs fonctionnels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Possibilité de revenir sur l’interface du système d’exploitation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Possibilité d’utiliser différents périphériques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88" name="Google Shape;388;p28"/>
          <p:cNvPicPr preferRelativeResize="0"/>
          <p:nvPr/>
        </p:nvPicPr>
        <p:blipFill rotWithShape="1">
          <a:blip r:embed="rId3">
            <a:alphaModFix/>
          </a:blip>
          <a:srcRect b="5552" l="2637" r="1457" t="4745"/>
          <a:stretch/>
        </p:blipFill>
        <p:spPr>
          <a:xfrm>
            <a:off x="5433000" y="2880075"/>
            <a:ext cx="3170525" cy="18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4. Difficultés rencontrées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29"/>
          <p:cNvSpPr txBox="1"/>
          <p:nvPr>
            <p:ph idx="1" type="body"/>
          </p:nvPr>
        </p:nvSpPr>
        <p:spPr>
          <a:xfrm>
            <a:off x="445075" y="147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Difficultés</a:t>
            </a:r>
            <a:r>
              <a:rPr lang="fr" sz="1800" u="sng">
                <a:solidFill>
                  <a:schemeClr val="dk1"/>
                </a:solidFill>
              </a:rPr>
              <a:t> durant les phases de recherches :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Trop de sources disponibles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Beaucoup de tri à effectuer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Manque de clarté au niveau des sources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95" name="Google Shape;3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600" y="1474775"/>
            <a:ext cx="2620775" cy="26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4. Difficultés rencontrées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1" name="Google Shape;401;p30"/>
          <p:cNvSpPr txBox="1"/>
          <p:nvPr>
            <p:ph idx="1" type="body"/>
          </p:nvPr>
        </p:nvSpPr>
        <p:spPr>
          <a:xfrm>
            <a:off x="608400" y="1441025"/>
            <a:ext cx="7725900" cy="32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Difficultés liée</a:t>
            </a:r>
            <a:r>
              <a:rPr lang="fr" sz="1800" u="sng">
                <a:solidFill>
                  <a:schemeClr val="dk1"/>
                </a:solidFill>
              </a:rPr>
              <a:t>s à la configuration :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Les périphériques bluetooth nécessitent d’être re-connecté au Raspberry à chaque fois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Signalisation d’une erreur de son, mais qui ne semble pas nous poser de problème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5. 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311700" y="132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Comprendre et manipuler un système d’exploitation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Se confronter à des problèmes et s’organiser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Nouveau langage, gestion de projet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4294967295" type="title"/>
          </p:nvPr>
        </p:nvSpPr>
        <p:spPr>
          <a:xfrm>
            <a:off x="383675" y="2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475950" y="1770875"/>
            <a:ext cx="81921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Anciens jeux et anciennes consoles de plus en plus rare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Émulateur : logiciel imitant le comportement d’une console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ROM : copie digitale d’un jeu, qui peut tourner grâce à un émulateur.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477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675" y="271275"/>
            <a:ext cx="1911625" cy="18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/>
        </p:nvSpPr>
        <p:spPr>
          <a:xfrm>
            <a:off x="563250" y="2110050"/>
            <a:ext cx="758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Merci de votre attention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ctrTitle"/>
          </p:nvPr>
        </p:nvSpPr>
        <p:spPr>
          <a:xfrm>
            <a:off x="898375" y="1635300"/>
            <a:ext cx="6880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Oswald"/>
                <a:ea typeface="Oswald"/>
                <a:cs typeface="Oswald"/>
                <a:sym typeface="Oswald"/>
              </a:rPr>
              <a:t>Merci de votre attention 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1208650" y="443175"/>
            <a:ext cx="6943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Plan :</a:t>
            </a:r>
            <a:endParaRPr sz="30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 P</a:t>
            </a: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résentation générale du projet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 Répartition </a:t>
            </a: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 rôles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 </a:t>
            </a: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Résultat aboutit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4. </a:t>
            </a: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Difficultés rencontrées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5. Conclusion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générale du projet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616375" y="1327075"/>
            <a:ext cx="79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7271">
                <a:solidFill>
                  <a:schemeClr val="dk1"/>
                </a:solidFill>
              </a:rPr>
              <a:t>L’objectif : Plateforme de retrogaming sur un Raspberry pi en utilisant Raspberry Pi OS.</a:t>
            </a:r>
            <a:endParaRPr sz="727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7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7271">
                <a:solidFill>
                  <a:schemeClr val="dk1"/>
                </a:solidFill>
              </a:rPr>
              <a:t>Le projet s’est déroulé en deux parties:</a:t>
            </a:r>
            <a:endParaRPr sz="727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7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71">
              <a:solidFill>
                <a:schemeClr val="dk1"/>
              </a:solidFill>
            </a:endParaRPr>
          </a:p>
          <a:p>
            <a:pPr indent="-3440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 sz="7271">
                <a:solidFill>
                  <a:schemeClr val="dk1"/>
                </a:solidFill>
              </a:rPr>
              <a:t>Partie préparatoire commune : installation  et configuration d’un système d’exploitation sur le Raspberry </a:t>
            </a:r>
            <a:endParaRPr sz="7271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7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71">
              <a:solidFill>
                <a:schemeClr val="dk1"/>
              </a:solidFill>
            </a:endParaRPr>
          </a:p>
          <a:p>
            <a:pPr indent="-3440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 sz="7271">
                <a:solidFill>
                  <a:schemeClr val="dk1"/>
                </a:solidFill>
              </a:rPr>
              <a:t>Partie spécifique : la transformation du Raspberry en une plateforme de retrogaming.</a:t>
            </a:r>
            <a:endParaRPr sz="727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générale du projet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52250" y="1597875"/>
            <a:ext cx="82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Phase préparatoire :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 u="sng">
                <a:solidFill>
                  <a:schemeClr val="dk1"/>
                </a:solidFill>
              </a:rPr>
              <a:t>Raspberry Pi :</a:t>
            </a:r>
            <a:r>
              <a:rPr lang="fr" sz="1800">
                <a:solidFill>
                  <a:schemeClr val="dk1"/>
                </a:solidFill>
              </a:rPr>
              <a:t> Ordinateur miniaturisé composé d’une seule carte électronique.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 u="sng">
                <a:solidFill>
                  <a:schemeClr val="dk1"/>
                </a:solidFill>
              </a:rPr>
              <a:t>Raspberry Pi OS :</a:t>
            </a:r>
            <a:r>
              <a:rPr lang="fr" sz="1800">
                <a:solidFill>
                  <a:schemeClr val="dk1"/>
                </a:solidFill>
              </a:rPr>
              <a:t> Système d’Exploitation conçu pour les Raspberry. </a:t>
            </a:r>
            <a:r>
              <a:rPr lang="f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Présentation générale du projet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510275" y="1347325"/>
            <a:ext cx="800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Partie spécifique 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fr" sz="1800">
                <a:solidFill>
                  <a:schemeClr val="dk1"/>
                </a:solidFill>
              </a:rPr>
              <a:t>Installation de RetroPie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1"/>
                </a:solidFill>
              </a:rPr>
              <a:t>RetroPie</a:t>
            </a:r>
            <a:r>
              <a:rPr lang="fr" sz="1800">
                <a:solidFill>
                  <a:schemeClr val="dk1"/>
                </a:solidFill>
              </a:rPr>
              <a:t> : Logiciel permettant de transformer un Raspberry en une plateforme de retro-gaming.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fr" sz="1800">
                <a:solidFill>
                  <a:schemeClr val="dk1"/>
                </a:solidFill>
              </a:rPr>
              <a:t>Aspect Juridique et la notion d’émulateur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fr" sz="1800">
                <a:solidFill>
                  <a:schemeClr val="dk1"/>
                </a:solidFill>
              </a:rPr>
              <a:t>Installation et configuration de Retropie et des divers ROMs, 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é</a:t>
            </a:r>
            <a:r>
              <a:rPr lang="fr" sz="1800">
                <a:solidFill>
                  <a:schemeClr val="dk1"/>
                </a:solidFill>
              </a:rPr>
              <a:t>mulateurs</a:t>
            </a:r>
            <a:r>
              <a:rPr lang="fr" sz="1800">
                <a:solidFill>
                  <a:schemeClr val="dk1"/>
                </a:solidFill>
              </a:rPr>
              <a:t> et manettes.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/>
        </p:nvSpPr>
        <p:spPr>
          <a:xfrm>
            <a:off x="295500" y="1101225"/>
            <a:ext cx="8848500" cy="3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i="1" lang="fr" sz="1800" u="sng">
                <a:solidFill>
                  <a:schemeClr val="dk1"/>
                </a:solidFill>
              </a:rPr>
              <a:t>Présentation générale :</a:t>
            </a:r>
            <a:endParaRPr i="1" sz="1800" u="sng">
              <a:solidFill>
                <a:schemeClr val="dk1"/>
              </a:solidFill>
            </a:endParaRPr>
          </a:p>
          <a:p>
            <a:pPr indent="269999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Répartition des différentes tâches en trois groupes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i="1" lang="fr" sz="1800" u="sng">
                <a:solidFill>
                  <a:schemeClr val="dk1"/>
                </a:solidFill>
              </a:rPr>
              <a:t>O</a:t>
            </a:r>
            <a:r>
              <a:rPr i="1" lang="fr" sz="1800" u="sng">
                <a:solidFill>
                  <a:schemeClr val="dk1"/>
                </a:solidFill>
              </a:rPr>
              <a:t>rganisation du projet :</a:t>
            </a:r>
            <a:endParaRPr sz="1800" u="sng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Réunion régulière avec </a:t>
            </a:r>
            <a:r>
              <a:rPr lang="fr" sz="1800">
                <a:solidFill>
                  <a:schemeClr val="dk1"/>
                </a:solidFill>
              </a:rPr>
              <a:t>M. Mérillou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Point chaque semaine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>
            <p:ph idx="4294967295" type="title"/>
          </p:nvPr>
        </p:nvSpPr>
        <p:spPr>
          <a:xfrm>
            <a:off x="383675" y="2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Répartition des rôles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/>
        </p:nvSpPr>
        <p:spPr>
          <a:xfrm>
            <a:off x="957525" y="869725"/>
            <a:ext cx="54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Rôle de Louis Monié  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20"/>
          <p:cNvSpPr txBox="1"/>
          <p:nvPr>
            <p:ph idx="4294967295" type="title"/>
          </p:nvPr>
        </p:nvSpPr>
        <p:spPr>
          <a:xfrm>
            <a:off x="383675" y="2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Répartition des rôles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>
            <p:ph idx="4294967295" type="body"/>
          </p:nvPr>
        </p:nvSpPr>
        <p:spPr>
          <a:xfrm>
            <a:off x="311700" y="1384125"/>
            <a:ext cx="65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1800" u="sng">
                <a:solidFill>
                  <a:schemeClr val="dk1"/>
                </a:solidFill>
              </a:rPr>
              <a:t>Partie recherche :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Rechercher des solutions adaptées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Choisir une solution répondant au besoin initial, ici retropie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Documenter la solution choisie pour sa mise en place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400" y="1701475"/>
            <a:ext cx="1984800" cy="19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7092300" y="3910750"/>
            <a:ext cx="1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logo de RetroPie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idx="4294967295" type="title"/>
          </p:nvPr>
        </p:nvSpPr>
        <p:spPr>
          <a:xfrm>
            <a:off x="311700" y="34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2. Répartition des rôles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84200" y="1505975"/>
            <a:ext cx="8442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Recherche et documentation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Rassembler les informations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Configuration de Retropie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50" y="1668463"/>
            <a:ext cx="4266449" cy="26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/>
        </p:nvSpPr>
        <p:spPr>
          <a:xfrm>
            <a:off x="811750" y="920250"/>
            <a:ext cx="54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Rôle de Louis Bordes. 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