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260" r:id="rId3"/>
    <p:sldId id="257" r:id="rId4"/>
    <p:sldId id="302" r:id="rId5"/>
    <p:sldId id="298" r:id="rId6"/>
    <p:sldId id="299" r:id="rId7"/>
    <p:sldId id="300" r:id="rId8"/>
    <p:sldId id="315" r:id="rId9"/>
    <p:sldId id="306" r:id="rId10"/>
    <p:sldId id="303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259" r:id="rId20"/>
    <p:sldId id="317" r:id="rId21"/>
    <p:sldId id="318" r:id="rId22"/>
    <p:sldId id="321" r:id="rId23"/>
    <p:sldId id="323" r:id="rId24"/>
    <p:sldId id="322" r:id="rId25"/>
    <p:sldId id="324" r:id="rId26"/>
    <p:sldId id="325" r:id="rId27"/>
    <p:sldId id="326" r:id="rId28"/>
    <p:sldId id="336" r:id="rId29"/>
    <p:sldId id="328" r:id="rId30"/>
    <p:sldId id="331" r:id="rId31"/>
    <p:sldId id="332" r:id="rId32"/>
    <p:sldId id="335" r:id="rId33"/>
    <p:sldId id="269" r:id="rId34"/>
    <p:sldId id="266" r:id="rId35"/>
  </p:sldIdLst>
  <p:sldSz cx="9144000" cy="5143500" type="screen16x9"/>
  <p:notesSz cx="6858000" cy="9144000"/>
  <p:embeddedFontLst>
    <p:embeddedFont>
      <p:font typeface="Maven Pro" panose="020B0604020202020204" charset="-18"/>
      <p:regular r:id="rId37"/>
      <p:bold r:id="rId38"/>
    </p:embeddedFont>
    <p:embeddedFont>
      <p:font typeface="Trispace" panose="020B0604020202020204" charset="-18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124FBD-4915-4570-A9EA-DC533AA4C66F}">
  <a:tblStyle styleId="{3D124FBD-4915-4570-A9EA-DC533AA4C6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2A715C-9224-48F5-83D4-0E19DAC1B81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E79BE1DF-0332-C287-66B1-03799F832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CF81D165-9ED6-6C62-B150-1DB934540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F25A5C33-C51D-BAE2-B55E-94294A3A0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626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CACD605D-52A5-329D-1D97-2B9A62CA9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EC6BC72D-5B88-4FD8-CE60-9899FBC169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4F8EFF76-3AF1-3F76-D7FC-F8AD1EDA8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072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4DD0E322-DFA1-6DEF-0D72-E17D118A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6F46133A-9FF1-3905-4480-2E37B28B9A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0999FCF4-EC0F-C298-451C-1DAFC90DCA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324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A5495BA7-F7DA-2047-C935-D5280872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0CE8422A-9C36-0170-2391-B1F015815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DACD97AF-B464-A365-470E-859296E5C9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144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A2A75D91-2396-1B3B-5F2F-46D47E928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7AC583B7-32BE-E04C-9F3D-96911C784E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14E46C16-B92B-7DF5-BC1D-3BF1A5158E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053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43EA012B-68C0-BD4F-4212-1D850B59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B48EE26A-4700-2E19-C485-D39BCC916E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89EA78E0-F352-75C4-B050-1B08DF7EB1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41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F00597DB-AC99-EA15-E9D1-6E479189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1E9CE8CE-D242-8ED5-DD21-256A116C58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9BC8FE1C-B98B-C953-ABDD-F8BF6CBC30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18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516A90BE-3746-C0B1-6CC9-EC16C1303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>
            <a:extLst>
              <a:ext uri="{FF2B5EF4-FFF2-40B4-BE49-F238E27FC236}">
                <a16:creationId xmlns:a16="http://schemas.microsoft.com/office/drawing/2014/main" id="{DB858AD3-0F32-7509-F9EF-A76098822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>
            <a:extLst>
              <a:ext uri="{FF2B5EF4-FFF2-40B4-BE49-F238E27FC236}">
                <a16:creationId xmlns:a16="http://schemas.microsoft.com/office/drawing/2014/main" id="{EF726103-82C9-B223-846A-93E039696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02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D90A320E-1ED9-4345-E4EB-226DF23E0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C4A937D1-CE54-FC13-F101-CB69A24465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84B6BA7F-367C-CCF5-D5FF-DAE76D683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71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DDA94112-7D1D-1DB5-A596-08C40DC88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B818D40D-F5F0-606C-2DA8-7515E7B276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5B816D17-664F-CF2A-7DA3-CEC425F5C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165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D4D30D97-DB37-6D44-4425-149A4921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745122FF-06CA-09D0-0C97-2E5A03A268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62CFDE0B-81B4-570E-5FCF-70ACB06E36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20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>
          <a:extLst>
            <a:ext uri="{FF2B5EF4-FFF2-40B4-BE49-F238E27FC236}">
              <a16:creationId xmlns:a16="http://schemas.microsoft.com/office/drawing/2014/main" id="{AA4B56FE-60EE-A5F0-DF25-53F05BCF9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>
            <a:extLst>
              <a:ext uri="{FF2B5EF4-FFF2-40B4-BE49-F238E27FC236}">
                <a16:creationId xmlns:a16="http://schemas.microsoft.com/office/drawing/2014/main" id="{27A01E1F-DB76-8DB7-2CB5-26AD498B71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>
            <a:extLst>
              <a:ext uri="{FF2B5EF4-FFF2-40B4-BE49-F238E27FC236}">
                <a16:creationId xmlns:a16="http://schemas.microsoft.com/office/drawing/2014/main" id="{360C8959-07CF-10BA-5058-4304EFF72A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437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EDC72FC2-5C99-70BB-3BE1-F5ADD7E23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127D7FE8-FB64-A8C0-DFF0-1BBB16F994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3B424532-B2E3-F975-69EB-F5A2E7644B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512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5C9D1537-6074-DB64-75DA-62487A855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C0D6C9F2-E73E-B5C8-CE5E-831A60639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D56C0136-7571-139A-C2D6-024A28F647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110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4B73745A-40CD-471E-B4AA-0C7E18EE4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0580E5B3-C4DA-03A5-0CB6-01C4712718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756A0D45-4918-FDF5-0837-CC2904C98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386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0A1F4BDE-4E55-09B1-0991-1800DC1E3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88BD0BDF-7D3E-E794-3A01-53EBBB995B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F637FF66-47B8-4A38-E1B6-E2D22B64F4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66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7945E32F-8B57-8008-4633-61C116028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5C6BC015-C444-D885-9D03-DBC4D17308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2E4132D1-DBF3-DF6C-FC24-633F340D9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703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8C2FD7A0-3083-FADA-99F8-FB91E530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195AFC00-EE00-F3B6-B83C-61E04C838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D715B855-3BB5-E019-C371-595313F2E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517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59F9CB0D-199C-04AE-BBD7-8A056FD8D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9C5B287F-E6FD-D07A-CCC2-80709FBF37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713F2056-0E8F-3953-EC4A-94DA50730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05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D070C01E-89F9-AE52-4097-C9096B58E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b5859bcbd_0_17585:notes">
            <a:extLst>
              <a:ext uri="{FF2B5EF4-FFF2-40B4-BE49-F238E27FC236}">
                <a16:creationId xmlns:a16="http://schemas.microsoft.com/office/drawing/2014/main" id="{048D4F05-87DC-929C-400B-7EECA6D9D9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b5859bcbd_0_17585:notes">
            <a:extLst>
              <a:ext uri="{FF2B5EF4-FFF2-40B4-BE49-F238E27FC236}">
                <a16:creationId xmlns:a16="http://schemas.microsoft.com/office/drawing/2014/main" id="{340A3D84-4B36-6892-5BB0-589E265D3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984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42AAF8F4-7E5C-7319-7A97-0E5D0D0E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>
            <a:extLst>
              <a:ext uri="{FF2B5EF4-FFF2-40B4-BE49-F238E27FC236}">
                <a16:creationId xmlns:a16="http://schemas.microsoft.com/office/drawing/2014/main" id="{4C9CC486-78EA-C719-4B4C-1B0FE38CF2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>
            <a:extLst>
              <a:ext uri="{FF2B5EF4-FFF2-40B4-BE49-F238E27FC236}">
                <a16:creationId xmlns:a16="http://schemas.microsoft.com/office/drawing/2014/main" id="{B9031E79-0305-B49A-349E-E290F03B44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899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b5859bcbd_0_17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b5859bcbd_0_17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AA58E37C-0B3B-0294-F010-30D671197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88EE01F8-03B1-ABE3-243B-0BAE76B14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C8A7A402-9326-3028-423F-8A3BE8594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28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358BE84A-B352-4F27-5416-D14B08AB0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FD9EDB63-2C87-B1F8-D298-B4E37B3D6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76926515-572A-772D-46A7-7E2FC3EE7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29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8440185E-2FA0-6C21-9B82-5B49C397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C25F3B33-0653-4171-DCC2-25F57BB6B3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D3003226-2850-0724-7C5D-04F26D9A2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01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684E9F78-0880-8254-F295-2012A784C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31230D36-36D5-2DBB-9C19-CF4F537D90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E388881D-91BA-ABF4-9CE8-7AAFE1D686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72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52D725E7-5A88-EADD-6072-FD1A529E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>
            <a:extLst>
              <a:ext uri="{FF2B5EF4-FFF2-40B4-BE49-F238E27FC236}">
                <a16:creationId xmlns:a16="http://schemas.microsoft.com/office/drawing/2014/main" id="{06A8B82F-5434-249A-FF68-B86DCF625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>
            <a:extLst>
              <a:ext uri="{FF2B5EF4-FFF2-40B4-BE49-F238E27FC236}">
                <a16:creationId xmlns:a16="http://schemas.microsoft.com/office/drawing/2014/main" id="{1B1626B6-6CD9-34DF-B833-16816867A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09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CC8340BE-9F63-2F8C-DC66-7419DD002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>
            <a:extLst>
              <a:ext uri="{FF2B5EF4-FFF2-40B4-BE49-F238E27FC236}">
                <a16:creationId xmlns:a16="http://schemas.microsoft.com/office/drawing/2014/main" id="{63D72BC2-9923-65CC-73AA-D956760C7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>
            <a:extLst>
              <a:ext uri="{FF2B5EF4-FFF2-40B4-BE49-F238E27FC236}">
                <a16:creationId xmlns:a16="http://schemas.microsoft.com/office/drawing/2014/main" id="{86545D86-F5D0-DB4B-F8AD-7CD243EB08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20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259" name="Google Shape;259;p20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264" name="Google Shape;264;p20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63E6DB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63E6DB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7FBF6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2" name="Google Shape;62;p6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6" name="Google Shape;66;p6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12" name="Google Shape;112;p11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16" name="Google Shape;116;p11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6" r:id="rId10"/>
    <p:sldLayoutId id="2147483668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9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22" name="Google Shape;322;p29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23" name="Google Shape;323;p29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24" name="Google Shape;324;p29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25" name="Google Shape;325;p29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29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7" name="Google Shape;327;p29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28" name="Google Shape;328;p29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9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9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9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9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3" name="Google Shape;333;p29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4" name="Google Shape;334;p29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9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9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9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9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9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9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9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9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9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9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9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9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9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48" name="Google Shape;348;p29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29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29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9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52" name="Google Shape;352;p29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9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" name="Google Shape;361;p29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62" name="Google Shape;362;p29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4" name="Google Shape;364;p29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9"/>
          <p:cNvSpPr txBox="1">
            <a:spLocks noGrp="1"/>
          </p:cNvSpPr>
          <p:nvPr>
            <p:ph type="ctrTitle"/>
          </p:nvPr>
        </p:nvSpPr>
        <p:spPr>
          <a:xfrm>
            <a:off x="531409" y="659746"/>
            <a:ext cx="6455182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accent3"/>
                </a:solidFill>
              </a:rPr>
              <a:t>Projektmunka</a:t>
            </a:r>
            <a:br>
              <a:rPr lang="hu-HU" sz="4400" dirty="0">
                <a:solidFill>
                  <a:schemeClr val="dk2"/>
                </a:solidFill>
              </a:rPr>
            </a:br>
            <a:r>
              <a:rPr lang="hu-HU" sz="4400" dirty="0">
                <a:solidFill>
                  <a:schemeClr val="dk2"/>
                </a:solidFill>
              </a:rPr>
              <a:t>Gépi tanulás</a:t>
            </a:r>
            <a:endParaRPr sz="4400"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1"/>
          </p:nvPr>
        </p:nvSpPr>
        <p:spPr>
          <a:xfrm>
            <a:off x="634807" y="3346766"/>
            <a:ext cx="3700973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 err="1"/>
              <a:t>Presented</a:t>
            </a:r>
            <a:r>
              <a:rPr lang="hu-HU" sz="2000" b="1" dirty="0"/>
              <a:t> </a:t>
            </a:r>
            <a:r>
              <a:rPr lang="hu-HU" sz="2000" b="1" dirty="0" err="1"/>
              <a:t>by</a:t>
            </a:r>
            <a:r>
              <a:rPr lang="hu-HU" sz="2000" b="1" dirty="0"/>
              <a:t> Misurda Luca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6152C39-DAB9-8E64-95C8-FC662429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512021"/>
            <a:ext cx="8854440" cy="44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55E72EE4-C19F-93D6-2CA6-681D2A03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>
            <a:extLst>
              <a:ext uri="{FF2B5EF4-FFF2-40B4-BE49-F238E27FC236}">
                <a16:creationId xmlns:a16="http://schemas.microsoft.com/office/drawing/2014/main" id="{695D2A39-A483-37BF-FB5B-AC82D4AE7D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Adattisztítás</a:t>
            </a:r>
            <a:endParaRPr sz="36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02A3BC3-18F2-8169-E8B5-364CDB9A7F63}"/>
              </a:ext>
            </a:extLst>
          </p:cNvPr>
          <p:cNvSpPr txBox="1"/>
          <p:nvPr/>
        </p:nvSpPr>
        <p:spPr>
          <a:xfrm>
            <a:off x="419100" y="1211073"/>
            <a:ext cx="6076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3"/>
                </a:solidFill>
              </a:rPr>
              <a:t>Állatok csoportosítása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4B7B707-7F49-54D6-1DD3-D98B3FA82D8E}"/>
              </a:ext>
            </a:extLst>
          </p:cNvPr>
          <p:cNvSpPr txBox="1"/>
          <p:nvPr/>
        </p:nvSpPr>
        <p:spPr>
          <a:xfrm>
            <a:off x="419100" y="1801009"/>
            <a:ext cx="78372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Mammal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Canid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fox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wolf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hyaena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dog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Cat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-like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lion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tiger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Even-toed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ungulates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cattle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buffalo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Odd-toed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ungulates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horse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donkey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mule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Elephant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unknown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Rodent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hamster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rabbit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Monkey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unknown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unknown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B51B730-B1D0-75EE-6CA1-211E26D67344}"/>
              </a:ext>
            </a:extLst>
          </p:cNvPr>
          <p:cNvSpPr txBox="1"/>
          <p:nvPr/>
        </p:nvSpPr>
        <p:spPr>
          <a:xfrm>
            <a:off x="5385525" y="1801009"/>
            <a:ext cx="6076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Bird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Fowl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chicke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duck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unknown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Birds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unknown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3FBC0D-45F5-277D-5F66-DD7D918B061F}"/>
              </a:ext>
            </a:extLst>
          </p:cNvPr>
          <p:cNvSpPr txBox="1"/>
          <p:nvPr/>
        </p:nvSpPr>
        <p:spPr>
          <a:xfrm>
            <a:off x="5385525" y="3210709"/>
            <a:ext cx="6076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Reptile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Turtle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unknown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Snake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unknown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3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648CD6F9-13FF-4D5E-BE31-BE47B1B37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0A6B0147-17EC-CC1B-3A0A-2ECD3DD8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823773"/>
            <a:ext cx="7056120" cy="34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7E50F1C-1DEC-BDCF-DD55-2A90D30A5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8A6152-2031-F5C8-9EF7-D3C78E075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89" y="582345"/>
            <a:ext cx="7998221" cy="39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222F5FE3-02B3-B563-9744-389DF4AD3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DEB564C-8E3F-28E0-6D30-F90944FC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574601"/>
            <a:ext cx="8061960" cy="399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5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B594DF41-8566-B0BD-235A-7AB95039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>
            <a:extLst>
              <a:ext uri="{FF2B5EF4-FFF2-40B4-BE49-F238E27FC236}">
                <a16:creationId xmlns:a16="http://schemas.microsoft.com/office/drawing/2014/main" id="{68D287D6-408F-FA6E-C047-29DAFBAF8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Adattisztítás</a:t>
            </a:r>
            <a:endParaRPr sz="36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A6DD559-8708-B43A-A3FD-660A8D4FFAAF}"/>
              </a:ext>
            </a:extLst>
          </p:cNvPr>
          <p:cNvSpPr txBox="1"/>
          <p:nvPr/>
        </p:nvSpPr>
        <p:spPr>
          <a:xfrm>
            <a:off x="419100" y="1211073"/>
            <a:ext cx="8161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 err="1">
                <a:solidFill>
                  <a:schemeClr val="accent3"/>
                </a:solidFill>
              </a:rPr>
              <a:t>Szövegbeli</a:t>
            </a:r>
            <a:r>
              <a:rPr lang="hu-HU" sz="2800" dirty="0">
                <a:solidFill>
                  <a:schemeClr val="accent3"/>
                </a:solidFill>
              </a:rPr>
              <a:t> eltérések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4189A0-6F74-A81D-E7D7-C3325AA0A1B7}"/>
              </a:ext>
            </a:extLst>
          </p:cNvPr>
          <p:cNvSpPr txBox="1"/>
          <p:nvPr/>
        </p:nvSpPr>
        <p:spPr>
          <a:xfrm>
            <a:off x="781050" y="1901102"/>
            <a:ext cx="74371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tx2"/>
                </a:solidFill>
              </a:rPr>
              <a:t>Helyesírás ellenőrzés – </a:t>
            </a:r>
            <a:r>
              <a:rPr lang="hu-HU" sz="2000" dirty="0" err="1">
                <a:solidFill>
                  <a:schemeClr val="tx2"/>
                </a:solidFill>
              </a:rPr>
              <a:t>SymSpell</a:t>
            </a:r>
            <a:endParaRPr lang="hu-HU" sz="2000" dirty="0">
              <a:solidFill>
                <a:schemeClr val="tx2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Példa: </a:t>
            </a:r>
            <a:r>
              <a:rPr lang="hu-HU" sz="2000" dirty="0" err="1">
                <a:solidFill>
                  <a:schemeClr val="tx1"/>
                </a:solidFill>
              </a:rPr>
              <a:t>fver</a:t>
            </a:r>
            <a:r>
              <a:rPr lang="hu-HU" sz="2000" dirty="0">
                <a:solidFill>
                  <a:schemeClr val="tx1"/>
                </a:solidFill>
              </a:rPr>
              <a:t> → </a:t>
            </a:r>
            <a:r>
              <a:rPr lang="hu-HU" sz="2000" dirty="0" err="1">
                <a:solidFill>
                  <a:schemeClr val="tx1"/>
                </a:solidFill>
              </a:rPr>
              <a:t>fever</a:t>
            </a:r>
            <a:endParaRPr lang="hu-HU" sz="2000" dirty="0">
              <a:solidFill>
                <a:schemeClr val="tx1"/>
              </a:solidFill>
            </a:endParaRPr>
          </a:p>
          <a:p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accent3"/>
                </a:solidFill>
              </a:rPr>
              <a:t>Szinonimák normalizálása – </a:t>
            </a:r>
            <a:r>
              <a:rPr lang="hu-HU" sz="2000" dirty="0" err="1">
                <a:solidFill>
                  <a:schemeClr val="accent3"/>
                </a:solidFill>
              </a:rPr>
              <a:t>WordNet</a:t>
            </a:r>
            <a:endParaRPr lang="hu-HU" sz="2000" dirty="0">
              <a:solidFill>
                <a:schemeClr val="accent3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Példa: </a:t>
            </a:r>
            <a:r>
              <a:rPr lang="hu-HU" sz="2000" dirty="0" err="1">
                <a:solidFill>
                  <a:schemeClr val="tx1"/>
                </a:solidFill>
              </a:rPr>
              <a:t>pyrexia</a:t>
            </a:r>
            <a:r>
              <a:rPr lang="hu-HU" sz="2000" dirty="0">
                <a:solidFill>
                  <a:schemeClr val="tx1"/>
                </a:solidFill>
              </a:rPr>
              <a:t> → </a:t>
            </a:r>
            <a:r>
              <a:rPr lang="hu-HU" sz="2000" dirty="0" err="1">
                <a:solidFill>
                  <a:schemeClr val="tx1"/>
                </a:solidFill>
              </a:rPr>
              <a:t>fever</a:t>
            </a:r>
            <a:endParaRPr lang="hu-HU" sz="2000" dirty="0">
              <a:solidFill>
                <a:schemeClr val="tx1"/>
              </a:solidFill>
            </a:endParaRPr>
          </a:p>
          <a:p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2"/>
                </a:solidFill>
              </a:rPr>
              <a:t>Egységes lista </a:t>
            </a:r>
            <a:r>
              <a:rPr lang="hu-HU" sz="2000" dirty="0">
                <a:solidFill>
                  <a:schemeClr val="tx1"/>
                </a:solidFill>
              </a:rPr>
              <a:t>létrehozása: </a:t>
            </a:r>
            <a:r>
              <a:rPr lang="hu-HU" sz="2000" dirty="0" err="1">
                <a:solidFill>
                  <a:schemeClr val="tx1"/>
                </a:solidFill>
              </a:rPr>
              <a:t>Canonical</a:t>
            </a:r>
            <a:r>
              <a:rPr lang="hu-HU" sz="2000" dirty="0">
                <a:solidFill>
                  <a:schemeClr val="tx1"/>
                </a:solidFill>
              </a:rPr>
              <a:t> formák</a:t>
            </a:r>
          </a:p>
        </p:txBody>
      </p:sp>
    </p:spTree>
    <p:extLst>
      <p:ext uri="{BB962C8B-B14F-4D97-AF65-F5344CB8AC3E}">
        <p14:creationId xmlns:p14="http://schemas.microsoft.com/office/powerpoint/2010/main" val="409783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EDA307C2-A892-7A6B-4EFA-43A281E13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>
            <a:extLst>
              <a:ext uri="{FF2B5EF4-FFF2-40B4-BE49-F238E27FC236}">
                <a16:creationId xmlns:a16="http://schemas.microsoft.com/office/drawing/2014/main" id="{6F2012ED-A2C4-B227-56D5-2336C5049FB8}"/>
              </a:ext>
            </a:extLst>
          </p:cNvPr>
          <p:cNvSpPr txBox="1"/>
          <p:nvPr/>
        </p:nvSpPr>
        <p:spPr>
          <a:xfrm>
            <a:off x="419100" y="1211073"/>
            <a:ext cx="8161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accent3"/>
                </a:solidFill>
              </a:rPr>
              <a:t>Hasonlóság számítás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3EB0683-4B8B-F464-9F36-D2CDF809AA2B}"/>
              </a:ext>
            </a:extLst>
          </p:cNvPr>
          <p:cNvSpPr txBox="1"/>
          <p:nvPr/>
        </p:nvSpPr>
        <p:spPr>
          <a:xfrm>
            <a:off x="769620" y="1829215"/>
            <a:ext cx="76543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tx2"/>
                </a:solidFill>
              </a:rPr>
              <a:t>Jelentésbeli (szemantikus):</a:t>
            </a:r>
          </a:p>
          <a:p>
            <a:r>
              <a:rPr lang="hu-HU" sz="2000" dirty="0" err="1">
                <a:solidFill>
                  <a:schemeClr val="tx1"/>
                </a:solidFill>
              </a:rPr>
              <a:t>SentenceTransformer</a:t>
            </a:r>
            <a:r>
              <a:rPr lang="hu-HU" sz="2000" dirty="0">
                <a:solidFill>
                  <a:schemeClr val="tx1"/>
                </a:solidFill>
              </a:rPr>
              <a:t> modell: all-mpnet-base-v2</a:t>
            </a:r>
          </a:p>
          <a:p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 err="1">
                <a:solidFill>
                  <a:schemeClr val="accent3"/>
                </a:solidFill>
              </a:rPr>
              <a:t>Szövegbeli</a:t>
            </a:r>
            <a:r>
              <a:rPr lang="hu-HU" sz="2000" dirty="0">
                <a:solidFill>
                  <a:schemeClr val="accent3"/>
                </a:solidFill>
              </a:rPr>
              <a:t> (lexikális):</a:t>
            </a:r>
            <a:r>
              <a:rPr lang="hu-HU" sz="2000" dirty="0" err="1">
                <a:solidFill>
                  <a:schemeClr val="tx1"/>
                </a:solidFill>
              </a:rPr>
              <a:t>Jaro</a:t>
            </a:r>
            <a:r>
              <a:rPr lang="hu-HU" sz="2000" dirty="0">
                <a:solidFill>
                  <a:schemeClr val="tx1"/>
                </a:solidFill>
              </a:rPr>
              <a:t>-Winkler algoritmus</a:t>
            </a:r>
          </a:p>
          <a:p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2"/>
                </a:solidFill>
              </a:rPr>
              <a:t>Hibrid hasonlóság</a:t>
            </a:r>
            <a:r>
              <a:rPr lang="hu-HU" sz="2000" dirty="0">
                <a:solidFill>
                  <a:schemeClr val="tx1"/>
                </a:solidFill>
              </a:rPr>
              <a:t>: 70% szemantikus + 30% lexikális</a:t>
            </a:r>
          </a:p>
          <a:p>
            <a:r>
              <a:rPr lang="hu-HU" sz="2000" dirty="0">
                <a:solidFill>
                  <a:schemeClr val="tx1"/>
                </a:solidFill>
              </a:rPr>
              <a:t>→ Kombinált távolságmátrix</a:t>
            </a:r>
          </a:p>
        </p:txBody>
      </p:sp>
      <p:sp>
        <p:nvSpPr>
          <p:cNvPr id="8" name="Google Shape;372;p30">
            <a:extLst>
              <a:ext uri="{FF2B5EF4-FFF2-40B4-BE49-F238E27FC236}">
                <a16:creationId xmlns:a16="http://schemas.microsoft.com/office/drawing/2014/main" id="{FE78A0B2-5A2E-8B81-B267-CBD179508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Adattisztítás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8611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D73B3DB5-0412-B4AC-BCF8-3EE2FDBBE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>
            <a:extLst>
              <a:ext uri="{FF2B5EF4-FFF2-40B4-BE49-F238E27FC236}">
                <a16:creationId xmlns:a16="http://schemas.microsoft.com/office/drawing/2014/main" id="{00E840AC-2989-EBBA-0327-FBCACEC87CD3}"/>
              </a:ext>
            </a:extLst>
          </p:cNvPr>
          <p:cNvSpPr txBox="1"/>
          <p:nvPr/>
        </p:nvSpPr>
        <p:spPr>
          <a:xfrm>
            <a:off x="419100" y="1211073"/>
            <a:ext cx="8161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 err="1">
                <a:solidFill>
                  <a:schemeClr val="accent3"/>
                </a:solidFill>
              </a:rPr>
              <a:t>Klaszterezés</a:t>
            </a:r>
            <a:r>
              <a:rPr lang="hu-HU" sz="2800" dirty="0">
                <a:solidFill>
                  <a:schemeClr val="accent3"/>
                </a:solidFill>
              </a:rPr>
              <a:t> jelentéstartalom alapján</a:t>
            </a:r>
            <a:endParaRPr lang="hu-HU" sz="2000" dirty="0">
              <a:solidFill>
                <a:schemeClr val="accent3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6221CD-DD27-AFDC-E7AB-1257AB6A4AA6}"/>
              </a:ext>
            </a:extLst>
          </p:cNvPr>
          <p:cNvSpPr txBox="1"/>
          <p:nvPr/>
        </p:nvSpPr>
        <p:spPr>
          <a:xfrm>
            <a:off x="569594" y="1794986"/>
            <a:ext cx="76676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b="1" dirty="0" err="1">
                <a:solidFill>
                  <a:schemeClr val="tx2"/>
                </a:solidFill>
              </a:rPr>
              <a:t>Klaszterezés</a:t>
            </a:r>
            <a:r>
              <a:rPr lang="hu-HU" sz="1600" b="1" dirty="0">
                <a:solidFill>
                  <a:schemeClr val="tx2"/>
                </a:solidFill>
              </a:rPr>
              <a:t> módszer: </a:t>
            </a:r>
            <a:r>
              <a:rPr lang="hu-HU" sz="1600" b="1" dirty="0" err="1">
                <a:solidFill>
                  <a:schemeClr val="tx2"/>
                </a:solidFill>
              </a:rPr>
              <a:t>Agglomerative</a:t>
            </a:r>
            <a:r>
              <a:rPr lang="hu-HU" sz="1600" b="1" dirty="0">
                <a:solidFill>
                  <a:schemeClr val="tx2"/>
                </a:solidFill>
              </a:rPr>
              <a:t> </a:t>
            </a:r>
            <a:r>
              <a:rPr lang="hu-HU" sz="1600" b="1" dirty="0" err="1">
                <a:solidFill>
                  <a:schemeClr val="tx2"/>
                </a:solidFill>
              </a:rPr>
              <a:t>clustering</a:t>
            </a:r>
            <a:endParaRPr lang="hu-HU" sz="1600" b="1" dirty="0">
              <a:solidFill>
                <a:schemeClr val="tx2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accent3"/>
                </a:solidFill>
              </a:rPr>
              <a:t>Minden szimptómához:</a:t>
            </a:r>
          </a:p>
          <a:p>
            <a:r>
              <a:rPr lang="hu-HU" sz="1600" dirty="0" err="1">
                <a:solidFill>
                  <a:schemeClr val="tx1"/>
                </a:solidFill>
              </a:rPr>
              <a:t>corrected</a:t>
            </a:r>
            <a:r>
              <a:rPr lang="hu-HU" sz="1600" dirty="0">
                <a:solidFill>
                  <a:schemeClr val="tx1"/>
                </a:solidFill>
              </a:rPr>
              <a:t> ✅</a:t>
            </a:r>
          </a:p>
          <a:p>
            <a:r>
              <a:rPr lang="hu-HU" sz="1600" dirty="0" err="1">
                <a:solidFill>
                  <a:schemeClr val="tx1"/>
                </a:solidFill>
              </a:rPr>
              <a:t>canonical</a:t>
            </a:r>
            <a:r>
              <a:rPr lang="hu-HU" sz="1600" dirty="0">
                <a:solidFill>
                  <a:schemeClr val="tx1"/>
                </a:solidFill>
              </a:rPr>
              <a:t> ✅</a:t>
            </a:r>
          </a:p>
          <a:p>
            <a:r>
              <a:rPr lang="hu-HU" sz="1600" dirty="0" err="1">
                <a:solidFill>
                  <a:schemeClr val="tx1"/>
                </a:solidFill>
              </a:rPr>
              <a:t>clusterID</a:t>
            </a:r>
            <a:r>
              <a:rPr lang="hu-HU" sz="1600" dirty="0">
                <a:solidFill>
                  <a:schemeClr val="tx1"/>
                </a:solidFill>
              </a:rPr>
              <a:t>✅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accent3"/>
                </a:solidFill>
              </a:rPr>
              <a:t>Export</a:t>
            </a:r>
            <a:r>
              <a:rPr lang="hu-HU" sz="1600" dirty="0">
                <a:solidFill>
                  <a:schemeClr val="tx1"/>
                </a:solidFill>
              </a:rPr>
              <a:t>:</a:t>
            </a:r>
          </a:p>
          <a:p>
            <a:r>
              <a:rPr lang="hu-HU" sz="1600" i="1" dirty="0">
                <a:solidFill>
                  <a:schemeClr val="tx1"/>
                </a:solidFill>
              </a:rPr>
              <a:t>symptom_clustered_output.csv</a:t>
            </a:r>
          </a:p>
          <a:p>
            <a:r>
              <a:rPr lang="hu-HU" sz="1600" i="1" dirty="0">
                <a:solidFill>
                  <a:schemeClr val="tx1"/>
                </a:solidFill>
              </a:rPr>
              <a:t>symptom_word_mapping.csv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4C817DB-11D7-49A5-707B-694CF370761C}"/>
              </a:ext>
            </a:extLst>
          </p:cNvPr>
          <p:cNvSpPr txBox="1"/>
          <p:nvPr/>
        </p:nvSpPr>
        <p:spPr>
          <a:xfrm>
            <a:off x="3571786" y="2672148"/>
            <a:ext cx="5002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i="1" dirty="0">
                <a:solidFill>
                  <a:schemeClr val="tx2"/>
                </a:solidFill>
              </a:rPr>
              <a:t>935 </a:t>
            </a:r>
            <a:r>
              <a:rPr lang="hu-HU" sz="2800" dirty="0">
                <a:solidFill>
                  <a:schemeClr val="tx1"/>
                </a:solidFill>
              </a:rPr>
              <a:t>→</a:t>
            </a:r>
            <a:r>
              <a:rPr lang="hu-HU" sz="2800" i="1" dirty="0">
                <a:solidFill>
                  <a:schemeClr val="tx2"/>
                </a:solidFill>
              </a:rPr>
              <a:t> 439 </a:t>
            </a:r>
            <a:r>
              <a:rPr lang="hu-HU" sz="2800" i="1" dirty="0" err="1">
                <a:solidFill>
                  <a:schemeClr val="tx2"/>
                </a:solidFill>
              </a:rPr>
              <a:t>unique</a:t>
            </a:r>
            <a:r>
              <a:rPr lang="hu-HU" sz="2800" i="1" dirty="0">
                <a:solidFill>
                  <a:schemeClr val="tx2"/>
                </a:solidFill>
              </a:rPr>
              <a:t> szimptóma</a:t>
            </a:r>
          </a:p>
        </p:txBody>
      </p:sp>
      <p:sp>
        <p:nvSpPr>
          <p:cNvPr id="11" name="Google Shape;372;p30">
            <a:extLst>
              <a:ext uri="{FF2B5EF4-FFF2-40B4-BE49-F238E27FC236}">
                <a16:creationId xmlns:a16="http://schemas.microsoft.com/office/drawing/2014/main" id="{AA1145EC-7789-0CCB-DAEB-D58C98D09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Adattisztítás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9073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CEA931D5-C4B6-4617-D006-E98645EF8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2D2EA135-6609-209E-D68E-E69091280863}"/>
              </a:ext>
            </a:extLst>
          </p:cNvPr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992317B0-8C4A-ED71-E564-95E886696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5899" y="3189750"/>
            <a:ext cx="50456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Modellek</a:t>
            </a:r>
            <a:endParaRPr dirty="0"/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5B530AD3-7EFE-9D0A-1CAA-E236056AE5F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3</a:t>
            </a:r>
            <a:endParaRPr dirty="0"/>
          </a:p>
        </p:txBody>
      </p:sp>
      <p:grpSp>
        <p:nvGrpSpPr>
          <p:cNvPr id="2" name="Google Shape;1228;p50">
            <a:extLst>
              <a:ext uri="{FF2B5EF4-FFF2-40B4-BE49-F238E27FC236}">
                <a16:creationId xmlns:a16="http://schemas.microsoft.com/office/drawing/2014/main" id="{FBE98CB1-D58A-CF80-9929-D6334345B4A7}"/>
              </a:ext>
            </a:extLst>
          </p:cNvPr>
          <p:cNvGrpSpPr/>
          <p:nvPr/>
        </p:nvGrpSpPr>
        <p:grpSpPr>
          <a:xfrm>
            <a:off x="111626" y="414418"/>
            <a:ext cx="4029847" cy="4314663"/>
            <a:chOff x="3499776" y="2414214"/>
            <a:chExt cx="2144458" cy="2190009"/>
          </a:xfrm>
        </p:grpSpPr>
        <p:grpSp>
          <p:nvGrpSpPr>
            <p:cNvPr id="3" name="Google Shape;1229;p50">
              <a:extLst>
                <a:ext uri="{FF2B5EF4-FFF2-40B4-BE49-F238E27FC236}">
                  <a16:creationId xmlns:a16="http://schemas.microsoft.com/office/drawing/2014/main" id="{587B3B12-817C-5AEA-E91D-9C2C6D4FFA30}"/>
                </a:ext>
              </a:extLst>
            </p:cNvPr>
            <p:cNvGrpSpPr/>
            <p:nvPr/>
          </p:nvGrpSpPr>
          <p:grpSpPr>
            <a:xfrm>
              <a:off x="3892002" y="2765626"/>
              <a:ext cx="1360093" cy="1836884"/>
              <a:chOff x="6376857" y="2508525"/>
              <a:chExt cx="616794" cy="833016"/>
            </a:xfrm>
          </p:grpSpPr>
          <p:sp>
            <p:nvSpPr>
              <p:cNvPr id="27" name="Google Shape;1230;p50">
                <a:extLst>
                  <a:ext uri="{FF2B5EF4-FFF2-40B4-BE49-F238E27FC236}">
                    <a16:creationId xmlns:a16="http://schemas.microsoft.com/office/drawing/2014/main" id="{A09A32BB-AFE6-D396-4FA8-FD7AC1E6E811}"/>
                  </a:ext>
                </a:extLst>
              </p:cNvPr>
              <p:cNvSpPr/>
              <p:nvPr/>
            </p:nvSpPr>
            <p:spPr>
              <a:xfrm>
                <a:off x="6487918" y="2536563"/>
                <a:ext cx="324181" cy="43174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9886" extrusionOk="0">
                    <a:moveTo>
                      <a:pt x="2489" y="90"/>
                    </a:moveTo>
                    <a:cubicBezTo>
                      <a:pt x="1856" y="224"/>
                      <a:pt x="1437" y="536"/>
                      <a:pt x="893" y="920"/>
                    </a:cubicBezTo>
                    <a:lnTo>
                      <a:pt x="893" y="920"/>
                    </a:lnTo>
                    <a:cubicBezTo>
                      <a:pt x="295" y="1330"/>
                      <a:pt x="170" y="1972"/>
                      <a:pt x="90" y="2659"/>
                    </a:cubicBezTo>
                    <a:lnTo>
                      <a:pt x="90" y="2659"/>
                    </a:lnTo>
                    <a:cubicBezTo>
                      <a:pt x="0" y="3418"/>
                      <a:pt x="0" y="4292"/>
                      <a:pt x="143" y="5032"/>
                    </a:cubicBezTo>
                    <a:lnTo>
                      <a:pt x="143" y="5032"/>
                    </a:lnTo>
                    <a:cubicBezTo>
                      <a:pt x="259" y="5657"/>
                      <a:pt x="464" y="6263"/>
                      <a:pt x="1000" y="6638"/>
                    </a:cubicBezTo>
                    <a:lnTo>
                      <a:pt x="1000" y="6638"/>
                    </a:lnTo>
                    <a:cubicBezTo>
                      <a:pt x="1205" y="6790"/>
                      <a:pt x="1428" y="6932"/>
                      <a:pt x="1633" y="7084"/>
                    </a:cubicBezTo>
                    <a:lnTo>
                      <a:pt x="1633" y="7084"/>
                    </a:lnTo>
                    <a:cubicBezTo>
                      <a:pt x="1803" y="7209"/>
                      <a:pt x="1927" y="7387"/>
                      <a:pt x="2106" y="7512"/>
                    </a:cubicBezTo>
                    <a:lnTo>
                      <a:pt x="2106" y="7512"/>
                    </a:lnTo>
                    <a:cubicBezTo>
                      <a:pt x="2222" y="7593"/>
                      <a:pt x="2311" y="7637"/>
                      <a:pt x="2382" y="7771"/>
                    </a:cubicBezTo>
                    <a:lnTo>
                      <a:pt x="2382" y="7771"/>
                    </a:lnTo>
                    <a:cubicBezTo>
                      <a:pt x="2507" y="7994"/>
                      <a:pt x="2552" y="8280"/>
                      <a:pt x="2588" y="8538"/>
                    </a:cubicBezTo>
                    <a:lnTo>
                      <a:pt x="2588" y="8538"/>
                    </a:lnTo>
                    <a:cubicBezTo>
                      <a:pt x="2641" y="8958"/>
                      <a:pt x="2659" y="9377"/>
                      <a:pt x="2650" y="9796"/>
                    </a:cubicBezTo>
                    <a:lnTo>
                      <a:pt x="2650" y="9796"/>
                    </a:lnTo>
                    <a:cubicBezTo>
                      <a:pt x="2811" y="9876"/>
                      <a:pt x="2953" y="9743"/>
                      <a:pt x="3096" y="9609"/>
                    </a:cubicBezTo>
                    <a:lnTo>
                      <a:pt x="3096" y="9609"/>
                    </a:lnTo>
                    <a:cubicBezTo>
                      <a:pt x="3221" y="9493"/>
                      <a:pt x="3364" y="9368"/>
                      <a:pt x="3524" y="9413"/>
                    </a:cubicBezTo>
                    <a:lnTo>
                      <a:pt x="3524" y="9413"/>
                    </a:lnTo>
                    <a:cubicBezTo>
                      <a:pt x="3614" y="9430"/>
                      <a:pt x="3649" y="9520"/>
                      <a:pt x="3765" y="9457"/>
                    </a:cubicBezTo>
                    <a:lnTo>
                      <a:pt x="3765" y="9457"/>
                    </a:lnTo>
                    <a:cubicBezTo>
                      <a:pt x="3828" y="9421"/>
                      <a:pt x="3872" y="9332"/>
                      <a:pt x="3908" y="9279"/>
                    </a:cubicBezTo>
                    <a:lnTo>
                      <a:pt x="3908" y="9279"/>
                    </a:lnTo>
                    <a:cubicBezTo>
                      <a:pt x="4015" y="9127"/>
                      <a:pt x="4086" y="8949"/>
                      <a:pt x="4158" y="8779"/>
                    </a:cubicBezTo>
                    <a:lnTo>
                      <a:pt x="4158" y="8779"/>
                    </a:lnTo>
                    <a:cubicBezTo>
                      <a:pt x="4274" y="8503"/>
                      <a:pt x="4479" y="8306"/>
                      <a:pt x="4764" y="8556"/>
                    </a:cubicBezTo>
                    <a:lnTo>
                      <a:pt x="4764" y="8556"/>
                    </a:lnTo>
                    <a:cubicBezTo>
                      <a:pt x="4987" y="8743"/>
                      <a:pt x="5014" y="8975"/>
                      <a:pt x="5121" y="9225"/>
                    </a:cubicBezTo>
                    <a:lnTo>
                      <a:pt x="5121" y="9225"/>
                    </a:lnTo>
                    <a:cubicBezTo>
                      <a:pt x="5273" y="9564"/>
                      <a:pt x="5674" y="9885"/>
                      <a:pt x="6067" y="9787"/>
                    </a:cubicBezTo>
                    <a:lnTo>
                      <a:pt x="6067" y="9787"/>
                    </a:lnTo>
                    <a:cubicBezTo>
                      <a:pt x="6647" y="9653"/>
                      <a:pt x="6370" y="9038"/>
                      <a:pt x="6343" y="8619"/>
                    </a:cubicBezTo>
                    <a:lnTo>
                      <a:pt x="6343" y="8619"/>
                    </a:lnTo>
                    <a:cubicBezTo>
                      <a:pt x="6326" y="8057"/>
                      <a:pt x="6361" y="7494"/>
                      <a:pt x="6468" y="6941"/>
                    </a:cubicBezTo>
                    <a:lnTo>
                      <a:pt x="6468" y="6941"/>
                    </a:lnTo>
                    <a:cubicBezTo>
                      <a:pt x="6504" y="6727"/>
                      <a:pt x="6531" y="6477"/>
                      <a:pt x="6673" y="6308"/>
                    </a:cubicBezTo>
                    <a:lnTo>
                      <a:pt x="6673" y="6308"/>
                    </a:lnTo>
                    <a:cubicBezTo>
                      <a:pt x="6789" y="6165"/>
                      <a:pt x="6977" y="6094"/>
                      <a:pt x="7119" y="5978"/>
                    </a:cubicBezTo>
                    <a:lnTo>
                      <a:pt x="7119" y="5978"/>
                    </a:lnTo>
                    <a:cubicBezTo>
                      <a:pt x="7325" y="5808"/>
                      <a:pt x="7423" y="5416"/>
                      <a:pt x="7066" y="5371"/>
                    </a:cubicBezTo>
                    <a:lnTo>
                      <a:pt x="7066" y="5371"/>
                    </a:lnTo>
                    <a:cubicBezTo>
                      <a:pt x="7048" y="5041"/>
                      <a:pt x="7102" y="4684"/>
                      <a:pt x="7021" y="4381"/>
                    </a:cubicBezTo>
                    <a:lnTo>
                      <a:pt x="7021" y="4381"/>
                    </a:lnTo>
                    <a:cubicBezTo>
                      <a:pt x="6941" y="4087"/>
                      <a:pt x="6736" y="3792"/>
                      <a:pt x="6566" y="3542"/>
                    </a:cubicBezTo>
                    <a:lnTo>
                      <a:pt x="6566" y="3542"/>
                    </a:lnTo>
                    <a:cubicBezTo>
                      <a:pt x="6183" y="3007"/>
                      <a:pt x="5879" y="2445"/>
                      <a:pt x="5549" y="1856"/>
                    </a:cubicBezTo>
                    <a:lnTo>
                      <a:pt x="5549" y="1856"/>
                    </a:lnTo>
                    <a:cubicBezTo>
                      <a:pt x="5273" y="1375"/>
                      <a:pt x="5050" y="679"/>
                      <a:pt x="4613" y="322"/>
                    </a:cubicBezTo>
                    <a:lnTo>
                      <a:pt x="4613" y="322"/>
                    </a:lnTo>
                    <a:cubicBezTo>
                      <a:pt x="4318" y="81"/>
                      <a:pt x="3828" y="1"/>
                      <a:pt x="3355" y="1"/>
                    </a:cubicBezTo>
                    <a:lnTo>
                      <a:pt x="3355" y="1"/>
                    </a:lnTo>
                    <a:cubicBezTo>
                      <a:pt x="3034" y="1"/>
                      <a:pt x="2721" y="37"/>
                      <a:pt x="2489" y="9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31;p50">
                <a:extLst>
                  <a:ext uri="{FF2B5EF4-FFF2-40B4-BE49-F238E27FC236}">
                    <a16:creationId xmlns:a16="http://schemas.microsoft.com/office/drawing/2014/main" id="{7D019492-6C81-C387-8FB9-C3B38A8A5A64}"/>
                  </a:ext>
                </a:extLst>
              </p:cNvPr>
              <p:cNvSpPr/>
              <p:nvPr/>
            </p:nvSpPr>
            <p:spPr>
              <a:xfrm>
                <a:off x="6723623" y="2805415"/>
                <a:ext cx="61622" cy="241596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532" extrusionOk="0">
                    <a:moveTo>
                      <a:pt x="1312" y="197"/>
                    </a:moveTo>
                    <a:cubicBezTo>
                      <a:pt x="1312" y="197"/>
                      <a:pt x="616" y="1330"/>
                      <a:pt x="911" y="2962"/>
                    </a:cubicBezTo>
                    <a:cubicBezTo>
                      <a:pt x="1205" y="4595"/>
                      <a:pt x="1410" y="5273"/>
                      <a:pt x="1410" y="5273"/>
                    </a:cubicBezTo>
                    <a:cubicBezTo>
                      <a:pt x="1410" y="5273"/>
                      <a:pt x="1303" y="5531"/>
                      <a:pt x="1223" y="5505"/>
                    </a:cubicBezTo>
                    <a:cubicBezTo>
                      <a:pt x="1044" y="5460"/>
                      <a:pt x="1" y="1972"/>
                      <a:pt x="1027" y="134"/>
                    </a:cubicBezTo>
                    <a:cubicBezTo>
                      <a:pt x="1107" y="0"/>
                      <a:pt x="1312" y="197"/>
                      <a:pt x="1312" y="197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32;p50">
                <a:extLst>
                  <a:ext uri="{FF2B5EF4-FFF2-40B4-BE49-F238E27FC236}">
                    <a16:creationId xmlns:a16="http://schemas.microsoft.com/office/drawing/2014/main" id="{1160E773-717E-166D-9227-1033BC428576}"/>
                  </a:ext>
                </a:extLst>
              </p:cNvPr>
              <p:cNvSpPr/>
              <p:nvPr/>
            </p:nvSpPr>
            <p:spPr>
              <a:xfrm>
                <a:off x="6689339" y="2773446"/>
                <a:ext cx="96298" cy="282910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478" extrusionOk="0">
                    <a:moveTo>
                      <a:pt x="2168" y="197"/>
                    </a:moveTo>
                    <a:cubicBezTo>
                      <a:pt x="295" y="2499"/>
                      <a:pt x="1794" y="6353"/>
                      <a:pt x="1794" y="6353"/>
                    </a:cubicBezTo>
                    <a:cubicBezTo>
                      <a:pt x="1794" y="6353"/>
                      <a:pt x="1705" y="6477"/>
                      <a:pt x="1624" y="6460"/>
                    </a:cubicBezTo>
                    <a:cubicBezTo>
                      <a:pt x="1446" y="6406"/>
                      <a:pt x="1" y="2151"/>
                      <a:pt x="1794" y="117"/>
                    </a:cubicBezTo>
                    <a:cubicBezTo>
                      <a:pt x="1892" y="1"/>
                      <a:pt x="2204" y="161"/>
                      <a:pt x="2168" y="19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33;p50">
                <a:extLst>
                  <a:ext uri="{FF2B5EF4-FFF2-40B4-BE49-F238E27FC236}">
                    <a16:creationId xmlns:a16="http://schemas.microsoft.com/office/drawing/2014/main" id="{DAEEB6DF-82B4-0372-796D-3A0EF1ABB152}"/>
                  </a:ext>
                </a:extLst>
              </p:cNvPr>
              <p:cNvSpPr/>
              <p:nvPr/>
            </p:nvSpPr>
            <p:spPr>
              <a:xfrm>
                <a:off x="6564652" y="2859176"/>
                <a:ext cx="77606" cy="189408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4337" extrusionOk="0">
                    <a:moveTo>
                      <a:pt x="590" y="197"/>
                    </a:moveTo>
                    <a:cubicBezTo>
                      <a:pt x="590" y="197"/>
                      <a:pt x="1294" y="2953"/>
                      <a:pt x="37" y="4068"/>
                    </a:cubicBezTo>
                    <a:cubicBezTo>
                      <a:pt x="37" y="4068"/>
                      <a:pt x="1" y="4336"/>
                      <a:pt x="206" y="4336"/>
                    </a:cubicBezTo>
                    <a:cubicBezTo>
                      <a:pt x="545" y="4336"/>
                      <a:pt x="1776" y="2168"/>
                      <a:pt x="822" y="72"/>
                    </a:cubicBezTo>
                    <a:cubicBezTo>
                      <a:pt x="822" y="72"/>
                      <a:pt x="652" y="0"/>
                      <a:pt x="590" y="197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34;p50">
                <a:extLst>
                  <a:ext uri="{FF2B5EF4-FFF2-40B4-BE49-F238E27FC236}">
                    <a16:creationId xmlns:a16="http://schemas.microsoft.com/office/drawing/2014/main" id="{9A55423F-CFC9-3B0E-CB41-4A42D75EA887}"/>
                  </a:ext>
                </a:extLst>
              </p:cNvPr>
              <p:cNvSpPr/>
              <p:nvPr/>
            </p:nvSpPr>
            <p:spPr>
              <a:xfrm>
                <a:off x="6692484" y="2790216"/>
                <a:ext cx="47952" cy="279373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6397" extrusionOk="0">
                    <a:moveTo>
                      <a:pt x="687" y="161"/>
                    </a:moveTo>
                    <a:cubicBezTo>
                      <a:pt x="687" y="161"/>
                      <a:pt x="161" y="2463"/>
                      <a:pt x="205" y="2864"/>
                    </a:cubicBezTo>
                    <a:cubicBezTo>
                      <a:pt x="250" y="3257"/>
                      <a:pt x="419" y="5398"/>
                      <a:pt x="18" y="6085"/>
                    </a:cubicBezTo>
                    <a:cubicBezTo>
                      <a:pt x="18" y="6085"/>
                      <a:pt x="0" y="6397"/>
                      <a:pt x="437" y="6254"/>
                    </a:cubicBezTo>
                    <a:cubicBezTo>
                      <a:pt x="633" y="6192"/>
                      <a:pt x="633" y="3979"/>
                      <a:pt x="526" y="2766"/>
                    </a:cubicBezTo>
                    <a:cubicBezTo>
                      <a:pt x="526" y="2766"/>
                      <a:pt x="776" y="438"/>
                      <a:pt x="10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35;p50">
                <a:extLst>
                  <a:ext uri="{FF2B5EF4-FFF2-40B4-BE49-F238E27FC236}">
                    <a16:creationId xmlns:a16="http://schemas.microsoft.com/office/drawing/2014/main" id="{FD9766DC-63AC-713D-6826-A33F76C933E0}"/>
                  </a:ext>
                </a:extLst>
              </p:cNvPr>
              <p:cNvSpPr/>
              <p:nvPr/>
            </p:nvSpPr>
            <p:spPr>
              <a:xfrm>
                <a:off x="6655842" y="2811267"/>
                <a:ext cx="52232" cy="25561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5853" extrusionOk="0">
                    <a:moveTo>
                      <a:pt x="286" y="80"/>
                    </a:moveTo>
                    <a:cubicBezTo>
                      <a:pt x="286" y="80"/>
                      <a:pt x="438" y="4532"/>
                      <a:pt x="0" y="5781"/>
                    </a:cubicBezTo>
                    <a:lnTo>
                      <a:pt x="652" y="5852"/>
                    </a:lnTo>
                    <a:cubicBezTo>
                      <a:pt x="652" y="5852"/>
                      <a:pt x="1196" y="2757"/>
                      <a:pt x="7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36;p50">
                <a:extLst>
                  <a:ext uri="{FF2B5EF4-FFF2-40B4-BE49-F238E27FC236}">
                    <a16:creationId xmlns:a16="http://schemas.microsoft.com/office/drawing/2014/main" id="{54AFFF47-3A57-3014-A1C1-DC6DC6C0BB17}"/>
                  </a:ext>
                </a:extLst>
              </p:cNvPr>
              <p:cNvSpPr/>
              <p:nvPr/>
            </p:nvSpPr>
            <p:spPr>
              <a:xfrm>
                <a:off x="6625838" y="2806594"/>
                <a:ext cx="53018" cy="262210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6004" extrusionOk="0">
                    <a:moveTo>
                      <a:pt x="36" y="330"/>
                    </a:moveTo>
                    <a:cubicBezTo>
                      <a:pt x="36" y="330"/>
                      <a:pt x="634" y="3943"/>
                      <a:pt x="1" y="5718"/>
                    </a:cubicBezTo>
                    <a:cubicBezTo>
                      <a:pt x="1" y="5718"/>
                      <a:pt x="81" y="6004"/>
                      <a:pt x="491" y="5879"/>
                    </a:cubicBezTo>
                    <a:cubicBezTo>
                      <a:pt x="491" y="5879"/>
                      <a:pt x="1214" y="3970"/>
                      <a:pt x="625" y="196"/>
                    </a:cubicBezTo>
                    <a:cubicBezTo>
                      <a:pt x="598" y="0"/>
                      <a:pt x="36" y="330"/>
                      <a:pt x="36" y="330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37;p50">
                <a:extLst>
                  <a:ext uri="{FF2B5EF4-FFF2-40B4-BE49-F238E27FC236}">
                    <a16:creationId xmlns:a16="http://schemas.microsoft.com/office/drawing/2014/main" id="{F6182A21-8970-9059-CA00-CE01B9C377E3}"/>
                  </a:ext>
                </a:extLst>
              </p:cNvPr>
              <p:cNvSpPr/>
              <p:nvPr/>
            </p:nvSpPr>
            <p:spPr>
              <a:xfrm>
                <a:off x="6597800" y="2848258"/>
                <a:ext cx="58084" cy="204999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4694" extrusionOk="0">
                    <a:moveTo>
                      <a:pt x="268" y="197"/>
                    </a:moveTo>
                    <a:cubicBezTo>
                      <a:pt x="268" y="197"/>
                      <a:pt x="999" y="2320"/>
                      <a:pt x="0" y="4657"/>
                    </a:cubicBezTo>
                    <a:lnTo>
                      <a:pt x="330" y="4693"/>
                    </a:lnTo>
                    <a:cubicBezTo>
                      <a:pt x="330" y="4693"/>
                      <a:pt x="1329" y="1865"/>
                      <a:pt x="527" y="1"/>
                    </a:cubicBezTo>
                    <a:cubicBezTo>
                      <a:pt x="527" y="1"/>
                      <a:pt x="312" y="1"/>
                      <a:pt x="268" y="197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38;p50">
                <a:extLst>
                  <a:ext uri="{FF2B5EF4-FFF2-40B4-BE49-F238E27FC236}">
                    <a16:creationId xmlns:a16="http://schemas.microsoft.com/office/drawing/2014/main" id="{17E593C3-7A0D-586C-8A7F-8C547278A28F}"/>
                  </a:ext>
                </a:extLst>
              </p:cNvPr>
              <p:cNvSpPr/>
              <p:nvPr/>
            </p:nvSpPr>
            <p:spPr>
              <a:xfrm>
                <a:off x="6522988" y="3000197"/>
                <a:ext cx="403272" cy="341344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7816" extrusionOk="0">
                    <a:moveTo>
                      <a:pt x="1053" y="286"/>
                    </a:moveTo>
                    <a:cubicBezTo>
                      <a:pt x="1053" y="286"/>
                      <a:pt x="0" y="1071"/>
                      <a:pt x="509" y="1981"/>
                    </a:cubicBezTo>
                    <a:lnTo>
                      <a:pt x="509" y="1981"/>
                    </a:lnTo>
                    <a:cubicBezTo>
                      <a:pt x="1026" y="2891"/>
                      <a:pt x="304" y="5014"/>
                      <a:pt x="304" y="5014"/>
                    </a:cubicBezTo>
                    <a:lnTo>
                      <a:pt x="304" y="5014"/>
                    </a:lnTo>
                    <a:cubicBezTo>
                      <a:pt x="3604" y="7816"/>
                      <a:pt x="9064" y="4345"/>
                      <a:pt x="9064" y="4345"/>
                    </a:cubicBezTo>
                    <a:lnTo>
                      <a:pt x="9064" y="4345"/>
                    </a:lnTo>
                    <a:cubicBezTo>
                      <a:pt x="9234" y="2802"/>
                      <a:pt x="7387" y="1758"/>
                      <a:pt x="6968" y="1517"/>
                    </a:cubicBezTo>
                    <a:lnTo>
                      <a:pt x="6968" y="1517"/>
                    </a:lnTo>
                    <a:cubicBezTo>
                      <a:pt x="6540" y="1268"/>
                      <a:pt x="6085" y="1"/>
                      <a:pt x="6085" y="1"/>
                    </a:cubicBezTo>
                    <a:lnTo>
                      <a:pt x="6085" y="1"/>
                    </a:lnTo>
                    <a:cubicBezTo>
                      <a:pt x="4461" y="1473"/>
                      <a:pt x="1053" y="286"/>
                      <a:pt x="1053" y="286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39;p50">
                <a:extLst>
                  <a:ext uri="{FF2B5EF4-FFF2-40B4-BE49-F238E27FC236}">
                    <a16:creationId xmlns:a16="http://schemas.microsoft.com/office/drawing/2014/main" id="{4EE3D51E-B821-A0C5-F9E4-591F0D22E2D1}"/>
                  </a:ext>
                </a:extLst>
              </p:cNvPr>
              <p:cNvSpPr/>
              <p:nvPr/>
            </p:nvSpPr>
            <p:spPr>
              <a:xfrm>
                <a:off x="6803108" y="2946828"/>
                <a:ext cx="190543" cy="182376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176" extrusionOk="0">
                    <a:moveTo>
                      <a:pt x="1357" y="27"/>
                    </a:moveTo>
                    <a:cubicBezTo>
                      <a:pt x="1258" y="54"/>
                      <a:pt x="536" y="536"/>
                      <a:pt x="1" y="973"/>
                    </a:cubicBezTo>
                    <a:lnTo>
                      <a:pt x="1" y="973"/>
                    </a:lnTo>
                    <a:cubicBezTo>
                      <a:pt x="1" y="973"/>
                      <a:pt x="527" y="2276"/>
                      <a:pt x="893" y="2356"/>
                    </a:cubicBezTo>
                    <a:lnTo>
                      <a:pt x="893" y="2356"/>
                    </a:lnTo>
                    <a:cubicBezTo>
                      <a:pt x="1258" y="2436"/>
                      <a:pt x="2811" y="3408"/>
                      <a:pt x="2998" y="4113"/>
                    </a:cubicBezTo>
                    <a:lnTo>
                      <a:pt x="2998" y="4113"/>
                    </a:lnTo>
                    <a:cubicBezTo>
                      <a:pt x="2998" y="4113"/>
                      <a:pt x="4069" y="4176"/>
                      <a:pt x="4363" y="2980"/>
                    </a:cubicBezTo>
                    <a:lnTo>
                      <a:pt x="4363" y="2980"/>
                    </a:lnTo>
                    <a:cubicBezTo>
                      <a:pt x="4363" y="2980"/>
                      <a:pt x="3248" y="1"/>
                      <a:pt x="1633" y="1"/>
                    </a:cubicBezTo>
                    <a:lnTo>
                      <a:pt x="1633" y="1"/>
                    </a:lnTo>
                    <a:cubicBezTo>
                      <a:pt x="1544" y="1"/>
                      <a:pt x="1446" y="10"/>
                      <a:pt x="1357" y="27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40;p50">
                <a:extLst>
                  <a:ext uri="{FF2B5EF4-FFF2-40B4-BE49-F238E27FC236}">
                    <a16:creationId xmlns:a16="http://schemas.microsoft.com/office/drawing/2014/main" id="{A05C986F-E6E8-E3DE-107E-A96C46F87043}"/>
                  </a:ext>
                </a:extLst>
              </p:cNvPr>
              <p:cNvSpPr/>
              <p:nvPr/>
            </p:nvSpPr>
            <p:spPr>
              <a:xfrm>
                <a:off x="6376857" y="3000197"/>
                <a:ext cx="174996" cy="300816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6888" extrusionOk="0">
                    <a:moveTo>
                      <a:pt x="2151" y="135"/>
                    </a:moveTo>
                    <a:cubicBezTo>
                      <a:pt x="2151" y="135"/>
                      <a:pt x="902" y="572"/>
                      <a:pt x="563" y="1883"/>
                    </a:cubicBezTo>
                    <a:lnTo>
                      <a:pt x="563" y="1883"/>
                    </a:lnTo>
                    <a:lnTo>
                      <a:pt x="661" y="5630"/>
                    </a:lnTo>
                    <a:cubicBezTo>
                      <a:pt x="661" y="5630"/>
                      <a:pt x="1" y="6888"/>
                      <a:pt x="2080" y="6406"/>
                    </a:cubicBezTo>
                    <a:lnTo>
                      <a:pt x="2080" y="6406"/>
                    </a:lnTo>
                    <a:cubicBezTo>
                      <a:pt x="2080" y="6406"/>
                      <a:pt x="2338" y="4604"/>
                      <a:pt x="2499" y="4845"/>
                    </a:cubicBezTo>
                    <a:lnTo>
                      <a:pt x="2499" y="4845"/>
                    </a:lnTo>
                    <a:cubicBezTo>
                      <a:pt x="2659" y="5095"/>
                      <a:pt x="3239" y="4988"/>
                      <a:pt x="3239" y="4988"/>
                    </a:cubicBezTo>
                    <a:lnTo>
                      <a:pt x="3239" y="4988"/>
                    </a:lnTo>
                    <a:cubicBezTo>
                      <a:pt x="3239" y="4988"/>
                      <a:pt x="4007" y="2864"/>
                      <a:pt x="3614" y="2222"/>
                    </a:cubicBezTo>
                    <a:lnTo>
                      <a:pt x="3614" y="2222"/>
                    </a:lnTo>
                    <a:cubicBezTo>
                      <a:pt x="3230" y="1598"/>
                      <a:pt x="3177" y="955"/>
                      <a:pt x="3882" y="206"/>
                    </a:cubicBezTo>
                    <a:lnTo>
                      <a:pt x="3882" y="206"/>
                    </a:lnTo>
                    <a:cubicBezTo>
                      <a:pt x="3882" y="206"/>
                      <a:pt x="3650" y="1"/>
                      <a:pt x="3070" y="1"/>
                    </a:cubicBezTo>
                    <a:lnTo>
                      <a:pt x="3070" y="1"/>
                    </a:lnTo>
                    <a:cubicBezTo>
                      <a:pt x="2829" y="1"/>
                      <a:pt x="2526" y="37"/>
                      <a:pt x="2151" y="135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41;p50">
                <a:extLst>
                  <a:ext uri="{FF2B5EF4-FFF2-40B4-BE49-F238E27FC236}">
                    <a16:creationId xmlns:a16="http://schemas.microsoft.com/office/drawing/2014/main" id="{F876F0B7-F970-4077-1779-4EA8AE9F74A7}"/>
                  </a:ext>
                </a:extLst>
              </p:cNvPr>
              <p:cNvSpPr/>
              <p:nvPr/>
            </p:nvSpPr>
            <p:spPr>
              <a:xfrm>
                <a:off x="6599329" y="2629674"/>
                <a:ext cx="206571" cy="21434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4908" extrusionOk="0">
                    <a:moveTo>
                      <a:pt x="1964" y="179"/>
                    </a:moveTo>
                    <a:cubicBezTo>
                      <a:pt x="1437" y="786"/>
                      <a:pt x="643" y="866"/>
                      <a:pt x="643" y="866"/>
                    </a:cubicBezTo>
                    <a:lnTo>
                      <a:pt x="643" y="866"/>
                    </a:lnTo>
                    <a:cubicBezTo>
                      <a:pt x="1" y="1785"/>
                      <a:pt x="848" y="4015"/>
                      <a:pt x="848" y="4015"/>
                    </a:cubicBezTo>
                    <a:lnTo>
                      <a:pt x="848" y="4015"/>
                    </a:lnTo>
                    <a:cubicBezTo>
                      <a:pt x="1259" y="4908"/>
                      <a:pt x="2526" y="4158"/>
                      <a:pt x="2526" y="4158"/>
                    </a:cubicBezTo>
                    <a:lnTo>
                      <a:pt x="2526" y="4158"/>
                    </a:lnTo>
                    <a:cubicBezTo>
                      <a:pt x="3070" y="3917"/>
                      <a:pt x="3908" y="3453"/>
                      <a:pt x="4345" y="3293"/>
                    </a:cubicBezTo>
                    <a:lnTo>
                      <a:pt x="4345" y="3293"/>
                    </a:lnTo>
                    <a:cubicBezTo>
                      <a:pt x="4363" y="3284"/>
                      <a:pt x="4372" y="3284"/>
                      <a:pt x="4381" y="3275"/>
                    </a:cubicBezTo>
                    <a:lnTo>
                      <a:pt x="4381" y="3275"/>
                    </a:lnTo>
                    <a:cubicBezTo>
                      <a:pt x="4729" y="3079"/>
                      <a:pt x="4515" y="2267"/>
                      <a:pt x="4069" y="2222"/>
                    </a:cubicBezTo>
                    <a:lnTo>
                      <a:pt x="4069" y="2222"/>
                    </a:lnTo>
                    <a:cubicBezTo>
                      <a:pt x="3953" y="2213"/>
                      <a:pt x="3971" y="1732"/>
                      <a:pt x="3971" y="1732"/>
                    </a:cubicBezTo>
                    <a:lnTo>
                      <a:pt x="3971" y="1732"/>
                    </a:lnTo>
                    <a:cubicBezTo>
                      <a:pt x="3971" y="1732"/>
                      <a:pt x="3230" y="1839"/>
                      <a:pt x="2865" y="2053"/>
                    </a:cubicBezTo>
                    <a:lnTo>
                      <a:pt x="2865" y="2053"/>
                    </a:lnTo>
                    <a:cubicBezTo>
                      <a:pt x="2865" y="2053"/>
                      <a:pt x="2365" y="1749"/>
                      <a:pt x="2419" y="831"/>
                    </a:cubicBezTo>
                    <a:lnTo>
                      <a:pt x="2419" y="831"/>
                    </a:lnTo>
                    <a:cubicBezTo>
                      <a:pt x="2436" y="652"/>
                      <a:pt x="2472" y="1"/>
                      <a:pt x="2240" y="1"/>
                    </a:cubicBezTo>
                    <a:lnTo>
                      <a:pt x="2240" y="1"/>
                    </a:lnTo>
                    <a:cubicBezTo>
                      <a:pt x="2169" y="1"/>
                      <a:pt x="2088" y="54"/>
                      <a:pt x="1964" y="17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42;p50">
                <a:extLst>
                  <a:ext uri="{FF2B5EF4-FFF2-40B4-BE49-F238E27FC236}">
                    <a16:creationId xmlns:a16="http://schemas.microsoft.com/office/drawing/2014/main" id="{97DE7F12-FA4D-8ED6-9E43-BF0B035A45A5}"/>
                  </a:ext>
                </a:extLst>
              </p:cNvPr>
              <p:cNvSpPr/>
              <p:nvPr/>
            </p:nvSpPr>
            <p:spPr>
              <a:xfrm>
                <a:off x="6527268" y="2548267"/>
                <a:ext cx="291470" cy="284832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6522" extrusionOk="0">
                    <a:moveTo>
                      <a:pt x="1125" y="375"/>
                    </a:moveTo>
                    <a:cubicBezTo>
                      <a:pt x="447" y="848"/>
                      <a:pt x="1" y="1999"/>
                      <a:pt x="482" y="2882"/>
                    </a:cubicBezTo>
                    <a:lnTo>
                      <a:pt x="482" y="2882"/>
                    </a:lnTo>
                    <a:cubicBezTo>
                      <a:pt x="973" y="3756"/>
                      <a:pt x="679" y="3819"/>
                      <a:pt x="589" y="4086"/>
                    </a:cubicBezTo>
                    <a:lnTo>
                      <a:pt x="589" y="4086"/>
                    </a:lnTo>
                    <a:cubicBezTo>
                      <a:pt x="491" y="4363"/>
                      <a:pt x="1330" y="5496"/>
                      <a:pt x="1392" y="5532"/>
                    </a:cubicBezTo>
                    <a:lnTo>
                      <a:pt x="1392" y="5532"/>
                    </a:lnTo>
                    <a:cubicBezTo>
                      <a:pt x="1455" y="5576"/>
                      <a:pt x="1838" y="6522"/>
                      <a:pt x="2588" y="6379"/>
                    </a:cubicBezTo>
                    <a:lnTo>
                      <a:pt x="2588" y="6379"/>
                    </a:lnTo>
                    <a:cubicBezTo>
                      <a:pt x="2588" y="6379"/>
                      <a:pt x="2124" y="5487"/>
                      <a:pt x="2008" y="4336"/>
                    </a:cubicBezTo>
                    <a:lnTo>
                      <a:pt x="2008" y="4336"/>
                    </a:lnTo>
                    <a:cubicBezTo>
                      <a:pt x="1901" y="3176"/>
                      <a:pt x="2026" y="3034"/>
                      <a:pt x="2168" y="2739"/>
                    </a:cubicBezTo>
                    <a:lnTo>
                      <a:pt x="2168" y="2739"/>
                    </a:lnTo>
                    <a:lnTo>
                      <a:pt x="2231" y="2623"/>
                    </a:lnTo>
                    <a:cubicBezTo>
                      <a:pt x="2552" y="2525"/>
                      <a:pt x="3114" y="2481"/>
                      <a:pt x="3542" y="1945"/>
                    </a:cubicBezTo>
                    <a:lnTo>
                      <a:pt x="3542" y="1945"/>
                    </a:lnTo>
                    <a:cubicBezTo>
                      <a:pt x="3997" y="1383"/>
                      <a:pt x="4229" y="2026"/>
                      <a:pt x="4193" y="2436"/>
                    </a:cubicBezTo>
                    <a:lnTo>
                      <a:pt x="4193" y="2436"/>
                    </a:lnTo>
                    <a:cubicBezTo>
                      <a:pt x="4193" y="2436"/>
                      <a:pt x="4077" y="3266"/>
                      <a:pt x="4443" y="3676"/>
                    </a:cubicBezTo>
                    <a:lnTo>
                      <a:pt x="4443" y="3676"/>
                    </a:lnTo>
                    <a:cubicBezTo>
                      <a:pt x="4443" y="3676"/>
                      <a:pt x="5309" y="3444"/>
                      <a:pt x="5603" y="3444"/>
                    </a:cubicBezTo>
                    <a:lnTo>
                      <a:pt x="5603" y="3444"/>
                    </a:lnTo>
                    <a:cubicBezTo>
                      <a:pt x="5621" y="3542"/>
                      <a:pt x="5621" y="3596"/>
                      <a:pt x="5621" y="3596"/>
                    </a:cubicBezTo>
                    <a:lnTo>
                      <a:pt x="5621" y="3596"/>
                    </a:lnTo>
                    <a:cubicBezTo>
                      <a:pt x="5621" y="3596"/>
                      <a:pt x="5603" y="4077"/>
                      <a:pt x="5719" y="4086"/>
                    </a:cubicBezTo>
                    <a:lnTo>
                      <a:pt x="5719" y="4086"/>
                    </a:lnTo>
                    <a:cubicBezTo>
                      <a:pt x="6165" y="4131"/>
                      <a:pt x="6379" y="4952"/>
                      <a:pt x="6031" y="5139"/>
                    </a:cubicBezTo>
                    <a:lnTo>
                      <a:pt x="6031" y="5139"/>
                    </a:lnTo>
                    <a:lnTo>
                      <a:pt x="6201" y="5139"/>
                    </a:lnTo>
                    <a:cubicBezTo>
                      <a:pt x="6397" y="5166"/>
                      <a:pt x="6468" y="5380"/>
                      <a:pt x="6085" y="5549"/>
                    </a:cubicBezTo>
                    <a:lnTo>
                      <a:pt x="6085" y="5549"/>
                    </a:lnTo>
                    <a:cubicBezTo>
                      <a:pt x="5701" y="5728"/>
                      <a:pt x="5656" y="6254"/>
                      <a:pt x="5656" y="6254"/>
                    </a:cubicBezTo>
                    <a:lnTo>
                      <a:pt x="5656" y="6254"/>
                    </a:lnTo>
                    <a:cubicBezTo>
                      <a:pt x="5656" y="6254"/>
                      <a:pt x="6673" y="5808"/>
                      <a:pt x="6566" y="4818"/>
                    </a:cubicBezTo>
                    <a:lnTo>
                      <a:pt x="6566" y="4818"/>
                    </a:lnTo>
                    <a:cubicBezTo>
                      <a:pt x="6450" y="3828"/>
                      <a:pt x="6379" y="2882"/>
                      <a:pt x="5674" y="2534"/>
                    </a:cubicBezTo>
                    <a:lnTo>
                      <a:pt x="5674" y="2534"/>
                    </a:lnTo>
                    <a:cubicBezTo>
                      <a:pt x="5603" y="2498"/>
                      <a:pt x="5567" y="2481"/>
                      <a:pt x="5549" y="2472"/>
                    </a:cubicBezTo>
                    <a:lnTo>
                      <a:pt x="5549" y="2472"/>
                    </a:lnTo>
                    <a:cubicBezTo>
                      <a:pt x="5532" y="2463"/>
                      <a:pt x="5532" y="2463"/>
                      <a:pt x="5532" y="2463"/>
                    </a:cubicBezTo>
                    <a:lnTo>
                      <a:pt x="5532" y="2463"/>
                    </a:lnTo>
                    <a:cubicBezTo>
                      <a:pt x="5532" y="2463"/>
                      <a:pt x="5532" y="2338"/>
                      <a:pt x="5505" y="2177"/>
                    </a:cubicBezTo>
                    <a:lnTo>
                      <a:pt x="5505" y="2177"/>
                    </a:lnTo>
                    <a:cubicBezTo>
                      <a:pt x="5442" y="1901"/>
                      <a:pt x="5291" y="1517"/>
                      <a:pt x="4854" y="1535"/>
                    </a:cubicBezTo>
                    <a:lnTo>
                      <a:pt x="4854" y="1535"/>
                    </a:lnTo>
                    <a:cubicBezTo>
                      <a:pt x="4854" y="1535"/>
                      <a:pt x="4354" y="322"/>
                      <a:pt x="3382" y="134"/>
                    </a:cubicBezTo>
                    <a:lnTo>
                      <a:pt x="3382" y="134"/>
                    </a:lnTo>
                    <a:cubicBezTo>
                      <a:pt x="2971" y="54"/>
                      <a:pt x="2632" y="0"/>
                      <a:pt x="2311" y="0"/>
                    </a:cubicBezTo>
                    <a:lnTo>
                      <a:pt x="2311" y="0"/>
                    </a:lnTo>
                    <a:cubicBezTo>
                      <a:pt x="1883" y="0"/>
                      <a:pt x="1508" y="99"/>
                      <a:pt x="1125" y="375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43;p50">
                <a:extLst>
                  <a:ext uri="{FF2B5EF4-FFF2-40B4-BE49-F238E27FC236}">
                    <a16:creationId xmlns:a16="http://schemas.microsoft.com/office/drawing/2014/main" id="{83EFB879-4077-CD6D-C396-E01CCAE593E4}"/>
                  </a:ext>
                </a:extLst>
              </p:cNvPr>
              <p:cNvSpPr/>
              <p:nvPr/>
            </p:nvSpPr>
            <p:spPr>
              <a:xfrm>
                <a:off x="6539365" y="2605523"/>
                <a:ext cx="130537" cy="8577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1964" extrusionOk="0">
                    <a:moveTo>
                      <a:pt x="89" y="1294"/>
                    </a:moveTo>
                    <a:cubicBezTo>
                      <a:pt x="89" y="1294"/>
                      <a:pt x="0" y="1598"/>
                      <a:pt x="402" y="1963"/>
                    </a:cubicBezTo>
                    <a:lnTo>
                      <a:pt x="402" y="1963"/>
                    </a:lnTo>
                    <a:cubicBezTo>
                      <a:pt x="402" y="1963"/>
                      <a:pt x="1588" y="732"/>
                      <a:pt x="2989" y="554"/>
                    </a:cubicBezTo>
                    <a:lnTo>
                      <a:pt x="2989" y="554"/>
                    </a:lnTo>
                    <a:lnTo>
                      <a:pt x="2623" y="1"/>
                    </a:lnTo>
                    <a:cubicBezTo>
                      <a:pt x="2623" y="1"/>
                      <a:pt x="1534" y="90"/>
                      <a:pt x="89" y="129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44;p50">
                <a:extLst>
                  <a:ext uri="{FF2B5EF4-FFF2-40B4-BE49-F238E27FC236}">
                    <a16:creationId xmlns:a16="http://schemas.microsoft.com/office/drawing/2014/main" id="{0BC4C69F-C4D3-47D5-D84C-A541353B07BD}"/>
                  </a:ext>
                </a:extLst>
              </p:cNvPr>
              <p:cNvSpPr/>
              <p:nvPr/>
            </p:nvSpPr>
            <p:spPr>
              <a:xfrm>
                <a:off x="6702223" y="2596570"/>
                <a:ext cx="37034" cy="21094"/>
              </a:xfrm>
              <a:custGeom>
                <a:avLst/>
                <a:gdLst/>
                <a:ahLst/>
                <a:cxnLst/>
                <a:rect l="l" t="t" r="r" b="b"/>
                <a:pathLst>
                  <a:path w="848" h="483" extrusionOk="0">
                    <a:moveTo>
                      <a:pt x="0" y="72"/>
                    </a:moveTo>
                    <a:lnTo>
                      <a:pt x="223" y="482"/>
                    </a:lnTo>
                    <a:lnTo>
                      <a:pt x="848" y="429"/>
                    </a:lnTo>
                    <a:cubicBezTo>
                      <a:pt x="848" y="429"/>
                      <a:pt x="723" y="117"/>
                      <a:pt x="616" y="1"/>
                    </a:cubicBezTo>
                    <a:lnTo>
                      <a:pt x="61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45;p50">
                <a:extLst>
                  <a:ext uri="{FF2B5EF4-FFF2-40B4-BE49-F238E27FC236}">
                    <a16:creationId xmlns:a16="http://schemas.microsoft.com/office/drawing/2014/main" id="{D693FB36-24A6-4DFB-CD4C-414DFE166A7F}"/>
                  </a:ext>
                </a:extLst>
              </p:cNvPr>
              <p:cNvSpPr/>
              <p:nvPr/>
            </p:nvSpPr>
            <p:spPr>
              <a:xfrm>
                <a:off x="6545960" y="2784757"/>
                <a:ext cx="87694" cy="87301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999" extrusionOk="0">
                    <a:moveTo>
                      <a:pt x="108" y="893"/>
                    </a:moveTo>
                    <a:cubicBezTo>
                      <a:pt x="1" y="937"/>
                      <a:pt x="581" y="1874"/>
                      <a:pt x="973" y="1936"/>
                    </a:cubicBezTo>
                    <a:lnTo>
                      <a:pt x="973" y="1936"/>
                    </a:lnTo>
                    <a:cubicBezTo>
                      <a:pt x="1321" y="1999"/>
                      <a:pt x="2008" y="1437"/>
                      <a:pt x="1678" y="1080"/>
                    </a:cubicBezTo>
                    <a:lnTo>
                      <a:pt x="1678" y="1080"/>
                    </a:lnTo>
                    <a:cubicBezTo>
                      <a:pt x="1678" y="1080"/>
                      <a:pt x="1027" y="643"/>
                      <a:pt x="732" y="1"/>
                    </a:cubicBezTo>
                    <a:lnTo>
                      <a:pt x="732" y="1"/>
                    </a:lnTo>
                    <a:cubicBezTo>
                      <a:pt x="732" y="1"/>
                      <a:pt x="866" y="625"/>
                      <a:pt x="108" y="89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46;p50">
                <a:extLst>
                  <a:ext uri="{FF2B5EF4-FFF2-40B4-BE49-F238E27FC236}">
                    <a16:creationId xmlns:a16="http://schemas.microsoft.com/office/drawing/2014/main" id="{BD81C477-1151-B536-C872-065B295A6BE0}"/>
                  </a:ext>
                </a:extLst>
              </p:cNvPr>
              <p:cNvSpPr/>
              <p:nvPr/>
            </p:nvSpPr>
            <p:spPr>
              <a:xfrm>
                <a:off x="6427518" y="2508525"/>
                <a:ext cx="261860" cy="318329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7289" extrusionOk="0">
                    <a:moveTo>
                      <a:pt x="839" y="3676"/>
                    </a:moveTo>
                    <a:cubicBezTo>
                      <a:pt x="839" y="3676"/>
                      <a:pt x="1" y="7066"/>
                      <a:pt x="2561" y="7289"/>
                    </a:cubicBezTo>
                    <a:lnTo>
                      <a:pt x="2561" y="7289"/>
                    </a:lnTo>
                    <a:cubicBezTo>
                      <a:pt x="2561" y="7289"/>
                      <a:pt x="3730" y="6834"/>
                      <a:pt x="3257" y="6076"/>
                    </a:cubicBezTo>
                    <a:lnTo>
                      <a:pt x="3257" y="6076"/>
                    </a:lnTo>
                    <a:cubicBezTo>
                      <a:pt x="3257" y="6076"/>
                      <a:pt x="2677" y="5255"/>
                      <a:pt x="2811" y="4889"/>
                    </a:cubicBezTo>
                    <a:lnTo>
                      <a:pt x="2811" y="4889"/>
                    </a:lnTo>
                    <a:cubicBezTo>
                      <a:pt x="2945" y="4523"/>
                      <a:pt x="3025" y="4497"/>
                      <a:pt x="2650" y="3810"/>
                    </a:cubicBezTo>
                    <a:lnTo>
                      <a:pt x="2650" y="3810"/>
                    </a:lnTo>
                    <a:cubicBezTo>
                      <a:pt x="2276" y="3132"/>
                      <a:pt x="2258" y="1"/>
                      <a:pt x="5996" y="964"/>
                    </a:cubicBezTo>
                    <a:lnTo>
                      <a:pt x="5996" y="964"/>
                    </a:lnTo>
                    <a:lnTo>
                      <a:pt x="5996" y="910"/>
                    </a:lnTo>
                    <a:cubicBezTo>
                      <a:pt x="5996" y="910"/>
                      <a:pt x="5220" y="554"/>
                      <a:pt x="4256" y="554"/>
                    </a:cubicBezTo>
                    <a:lnTo>
                      <a:pt x="4256" y="554"/>
                    </a:lnTo>
                    <a:cubicBezTo>
                      <a:pt x="3034" y="554"/>
                      <a:pt x="1499" y="1116"/>
                      <a:pt x="839" y="3676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47;p50">
                <a:extLst>
                  <a:ext uri="{FF2B5EF4-FFF2-40B4-BE49-F238E27FC236}">
                    <a16:creationId xmlns:a16="http://schemas.microsoft.com/office/drawing/2014/main" id="{C269730B-082F-74F3-201B-F537B762709A}"/>
                  </a:ext>
                </a:extLst>
              </p:cNvPr>
              <p:cNvSpPr/>
              <p:nvPr/>
            </p:nvSpPr>
            <p:spPr>
              <a:xfrm>
                <a:off x="6472720" y="2726716"/>
                <a:ext cx="97040" cy="100927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2311" extrusionOk="0">
                    <a:moveTo>
                      <a:pt x="438" y="143"/>
                    </a:moveTo>
                    <a:cubicBezTo>
                      <a:pt x="27" y="437"/>
                      <a:pt x="1" y="1089"/>
                      <a:pt x="375" y="1606"/>
                    </a:cubicBezTo>
                    <a:lnTo>
                      <a:pt x="375" y="1606"/>
                    </a:lnTo>
                    <a:cubicBezTo>
                      <a:pt x="750" y="2123"/>
                      <a:pt x="1383" y="2311"/>
                      <a:pt x="1785" y="2016"/>
                    </a:cubicBezTo>
                    <a:lnTo>
                      <a:pt x="1785" y="2016"/>
                    </a:lnTo>
                    <a:cubicBezTo>
                      <a:pt x="2195" y="1731"/>
                      <a:pt x="2222" y="1071"/>
                      <a:pt x="1847" y="553"/>
                    </a:cubicBezTo>
                    <a:lnTo>
                      <a:pt x="1847" y="553"/>
                    </a:lnTo>
                    <a:cubicBezTo>
                      <a:pt x="1589" y="197"/>
                      <a:pt x="1223" y="0"/>
                      <a:pt x="884" y="0"/>
                    </a:cubicBezTo>
                    <a:lnTo>
                      <a:pt x="884" y="0"/>
                    </a:lnTo>
                    <a:cubicBezTo>
                      <a:pt x="723" y="0"/>
                      <a:pt x="563" y="45"/>
                      <a:pt x="438" y="14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48;p50">
                <a:extLst>
                  <a:ext uri="{FF2B5EF4-FFF2-40B4-BE49-F238E27FC236}">
                    <a16:creationId xmlns:a16="http://schemas.microsoft.com/office/drawing/2014/main" id="{8DEB35D3-5D8C-48AF-20E9-C6A78E1EBCC6}"/>
                  </a:ext>
                </a:extLst>
              </p:cNvPr>
              <p:cNvSpPr/>
              <p:nvPr/>
            </p:nvSpPr>
            <p:spPr>
              <a:xfrm>
                <a:off x="6725981" y="2669023"/>
                <a:ext cx="62364" cy="33584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769" extrusionOk="0">
                    <a:moveTo>
                      <a:pt x="562" y="19"/>
                    </a:moveTo>
                    <a:cubicBezTo>
                      <a:pt x="464" y="37"/>
                      <a:pt x="366" y="55"/>
                      <a:pt x="286" y="117"/>
                    </a:cubicBezTo>
                    <a:lnTo>
                      <a:pt x="286" y="117"/>
                    </a:lnTo>
                    <a:cubicBezTo>
                      <a:pt x="116" y="242"/>
                      <a:pt x="81" y="376"/>
                      <a:pt x="18" y="563"/>
                    </a:cubicBezTo>
                    <a:lnTo>
                      <a:pt x="18" y="563"/>
                    </a:lnTo>
                    <a:lnTo>
                      <a:pt x="0" y="670"/>
                    </a:lnTo>
                    <a:cubicBezTo>
                      <a:pt x="0" y="670"/>
                      <a:pt x="9" y="706"/>
                      <a:pt x="18" y="715"/>
                    </a:cubicBezTo>
                    <a:lnTo>
                      <a:pt x="18" y="715"/>
                    </a:lnTo>
                    <a:cubicBezTo>
                      <a:pt x="98" y="768"/>
                      <a:pt x="197" y="634"/>
                      <a:pt x="241" y="590"/>
                    </a:cubicBezTo>
                    <a:lnTo>
                      <a:pt x="241" y="590"/>
                    </a:lnTo>
                    <a:cubicBezTo>
                      <a:pt x="357" y="465"/>
                      <a:pt x="536" y="367"/>
                      <a:pt x="705" y="340"/>
                    </a:cubicBezTo>
                    <a:lnTo>
                      <a:pt x="705" y="340"/>
                    </a:lnTo>
                    <a:cubicBezTo>
                      <a:pt x="910" y="322"/>
                      <a:pt x="1062" y="429"/>
                      <a:pt x="1196" y="563"/>
                    </a:cubicBezTo>
                    <a:lnTo>
                      <a:pt x="1196" y="563"/>
                    </a:lnTo>
                    <a:cubicBezTo>
                      <a:pt x="1222" y="599"/>
                      <a:pt x="1258" y="652"/>
                      <a:pt x="1294" y="661"/>
                    </a:cubicBezTo>
                    <a:lnTo>
                      <a:pt x="1294" y="661"/>
                    </a:lnTo>
                    <a:cubicBezTo>
                      <a:pt x="1428" y="697"/>
                      <a:pt x="1294" y="509"/>
                      <a:pt x="1276" y="474"/>
                    </a:cubicBezTo>
                    <a:lnTo>
                      <a:pt x="1276" y="474"/>
                    </a:lnTo>
                    <a:cubicBezTo>
                      <a:pt x="1187" y="313"/>
                      <a:pt x="1080" y="63"/>
                      <a:pt x="883" y="10"/>
                    </a:cubicBezTo>
                    <a:lnTo>
                      <a:pt x="883" y="10"/>
                    </a:lnTo>
                    <a:cubicBezTo>
                      <a:pt x="857" y="1"/>
                      <a:pt x="821" y="1"/>
                      <a:pt x="794" y="1"/>
                    </a:cubicBezTo>
                    <a:lnTo>
                      <a:pt x="794" y="1"/>
                    </a:lnTo>
                    <a:cubicBezTo>
                      <a:pt x="714" y="1"/>
                      <a:pt x="634" y="19"/>
                      <a:pt x="562" y="1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49;p50">
                <a:extLst>
                  <a:ext uri="{FF2B5EF4-FFF2-40B4-BE49-F238E27FC236}">
                    <a16:creationId xmlns:a16="http://schemas.microsoft.com/office/drawing/2014/main" id="{BC2790FC-584A-FD50-9D7B-B0A0BECD7078}"/>
                  </a:ext>
                </a:extLst>
              </p:cNvPr>
              <p:cNvSpPr/>
              <p:nvPr/>
            </p:nvSpPr>
            <p:spPr>
              <a:xfrm>
                <a:off x="6734934" y="2643344"/>
                <a:ext cx="34720" cy="1524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349" extrusionOk="0">
                    <a:moveTo>
                      <a:pt x="652" y="72"/>
                    </a:moveTo>
                    <a:cubicBezTo>
                      <a:pt x="598" y="89"/>
                      <a:pt x="527" y="89"/>
                      <a:pt x="473" y="89"/>
                    </a:cubicBezTo>
                    <a:lnTo>
                      <a:pt x="473" y="89"/>
                    </a:lnTo>
                    <a:cubicBezTo>
                      <a:pt x="384" y="98"/>
                      <a:pt x="170" y="72"/>
                      <a:pt x="116" y="170"/>
                    </a:cubicBezTo>
                    <a:lnTo>
                      <a:pt x="116" y="170"/>
                    </a:lnTo>
                    <a:cubicBezTo>
                      <a:pt x="0" y="348"/>
                      <a:pt x="670" y="330"/>
                      <a:pt x="759" y="312"/>
                    </a:cubicBezTo>
                    <a:lnTo>
                      <a:pt x="759" y="312"/>
                    </a:lnTo>
                    <a:cubicBezTo>
                      <a:pt x="777" y="304"/>
                      <a:pt x="785" y="304"/>
                      <a:pt x="794" y="295"/>
                    </a:cubicBezTo>
                    <a:lnTo>
                      <a:pt x="794" y="295"/>
                    </a:lnTo>
                    <a:cubicBezTo>
                      <a:pt x="777" y="286"/>
                      <a:pt x="777" y="286"/>
                      <a:pt x="777" y="286"/>
                    </a:cubicBezTo>
                    <a:lnTo>
                      <a:pt x="777" y="286"/>
                    </a:lnTo>
                    <a:cubicBezTo>
                      <a:pt x="777" y="286"/>
                      <a:pt x="777" y="161"/>
                      <a:pt x="750" y="0"/>
                    </a:cubicBezTo>
                    <a:lnTo>
                      <a:pt x="750" y="0"/>
                    </a:lnTo>
                    <a:cubicBezTo>
                      <a:pt x="714" y="27"/>
                      <a:pt x="687" y="54"/>
                      <a:pt x="652" y="72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50;p50">
                <a:extLst>
                  <a:ext uri="{FF2B5EF4-FFF2-40B4-BE49-F238E27FC236}">
                    <a16:creationId xmlns:a16="http://schemas.microsoft.com/office/drawing/2014/main" id="{4E6362FC-BF2E-1904-E6BB-CA0F0682930A}"/>
                  </a:ext>
                </a:extLst>
              </p:cNvPr>
              <p:cNvSpPr/>
              <p:nvPr/>
            </p:nvSpPr>
            <p:spPr>
              <a:xfrm>
                <a:off x="6496478" y="2730210"/>
                <a:ext cx="14849" cy="3354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768" extrusionOk="0">
                    <a:moveTo>
                      <a:pt x="1" y="18"/>
                    </a:moveTo>
                    <a:cubicBezTo>
                      <a:pt x="1" y="349"/>
                      <a:pt x="143" y="554"/>
                      <a:pt x="313" y="768"/>
                    </a:cubicBezTo>
                    <a:lnTo>
                      <a:pt x="313" y="768"/>
                    </a:lnTo>
                    <a:cubicBezTo>
                      <a:pt x="313" y="768"/>
                      <a:pt x="322" y="768"/>
                      <a:pt x="322" y="768"/>
                    </a:cubicBezTo>
                    <a:lnTo>
                      <a:pt x="322" y="768"/>
                    </a:lnTo>
                    <a:cubicBezTo>
                      <a:pt x="331" y="768"/>
                      <a:pt x="331" y="768"/>
                      <a:pt x="331" y="768"/>
                    </a:cubicBezTo>
                    <a:lnTo>
                      <a:pt x="331" y="768"/>
                    </a:lnTo>
                    <a:cubicBezTo>
                      <a:pt x="340" y="759"/>
                      <a:pt x="340" y="750"/>
                      <a:pt x="340" y="741"/>
                    </a:cubicBezTo>
                    <a:lnTo>
                      <a:pt x="340" y="741"/>
                    </a:lnTo>
                    <a:cubicBezTo>
                      <a:pt x="170" y="536"/>
                      <a:pt x="28" y="331"/>
                      <a:pt x="28" y="18"/>
                    </a:cubicBezTo>
                    <a:lnTo>
                      <a:pt x="28" y="18"/>
                    </a:lnTo>
                    <a:cubicBezTo>
                      <a:pt x="28" y="10"/>
                      <a:pt x="19" y="1"/>
                      <a:pt x="10" y="1"/>
                    </a:cubicBezTo>
                    <a:lnTo>
                      <a:pt x="10" y="1"/>
                    </a:lnTo>
                    <a:cubicBezTo>
                      <a:pt x="1" y="1"/>
                      <a:pt x="1" y="10"/>
                      <a:pt x="1" y="18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51;p50">
                <a:extLst>
                  <a:ext uri="{FF2B5EF4-FFF2-40B4-BE49-F238E27FC236}">
                    <a16:creationId xmlns:a16="http://schemas.microsoft.com/office/drawing/2014/main" id="{B0837CA7-FAFD-A6E3-1E35-3501B062599A}"/>
                  </a:ext>
                </a:extLst>
              </p:cNvPr>
              <p:cNvSpPr/>
              <p:nvPr/>
            </p:nvSpPr>
            <p:spPr>
              <a:xfrm>
                <a:off x="6487918" y="2736848"/>
                <a:ext cx="7075" cy="1366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313" extrusionOk="0">
                    <a:moveTo>
                      <a:pt x="18" y="9"/>
                    </a:moveTo>
                    <a:cubicBezTo>
                      <a:pt x="0" y="116"/>
                      <a:pt x="81" y="223"/>
                      <a:pt x="134" y="312"/>
                    </a:cubicBezTo>
                    <a:lnTo>
                      <a:pt x="134" y="312"/>
                    </a:lnTo>
                    <a:lnTo>
                      <a:pt x="143" y="304"/>
                    </a:lnTo>
                    <a:lnTo>
                      <a:pt x="161" y="286"/>
                    </a:lnTo>
                    <a:cubicBezTo>
                      <a:pt x="108" y="214"/>
                      <a:pt x="36" y="107"/>
                      <a:pt x="45" y="18"/>
                    </a:cubicBezTo>
                    <a:lnTo>
                      <a:pt x="45" y="18"/>
                    </a:lnTo>
                    <a:cubicBezTo>
                      <a:pt x="45" y="9"/>
                      <a:pt x="45" y="0"/>
                      <a:pt x="36" y="0"/>
                    </a:cubicBezTo>
                    <a:lnTo>
                      <a:pt x="36" y="0"/>
                    </a:lnTo>
                    <a:cubicBezTo>
                      <a:pt x="36" y="0"/>
                      <a:pt x="27" y="0"/>
                      <a:pt x="27" y="0"/>
                    </a:cubicBezTo>
                    <a:lnTo>
                      <a:pt x="27" y="0"/>
                    </a:lnTo>
                    <a:cubicBezTo>
                      <a:pt x="18" y="0"/>
                      <a:pt x="18" y="9"/>
                      <a:pt x="18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52;p50">
                <a:extLst>
                  <a:ext uri="{FF2B5EF4-FFF2-40B4-BE49-F238E27FC236}">
                    <a16:creationId xmlns:a16="http://schemas.microsoft.com/office/drawing/2014/main" id="{F8E06877-D4FD-B234-03C0-04066DFB701A}"/>
                  </a:ext>
                </a:extLst>
              </p:cNvPr>
              <p:cNvSpPr/>
              <p:nvPr/>
            </p:nvSpPr>
            <p:spPr>
              <a:xfrm>
                <a:off x="6530762" y="2755540"/>
                <a:ext cx="25374" cy="14456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31" extrusionOk="0">
                    <a:moveTo>
                      <a:pt x="554" y="0"/>
                    </a:moveTo>
                    <a:cubicBezTo>
                      <a:pt x="402" y="179"/>
                      <a:pt x="206" y="241"/>
                      <a:pt x="10" y="304"/>
                    </a:cubicBezTo>
                    <a:lnTo>
                      <a:pt x="10" y="304"/>
                    </a:lnTo>
                    <a:cubicBezTo>
                      <a:pt x="1" y="304"/>
                      <a:pt x="1" y="313"/>
                      <a:pt x="1" y="322"/>
                    </a:cubicBezTo>
                    <a:lnTo>
                      <a:pt x="1" y="322"/>
                    </a:lnTo>
                    <a:cubicBezTo>
                      <a:pt x="1" y="331"/>
                      <a:pt x="10" y="331"/>
                      <a:pt x="19" y="331"/>
                    </a:cubicBezTo>
                    <a:lnTo>
                      <a:pt x="19" y="331"/>
                    </a:lnTo>
                    <a:cubicBezTo>
                      <a:pt x="19" y="331"/>
                      <a:pt x="19" y="331"/>
                      <a:pt x="19" y="331"/>
                    </a:cubicBezTo>
                    <a:lnTo>
                      <a:pt x="19" y="331"/>
                    </a:lnTo>
                    <a:cubicBezTo>
                      <a:pt x="215" y="268"/>
                      <a:pt x="420" y="206"/>
                      <a:pt x="581" y="27"/>
                    </a:cubicBezTo>
                    <a:lnTo>
                      <a:pt x="581" y="27"/>
                    </a:lnTo>
                    <a:cubicBezTo>
                      <a:pt x="581" y="18"/>
                      <a:pt x="581" y="9"/>
                      <a:pt x="581" y="0"/>
                    </a:cubicBezTo>
                    <a:lnTo>
                      <a:pt x="581" y="0"/>
                    </a:lnTo>
                    <a:cubicBezTo>
                      <a:pt x="572" y="0"/>
                      <a:pt x="572" y="0"/>
                      <a:pt x="563" y="0"/>
                    </a:cubicBezTo>
                    <a:lnTo>
                      <a:pt x="563" y="0"/>
                    </a:lnTo>
                    <a:cubicBezTo>
                      <a:pt x="563" y="0"/>
                      <a:pt x="554" y="0"/>
                      <a:pt x="554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53;p50">
                <a:extLst>
                  <a:ext uri="{FF2B5EF4-FFF2-40B4-BE49-F238E27FC236}">
                    <a16:creationId xmlns:a16="http://schemas.microsoft.com/office/drawing/2014/main" id="{2B7AA969-3278-123E-56BA-D824E7460BB7}"/>
                  </a:ext>
                </a:extLst>
              </p:cNvPr>
              <p:cNvSpPr/>
              <p:nvPr/>
            </p:nvSpPr>
            <p:spPr>
              <a:xfrm>
                <a:off x="6491805" y="2780084"/>
                <a:ext cx="24195" cy="16814"/>
              </a:xfrm>
              <a:custGeom>
                <a:avLst/>
                <a:gdLst/>
                <a:ahLst/>
                <a:cxnLst/>
                <a:rect l="l" t="t" r="r" b="b"/>
                <a:pathLst>
                  <a:path w="554" h="385" extrusionOk="0">
                    <a:moveTo>
                      <a:pt x="527" y="9"/>
                    </a:moveTo>
                    <a:cubicBezTo>
                      <a:pt x="411" y="170"/>
                      <a:pt x="197" y="322"/>
                      <a:pt x="10" y="348"/>
                    </a:cubicBezTo>
                    <a:lnTo>
                      <a:pt x="10" y="348"/>
                    </a:lnTo>
                    <a:cubicBezTo>
                      <a:pt x="1" y="348"/>
                      <a:pt x="1" y="357"/>
                      <a:pt x="1" y="366"/>
                    </a:cubicBezTo>
                    <a:lnTo>
                      <a:pt x="1" y="366"/>
                    </a:lnTo>
                    <a:cubicBezTo>
                      <a:pt x="1" y="375"/>
                      <a:pt x="10" y="384"/>
                      <a:pt x="19" y="384"/>
                    </a:cubicBezTo>
                    <a:lnTo>
                      <a:pt x="19" y="384"/>
                    </a:lnTo>
                    <a:cubicBezTo>
                      <a:pt x="19" y="384"/>
                      <a:pt x="19" y="384"/>
                      <a:pt x="19" y="384"/>
                    </a:cubicBezTo>
                    <a:lnTo>
                      <a:pt x="19" y="384"/>
                    </a:lnTo>
                    <a:cubicBezTo>
                      <a:pt x="206" y="348"/>
                      <a:pt x="438" y="197"/>
                      <a:pt x="554" y="27"/>
                    </a:cubicBezTo>
                    <a:lnTo>
                      <a:pt x="554" y="27"/>
                    </a:lnTo>
                    <a:cubicBezTo>
                      <a:pt x="554" y="18"/>
                      <a:pt x="554" y="9"/>
                      <a:pt x="545" y="9"/>
                    </a:cubicBezTo>
                    <a:lnTo>
                      <a:pt x="545" y="9"/>
                    </a:lnTo>
                    <a:cubicBezTo>
                      <a:pt x="545" y="0"/>
                      <a:pt x="545" y="0"/>
                      <a:pt x="536" y="0"/>
                    </a:cubicBezTo>
                    <a:lnTo>
                      <a:pt x="536" y="0"/>
                    </a:lnTo>
                    <a:cubicBezTo>
                      <a:pt x="536" y="0"/>
                      <a:pt x="527" y="9"/>
                      <a:pt x="527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54;p50">
                <a:extLst>
                  <a:ext uri="{FF2B5EF4-FFF2-40B4-BE49-F238E27FC236}">
                    <a16:creationId xmlns:a16="http://schemas.microsoft.com/office/drawing/2014/main" id="{11F711E8-3982-103E-D28D-B1FD4C6108D6}"/>
                  </a:ext>
                </a:extLst>
              </p:cNvPr>
              <p:cNvSpPr/>
              <p:nvPr/>
            </p:nvSpPr>
            <p:spPr>
              <a:xfrm>
                <a:off x="6531548" y="2789430"/>
                <a:ext cx="21094" cy="2262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18" extrusionOk="0">
                    <a:moveTo>
                      <a:pt x="10" y="1"/>
                    </a:moveTo>
                    <a:cubicBezTo>
                      <a:pt x="1" y="10"/>
                      <a:pt x="1" y="18"/>
                      <a:pt x="1" y="27"/>
                    </a:cubicBezTo>
                    <a:lnTo>
                      <a:pt x="1" y="27"/>
                    </a:lnTo>
                    <a:cubicBezTo>
                      <a:pt x="117" y="241"/>
                      <a:pt x="224" y="366"/>
                      <a:pt x="456" y="518"/>
                    </a:cubicBezTo>
                    <a:lnTo>
                      <a:pt x="456" y="518"/>
                    </a:lnTo>
                    <a:cubicBezTo>
                      <a:pt x="456" y="518"/>
                      <a:pt x="456" y="518"/>
                      <a:pt x="465" y="518"/>
                    </a:cubicBezTo>
                    <a:lnTo>
                      <a:pt x="465" y="518"/>
                    </a:lnTo>
                    <a:cubicBezTo>
                      <a:pt x="465" y="518"/>
                      <a:pt x="473" y="518"/>
                      <a:pt x="473" y="518"/>
                    </a:cubicBezTo>
                    <a:lnTo>
                      <a:pt x="473" y="518"/>
                    </a:lnTo>
                    <a:cubicBezTo>
                      <a:pt x="482" y="509"/>
                      <a:pt x="473" y="500"/>
                      <a:pt x="473" y="491"/>
                    </a:cubicBezTo>
                    <a:lnTo>
                      <a:pt x="473" y="491"/>
                    </a:lnTo>
                    <a:cubicBezTo>
                      <a:pt x="250" y="340"/>
                      <a:pt x="143" y="224"/>
                      <a:pt x="27" y="10"/>
                    </a:cubicBezTo>
                    <a:lnTo>
                      <a:pt x="27" y="10"/>
                    </a:lnTo>
                    <a:cubicBezTo>
                      <a:pt x="27" y="1"/>
                      <a:pt x="18" y="1"/>
                      <a:pt x="18" y="1"/>
                    </a:cubicBezTo>
                    <a:lnTo>
                      <a:pt x="18" y="1"/>
                    </a:lnTo>
                    <a:cubicBezTo>
                      <a:pt x="18" y="1"/>
                      <a:pt x="10" y="1"/>
                      <a:pt x="10" y="1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55;p50">
                <a:extLst>
                  <a:ext uri="{FF2B5EF4-FFF2-40B4-BE49-F238E27FC236}">
                    <a16:creationId xmlns:a16="http://schemas.microsoft.com/office/drawing/2014/main" id="{84986CB6-9ADB-A989-D0F5-47883F2F71BA}"/>
                  </a:ext>
                </a:extLst>
              </p:cNvPr>
              <p:cNvSpPr/>
              <p:nvPr/>
            </p:nvSpPr>
            <p:spPr>
              <a:xfrm>
                <a:off x="6531548" y="2802663"/>
                <a:ext cx="15635" cy="148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40" extrusionOk="0">
                    <a:moveTo>
                      <a:pt x="10" y="1"/>
                    </a:moveTo>
                    <a:cubicBezTo>
                      <a:pt x="1" y="1"/>
                      <a:pt x="1" y="10"/>
                      <a:pt x="1" y="19"/>
                    </a:cubicBezTo>
                    <a:lnTo>
                      <a:pt x="1" y="19"/>
                    </a:lnTo>
                    <a:cubicBezTo>
                      <a:pt x="36" y="135"/>
                      <a:pt x="126" y="197"/>
                      <a:pt x="206" y="251"/>
                    </a:cubicBezTo>
                    <a:lnTo>
                      <a:pt x="206" y="251"/>
                    </a:lnTo>
                    <a:cubicBezTo>
                      <a:pt x="250" y="277"/>
                      <a:pt x="286" y="304"/>
                      <a:pt x="322" y="340"/>
                    </a:cubicBezTo>
                    <a:lnTo>
                      <a:pt x="322" y="340"/>
                    </a:lnTo>
                    <a:cubicBezTo>
                      <a:pt x="331" y="340"/>
                      <a:pt x="331" y="340"/>
                      <a:pt x="340" y="340"/>
                    </a:cubicBezTo>
                    <a:lnTo>
                      <a:pt x="340" y="340"/>
                    </a:lnTo>
                    <a:cubicBezTo>
                      <a:pt x="340" y="340"/>
                      <a:pt x="340" y="340"/>
                      <a:pt x="349" y="340"/>
                    </a:cubicBezTo>
                    <a:lnTo>
                      <a:pt x="349" y="340"/>
                    </a:lnTo>
                    <a:cubicBezTo>
                      <a:pt x="357" y="331"/>
                      <a:pt x="357" y="322"/>
                      <a:pt x="349" y="313"/>
                    </a:cubicBezTo>
                    <a:lnTo>
                      <a:pt x="349" y="313"/>
                    </a:lnTo>
                    <a:cubicBezTo>
                      <a:pt x="313" y="277"/>
                      <a:pt x="268" y="251"/>
                      <a:pt x="224" y="224"/>
                    </a:cubicBezTo>
                    <a:lnTo>
                      <a:pt x="224" y="224"/>
                    </a:lnTo>
                    <a:cubicBezTo>
                      <a:pt x="143" y="170"/>
                      <a:pt x="63" y="117"/>
                      <a:pt x="27" y="10"/>
                    </a:cubicBezTo>
                    <a:lnTo>
                      <a:pt x="27" y="10"/>
                    </a:lnTo>
                    <a:cubicBezTo>
                      <a:pt x="27" y="1"/>
                      <a:pt x="18" y="1"/>
                      <a:pt x="18" y="1"/>
                    </a:cubicBezTo>
                    <a:lnTo>
                      <a:pt x="18" y="1"/>
                    </a:lnTo>
                    <a:cubicBezTo>
                      <a:pt x="18" y="1"/>
                      <a:pt x="10" y="1"/>
                      <a:pt x="10" y="1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56;p50">
                <a:extLst>
                  <a:ext uri="{FF2B5EF4-FFF2-40B4-BE49-F238E27FC236}">
                    <a16:creationId xmlns:a16="http://schemas.microsoft.com/office/drawing/2014/main" id="{E4A10FEB-319F-6BE3-A93A-11119D4AE36A}"/>
                  </a:ext>
                </a:extLst>
              </p:cNvPr>
              <p:cNvSpPr/>
              <p:nvPr/>
            </p:nvSpPr>
            <p:spPr>
              <a:xfrm>
                <a:off x="6494949" y="2748509"/>
                <a:ext cx="52625" cy="54591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250" extrusionOk="0">
                    <a:moveTo>
                      <a:pt x="241" y="72"/>
                    </a:moveTo>
                    <a:cubicBezTo>
                      <a:pt x="18" y="233"/>
                      <a:pt x="0" y="590"/>
                      <a:pt x="205" y="866"/>
                    </a:cubicBezTo>
                    <a:lnTo>
                      <a:pt x="205" y="866"/>
                    </a:lnTo>
                    <a:cubicBezTo>
                      <a:pt x="410" y="1152"/>
                      <a:pt x="749" y="1250"/>
                      <a:pt x="972" y="1089"/>
                    </a:cubicBezTo>
                    <a:lnTo>
                      <a:pt x="972" y="1089"/>
                    </a:lnTo>
                    <a:cubicBezTo>
                      <a:pt x="1187" y="929"/>
                      <a:pt x="1204" y="572"/>
                      <a:pt x="999" y="295"/>
                    </a:cubicBezTo>
                    <a:lnTo>
                      <a:pt x="999" y="295"/>
                    </a:lnTo>
                    <a:cubicBezTo>
                      <a:pt x="865" y="108"/>
                      <a:pt x="660" y="1"/>
                      <a:pt x="482" y="1"/>
                    </a:cubicBezTo>
                    <a:lnTo>
                      <a:pt x="482" y="1"/>
                    </a:lnTo>
                    <a:cubicBezTo>
                      <a:pt x="393" y="1"/>
                      <a:pt x="303" y="19"/>
                      <a:pt x="241" y="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57;p50">
                <a:extLst>
                  <a:ext uri="{FF2B5EF4-FFF2-40B4-BE49-F238E27FC236}">
                    <a16:creationId xmlns:a16="http://schemas.microsoft.com/office/drawing/2014/main" id="{6C16414D-1303-0FBF-582E-9DE4FB255277}"/>
                  </a:ext>
                </a:extLst>
              </p:cNvPr>
              <p:cNvSpPr/>
              <p:nvPr/>
            </p:nvSpPr>
            <p:spPr>
              <a:xfrm>
                <a:off x="6663223" y="2745801"/>
                <a:ext cx="29654" cy="8302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901" extrusionOk="0">
                    <a:moveTo>
                      <a:pt x="10" y="0"/>
                    </a:moveTo>
                    <a:cubicBezTo>
                      <a:pt x="1" y="0"/>
                      <a:pt x="1" y="9"/>
                      <a:pt x="1" y="18"/>
                    </a:cubicBezTo>
                    <a:lnTo>
                      <a:pt x="1" y="18"/>
                    </a:lnTo>
                    <a:cubicBezTo>
                      <a:pt x="1" y="357"/>
                      <a:pt x="72" y="732"/>
                      <a:pt x="197" y="1071"/>
                    </a:cubicBezTo>
                    <a:lnTo>
                      <a:pt x="197" y="1071"/>
                    </a:lnTo>
                    <a:cubicBezTo>
                      <a:pt x="269" y="1249"/>
                      <a:pt x="349" y="1410"/>
                      <a:pt x="438" y="1553"/>
                    </a:cubicBezTo>
                    <a:lnTo>
                      <a:pt x="438" y="1553"/>
                    </a:lnTo>
                    <a:cubicBezTo>
                      <a:pt x="456" y="1579"/>
                      <a:pt x="474" y="1615"/>
                      <a:pt x="483" y="1642"/>
                    </a:cubicBezTo>
                    <a:lnTo>
                      <a:pt x="483" y="1642"/>
                    </a:lnTo>
                    <a:cubicBezTo>
                      <a:pt x="536" y="1740"/>
                      <a:pt x="590" y="1829"/>
                      <a:pt x="652" y="1901"/>
                    </a:cubicBezTo>
                    <a:lnTo>
                      <a:pt x="652" y="1901"/>
                    </a:lnTo>
                    <a:cubicBezTo>
                      <a:pt x="652" y="1901"/>
                      <a:pt x="661" y="1901"/>
                      <a:pt x="661" y="1901"/>
                    </a:cubicBezTo>
                    <a:lnTo>
                      <a:pt x="661" y="1901"/>
                    </a:lnTo>
                    <a:cubicBezTo>
                      <a:pt x="670" y="1901"/>
                      <a:pt x="670" y="1901"/>
                      <a:pt x="679" y="1901"/>
                    </a:cubicBezTo>
                    <a:lnTo>
                      <a:pt x="679" y="1901"/>
                    </a:lnTo>
                    <a:cubicBezTo>
                      <a:pt x="679" y="1892"/>
                      <a:pt x="679" y="1883"/>
                      <a:pt x="679" y="1874"/>
                    </a:cubicBezTo>
                    <a:lnTo>
                      <a:pt x="679" y="1874"/>
                    </a:lnTo>
                    <a:cubicBezTo>
                      <a:pt x="617" y="1811"/>
                      <a:pt x="563" y="1722"/>
                      <a:pt x="518" y="1624"/>
                    </a:cubicBezTo>
                    <a:lnTo>
                      <a:pt x="518" y="1624"/>
                    </a:lnTo>
                    <a:cubicBezTo>
                      <a:pt x="501" y="1597"/>
                      <a:pt x="483" y="1562"/>
                      <a:pt x="465" y="1535"/>
                    </a:cubicBezTo>
                    <a:lnTo>
                      <a:pt x="465" y="1535"/>
                    </a:lnTo>
                    <a:cubicBezTo>
                      <a:pt x="385" y="1392"/>
                      <a:pt x="295" y="1232"/>
                      <a:pt x="233" y="1062"/>
                    </a:cubicBezTo>
                    <a:lnTo>
                      <a:pt x="233" y="1062"/>
                    </a:lnTo>
                    <a:cubicBezTo>
                      <a:pt x="99" y="723"/>
                      <a:pt x="28" y="357"/>
                      <a:pt x="28" y="18"/>
                    </a:cubicBezTo>
                    <a:lnTo>
                      <a:pt x="28" y="18"/>
                    </a:lnTo>
                    <a:cubicBezTo>
                      <a:pt x="28" y="9"/>
                      <a:pt x="19" y="0"/>
                      <a:pt x="10" y="0"/>
                    </a:cubicBez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58;p50">
                <a:extLst>
                  <a:ext uri="{FF2B5EF4-FFF2-40B4-BE49-F238E27FC236}">
                    <a16:creationId xmlns:a16="http://schemas.microsoft.com/office/drawing/2014/main" id="{42251442-5CE4-51ED-0D99-E5C749CEDA39}"/>
                  </a:ext>
                </a:extLst>
              </p:cNvPr>
              <p:cNvSpPr/>
              <p:nvPr/>
            </p:nvSpPr>
            <p:spPr>
              <a:xfrm>
                <a:off x="6670647" y="2757112"/>
                <a:ext cx="23802" cy="3196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732" extrusionOk="0">
                    <a:moveTo>
                      <a:pt x="384" y="0"/>
                    </a:moveTo>
                    <a:cubicBezTo>
                      <a:pt x="375" y="0"/>
                      <a:pt x="366" y="9"/>
                      <a:pt x="375" y="18"/>
                    </a:cubicBezTo>
                    <a:lnTo>
                      <a:pt x="375" y="18"/>
                    </a:lnTo>
                    <a:cubicBezTo>
                      <a:pt x="384" y="45"/>
                      <a:pt x="393" y="72"/>
                      <a:pt x="402" y="98"/>
                    </a:cubicBezTo>
                    <a:lnTo>
                      <a:pt x="402" y="98"/>
                    </a:lnTo>
                    <a:cubicBezTo>
                      <a:pt x="447" y="223"/>
                      <a:pt x="509" y="375"/>
                      <a:pt x="438" y="482"/>
                    </a:cubicBezTo>
                    <a:lnTo>
                      <a:pt x="438" y="482"/>
                    </a:lnTo>
                    <a:cubicBezTo>
                      <a:pt x="366" y="580"/>
                      <a:pt x="170" y="660"/>
                      <a:pt x="18" y="696"/>
                    </a:cubicBezTo>
                    <a:lnTo>
                      <a:pt x="18" y="696"/>
                    </a:lnTo>
                    <a:cubicBezTo>
                      <a:pt x="9" y="705"/>
                      <a:pt x="0" y="714"/>
                      <a:pt x="9" y="723"/>
                    </a:cubicBezTo>
                    <a:lnTo>
                      <a:pt x="9" y="723"/>
                    </a:lnTo>
                    <a:cubicBezTo>
                      <a:pt x="9" y="723"/>
                      <a:pt x="9" y="732"/>
                      <a:pt x="18" y="732"/>
                    </a:cubicBezTo>
                    <a:lnTo>
                      <a:pt x="18" y="732"/>
                    </a:lnTo>
                    <a:cubicBezTo>
                      <a:pt x="18" y="732"/>
                      <a:pt x="27" y="732"/>
                      <a:pt x="27" y="732"/>
                    </a:cubicBezTo>
                    <a:lnTo>
                      <a:pt x="27" y="732"/>
                    </a:lnTo>
                    <a:cubicBezTo>
                      <a:pt x="81" y="714"/>
                      <a:pt x="366" y="634"/>
                      <a:pt x="464" y="500"/>
                    </a:cubicBezTo>
                    <a:lnTo>
                      <a:pt x="464" y="500"/>
                    </a:lnTo>
                    <a:cubicBezTo>
                      <a:pt x="545" y="384"/>
                      <a:pt x="482" y="214"/>
                      <a:pt x="429" y="89"/>
                    </a:cubicBezTo>
                    <a:lnTo>
                      <a:pt x="429" y="89"/>
                    </a:lnTo>
                    <a:cubicBezTo>
                      <a:pt x="420" y="63"/>
                      <a:pt x="411" y="36"/>
                      <a:pt x="402" y="9"/>
                    </a:cubicBezTo>
                    <a:lnTo>
                      <a:pt x="402" y="9"/>
                    </a:lnTo>
                    <a:cubicBezTo>
                      <a:pt x="402" y="0"/>
                      <a:pt x="393" y="0"/>
                      <a:pt x="384" y="0"/>
                    </a:cubicBezTo>
                    <a:lnTo>
                      <a:pt x="384" y="0"/>
                    </a:lnTo>
                    <a:cubicBezTo>
                      <a:pt x="384" y="0"/>
                      <a:pt x="384" y="0"/>
                      <a:pt x="384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59;p50">
                <a:extLst>
                  <a:ext uri="{FF2B5EF4-FFF2-40B4-BE49-F238E27FC236}">
                    <a16:creationId xmlns:a16="http://schemas.microsoft.com/office/drawing/2014/main" id="{64448523-C0B7-63C0-9225-8A806313875C}"/>
                  </a:ext>
                </a:extLst>
              </p:cNvPr>
              <p:cNvSpPr/>
              <p:nvPr/>
            </p:nvSpPr>
            <p:spPr>
              <a:xfrm>
                <a:off x="6653877" y="2657363"/>
                <a:ext cx="4324" cy="42493"/>
              </a:xfrm>
              <a:custGeom>
                <a:avLst/>
                <a:gdLst/>
                <a:ahLst/>
                <a:cxnLst/>
                <a:rect l="l" t="t" r="r" b="b"/>
                <a:pathLst>
                  <a:path w="99" h="973" extrusionOk="0">
                    <a:moveTo>
                      <a:pt x="1" y="9"/>
                    </a:moveTo>
                    <a:cubicBezTo>
                      <a:pt x="1" y="170"/>
                      <a:pt x="1" y="357"/>
                      <a:pt x="72" y="964"/>
                    </a:cubicBezTo>
                    <a:lnTo>
                      <a:pt x="72" y="964"/>
                    </a:lnTo>
                    <a:cubicBezTo>
                      <a:pt x="72" y="973"/>
                      <a:pt x="72" y="973"/>
                      <a:pt x="81" y="973"/>
                    </a:cubicBezTo>
                    <a:lnTo>
                      <a:pt x="81" y="973"/>
                    </a:lnTo>
                    <a:cubicBezTo>
                      <a:pt x="81" y="973"/>
                      <a:pt x="90" y="973"/>
                      <a:pt x="90" y="973"/>
                    </a:cubicBezTo>
                    <a:lnTo>
                      <a:pt x="90" y="973"/>
                    </a:lnTo>
                    <a:cubicBezTo>
                      <a:pt x="99" y="973"/>
                      <a:pt x="99" y="964"/>
                      <a:pt x="99" y="955"/>
                    </a:cubicBezTo>
                    <a:lnTo>
                      <a:pt x="99" y="955"/>
                    </a:lnTo>
                    <a:cubicBezTo>
                      <a:pt x="28" y="357"/>
                      <a:pt x="28" y="170"/>
                      <a:pt x="28" y="9"/>
                    </a:cubicBezTo>
                    <a:lnTo>
                      <a:pt x="28" y="9"/>
                    </a:lnTo>
                    <a:cubicBezTo>
                      <a:pt x="28" y="0"/>
                      <a:pt x="19" y="0"/>
                      <a:pt x="10" y="0"/>
                    </a:cubicBezTo>
                    <a:lnTo>
                      <a:pt x="10" y="0"/>
                    </a:lnTo>
                    <a:cubicBezTo>
                      <a:pt x="1" y="0"/>
                      <a:pt x="1" y="0"/>
                      <a:pt x="1" y="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60;p50">
                <a:extLst>
                  <a:ext uri="{FF2B5EF4-FFF2-40B4-BE49-F238E27FC236}">
                    <a16:creationId xmlns:a16="http://schemas.microsoft.com/office/drawing/2014/main" id="{F299752A-4F63-BFA7-D0F3-DAFA242A7973}"/>
                  </a:ext>
                </a:extLst>
              </p:cNvPr>
              <p:cNvSpPr/>
              <p:nvPr/>
            </p:nvSpPr>
            <p:spPr>
              <a:xfrm>
                <a:off x="6679993" y="2746980"/>
                <a:ext cx="11748" cy="11704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68" extrusionOk="0">
                    <a:moveTo>
                      <a:pt x="1" y="134"/>
                    </a:moveTo>
                    <a:cubicBezTo>
                      <a:pt x="1" y="205"/>
                      <a:pt x="63" y="268"/>
                      <a:pt x="134" y="268"/>
                    </a:cubicBezTo>
                    <a:lnTo>
                      <a:pt x="134" y="268"/>
                    </a:lnTo>
                    <a:cubicBezTo>
                      <a:pt x="206" y="268"/>
                      <a:pt x="268" y="205"/>
                      <a:pt x="268" y="134"/>
                    </a:cubicBezTo>
                    <a:lnTo>
                      <a:pt x="268" y="134"/>
                    </a:lnTo>
                    <a:cubicBezTo>
                      <a:pt x="268" y="54"/>
                      <a:pt x="206" y="0"/>
                      <a:pt x="134" y="0"/>
                    </a:cubicBezTo>
                    <a:lnTo>
                      <a:pt x="134" y="0"/>
                    </a:lnTo>
                    <a:cubicBezTo>
                      <a:pt x="63" y="0"/>
                      <a:pt x="1" y="54"/>
                      <a:pt x="1" y="134"/>
                    </a:cubicBezTo>
                    <a:close/>
                    <a:moveTo>
                      <a:pt x="36" y="134"/>
                    </a:moveTo>
                    <a:cubicBezTo>
                      <a:pt x="36" y="72"/>
                      <a:pt x="81" y="27"/>
                      <a:pt x="134" y="27"/>
                    </a:cubicBezTo>
                    <a:lnTo>
                      <a:pt x="134" y="27"/>
                    </a:lnTo>
                    <a:cubicBezTo>
                      <a:pt x="188" y="27"/>
                      <a:pt x="233" y="72"/>
                      <a:pt x="233" y="134"/>
                    </a:cubicBezTo>
                    <a:lnTo>
                      <a:pt x="233" y="134"/>
                    </a:lnTo>
                    <a:cubicBezTo>
                      <a:pt x="233" y="188"/>
                      <a:pt x="188" y="232"/>
                      <a:pt x="134" y="232"/>
                    </a:cubicBezTo>
                    <a:lnTo>
                      <a:pt x="134" y="232"/>
                    </a:lnTo>
                    <a:cubicBezTo>
                      <a:pt x="81" y="232"/>
                      <a:pt x="36" y="188"/>
                      <a:pt x="36" y="1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61;p50">
                <a:extLst>
                  <a:ext uri="{FF2B5EF4-FFF2-40B4-BE49-F238E27FC236}">
                    <a16:creationId xmlns:a16="http://schemas.microsoft.com/office/drawing/2014/main" id="{7B180CB4-0BF8-DCB9-DF3A-D69AC4031485}"/>
                  </a:ext>
                </a:extLst>
              </p:cNvPr>
              <p:cNvSpPr/>
              <p:nvPr/>
            </p:nvSpPr>
            <p:spPr>
              <a:xfrm>
                <a:off x="6659336" y="2738027"/>
                <a:ext cx="8997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" y="98"/>
                    </a:moveTo>
                    <a:cubicBezTo>
                      <a:pt x="1" y="161"/>
                      <a:pt x="45" y="205"/>
                      <a:pt x="99" y="205"/>
                    </a:cubicBezTo>
                    <a:lnTo>
                      <a:pt x="99" y="205"/>
                    </a:lnTo>
                    <a:cubicBezTo>
                      <a:pt x="161" y="205"/>
                      <a:pt x="206" y="161"/>
                      <a:pt x="206" y="98"/>
                    </a:cubicBezTo>
                    <a:lnTo>
                      <a:pt x="206" y="98"/>
                    </a:lnTo>
                    <a:cubicBezTo>
                      <a:pt x="206" y="45"/>
                      <a:pt x="161" y="0"/>
                      <a:pt x="99" y="0"/>
                    </a:cubicBezTo>
                    <a:lnTo>
                      <a:pt x="99" y="0"/>
                    </a:lnTo>
                    <a:cubicBezTo>
                      <a:pt x="45" y="0"/>
                      <a:pt x="1" y="45"/>
                      <a:pt x="1" y="98"/>
                    </a:cubicBezTo>
                    <a:close/>
                    <a:moveTo>
                      <a:pt x="28" y="98"/>
                    </a:moveTo>
                    <a:cubicBezTo>
                      <a:pt x="28" y="62"/>
                      <a:pt x="63" y="27"/>
                      <a:pt x="99" y="27"/>
                    </a:cubicBezTo>
                    <a:lnTo>
                      <a:pt x="99" y="27"/>
                    </a:lnTo>
                    <a:cubicBezTo>
                      <a:pt x="143" y="27"/>
                      <a:pt x="170" y="62"/>
                      <a:pt x="170" y="98"/>
                    </a:cubicBezTo>
                    <a:lnTo>
                      <a:pt x="170" y="98"/>
                    </a:lnTo>
                    <a:cubicBezTo>
                      <a:pt x="170" y="143"/>
                      <a:pt x="143" y="178"/>
                      <a:pt x="99" y="178"/>
                    </a:cubicBezTo>
                    <a:lnTo>
                      <a:pt x="99" y="178"/>
                    </a:lnTo>
                    <a:cubicBezTo>
                      <a:pt x="63" y="178"/>
                      <a:pt x="28" y="143"/>
                      <a:pt x="28" y="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62;p50">
                <a:extLst>
                  <a:ext uri="{FF2B5EF4-FFF2-40B4-BE49-F238E27FC236}">
                    <a16:creationId xmlns:a16="http://schemas.microsoft.com/office/drawing/2014/main" id="{C94EF506-9387-CBCA-5019-34A35FD9B5FD}"/>
                  </a:ext>
                </a:extLst>
              </p:cNvPr>
              <p:cNvSpPr/>
              <p:nvPr/>
            </p:nvSpPr>
            <p:spPr>
              <a:xfrm>
                <a:off x="6653877" y="2698634"/>
                <a:ext cx="9040" cy="90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" y="99"/>
                    </a:moveTo>
                    <a:cubicBezTo>
                      <a:pt x="1" y="162"/>
                      <a:pt x="45" y="206"/>
                      <a:pt x="99" y="206"/>
                    </a:cubicBezTo>
                    <a:lnTo>
                      <a:pt x="99" y="206"/>
                    </a:lnTo>
                    <a:cubicBezTo>
                      <a:pt x="161" y="206"/>
                      <a:pt x="206" y="162"/>
                      <a:pt x="206" y="99"/>
                    </a:cubicBezTo>
                    <a:lnTo>
                      <a:pt x="206" y="99"/>
                    </a:lnTo>
                    <a:cubicBezTo>
                      <a:pt x="206" y="46"/>
                      <a:pt x="161" y="1"/>
                      <a:pt x="99" y="1"/>
                    </a:cubicBezTo>
                    <a:lnTo>
                      <a:pt x="99" y="1"/>
                    </a:lnTo>
                    <a:cubicBezTo>
                      <a:pt x="45" y="1"/>
                      <a:pt x="1" y="46"/>
                      <a:pt x="1" y="99"/>
                    </a:cubicBezTo>
                    <a:close/>
                    <a:moveTo>
                      <a:pt x="28" y="99"/>
                    </a:moveTo>
                    <a:cubicBezTo>
                      <a:pt x="28" y="63"/>
                      <a:pt x="63" y="28"/>
                      <a:pt x="99" y="28"/>
                    </a:cubicBezTo>
                    <a:lnTo>
                      <a:pt x="99" y="28"/>
                    </a:lnTo>
                    <a:cubicBezTo>
                      <a:pt x="144" y="28"/>
                      <a:pt x="170" y="63"/>
                      <a:pt x="170" y="99"/>
                    </a:cubicBezTo>
                    <a:lnTo>
                      <a:pt x="170" y="99"/>
                    </a:lnTo>
                    <a:cubicBezTo>
                      <a:pt x="170" y="144"/>
                      <a:pt x="144" y="179"/>
                      <a:pt x="99" y="179"/>
                    </a:cubicBezTo>
                    <a:lnTo>
                      <a:pt x="99" y="179"/>
                    </a:lnTo>
                    <a:cubicBezTo>
                      <a:pt x="63" y="179"/>
                      <a:pt x="28" y="144"/>
                      <a:pt x="28" y="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63;p50">
                <a:extLst>
                  <a:ext uri="{FF2B5EF4-FFF2-40B4-BE49-F238E27FC236}">
                    <a16:creationId xmlns:a16="http://schemas.microsoft.com/office/drawing/2014/main" id="{EC38BE36-E766-DE4C-9207-13A6DC1FD31E}"/>
                  </a:ext>
                </a:extLst>
              </p:cNvPr>
              <p:cNvSpPr/>
              <p:nvPr/>
            </p:nvSpPr>
            <p:spPr>
              <a:xfrm>
                <a:off x="6505824" y="2558399"/>
                <a:ext cx="25374" cy="84201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928" extrusionOk="0">
                    <a:moveTo>
                      <a:pt x="554" y="0"/>
                    </a:moveTo>
                    <a:cubicBezTo>
                      <a:pt x="465" y="54"/>
                      <a:pt x="376" y="197"/>
                      <a:pt x="322" y="295"/>
                    </a:cubicBezTo>
                    <a:lnTo>
                      <a:pt x="322" y="295"/>
                    </a:lnTo>
                    <a:lnTo>
                      <a:pt x="304" y="313"/>
                    </a:lnTo>
                    <a:cubicBezTo>
                      <a:pt x="251" y="402"/>
                      <a:pt x="197" y="509"/>
                      <a:pt x="135" y="652"/>
                    </a:cubicBezTo>
                    <a:lnTo>
                      <a:pt x="135" y="652"/>
                    </a:lnTo>
                    <a:cubicBezTo>
                      <a:pt x="19" y="937"/>
                      <a:pt x="1" y="1285"/>
                      <a:pt x="1" y="1588"/>
                    </a:cubicBezTo>
                    <a:lnTo>
                      <a:pt x="1" y="1588"/>
                    </a:lnTo>
                    <a:lnTo>
                      <a:pt x="1" y="1651"/>
                    </a:lnTo>
                    <a:lnTo>
                      <a:pt x="1" y="1651"/>
                    </a:lnTo>
                    <a:cubicBezTo>
                      <a:pt x="1" y="1740"/>
                      <a:pt x="1" y="1829"/>
                      <a:pt x="19" y="1910"/>
                    </a:cubicBezTo>
                    <a:lnTo>
                      <a:pt x="19" y="1910"/>
                    </a:lnTo>
                    <a:cubicBezTo>
                      <a:pt x="28" y="1918"/>
                      <a:pt x="28" y="1927"/>
                      <a:pt x="37" y="1927"/>
                    </a:cubicBezTo>
                    <a:lnTo>
                      <a:pt x="37" y="1927"/>
                    </a:lnTo>
                    <a:cubicBezTo>
                      <a:pt x="37" y="1927"/>
                      <a:pt x="37" y="1927"/>
                      <a:pt x="37" y="1927"/>
                    </a:cubicBezTo>
                    <a:lnTo>
                      <a:pt x="37" y="1927"/>
                    </a:lnTo>
                    <a:cubicBezTo>
                      <a:pt x="45" y="1918"/>
                      <a:pt x="54" y="1910"/>
                      <a:pt x="54" y="1901"/>
                    </a:cubicBezTo>
                    <a:lnTo>
                      <a:pt x="54" y="1901"/>
                    </a:lnTo>
                    <a:cubicBezTo>
                      <a:pt x="28" y="1829"/>
                      <a:pt x="37" y="1740"/>
                      <a:pt x="37" y="1651"/>
                    </a:cubicBezTo>
                    <a:lnTo>
                      <a:pt x="37" y="1651"/>
                    </a:lnTo>
                    <a:cubicBezTo>
                      <a:pt x="37" y="1633"/>
                      <a:pt x="37" y="1606"/>
                      <a:pt x="37" y="1588"/>
                    </a:cubicBezTo>
                    <a:lnTo>
                      <a:pt x="37" y="1588"/>
                    </a:lnTo>
                    <a:cubicBezTo>
                      <a:pt x="37" y="1285"/>
                      <a:pt x="54" y="946"/>
                      <a:pt x="170" y="661"/>
                    </a:cubicBezTo>
                    <a:lnTo>
                      <a:pt x="170" y="661"/>
                    </a:lnTo>
                    <a:cubicBezTo>
                      <a:pt x="224" y="527"/>
                      <a:pt x="277" y="420"/>
                      <a:pt x="340" y="322"/>
                    </a:cubicBezTo>
                    <a:lnTo>
                      <a:pt x="340" y="322"/>
                    </a:lnTo>
                    <a:lnTo>
                      <a:pt x="349" y="304"/>
                    </a:lnTo>
                    <a:cubicBezTo>
                      <a:pt x="402" y="215"/>
                      <a:pt x="492" y="81"/>
                      <a:pt x="572" y="27"/>
                    </a:cubicBezTo>
                    <a:lnTo>
                      <a:pt x="572" y="27"/>
                    </a:lnTo>
                    <a:cubicBezTo>
                      <a:pt x="581" y="27"/>
                      <a:pt x="581" y="18"/>
                      <a:pt x="572" y="9"/>
                    </a:cubicBezTo>
                    <a:lnTo>
                      <a:pt x="572" y="9"/>
                    </a:lnTo>
                    <a:cubicBezTo>
                      <a:pt x="572" y="0"/>
                      <a:pt x="563" y="0"/>
                      <a:pt x="563" y="0"/>
                    </a:cubicBezTo>
                    <a:lnTo>
                      <a:pt x="563" y="0"/>
                    </a:lnTo>
                    <a:cubicBezTo>
                      <a:pt x="563" y="0"/>
                      <a:pt x="554" y="0"/>
                      <a:pt x="554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64;p50">
                <a:extLst>
                  <a:ext uri="{FF2B5EF4-FFF2-40B4-BE49-F238E27FC236}">
                    <a16:creationId xmlns:a16="http://schemas.microsoft.com/office/drawing/2014/main" id="{52A9B27D-0D7D-580F-6957-975CF6D18DD9}"/>
                  </a:ext>
                </a:extLst>
              </p:cNvPr>
              <p:cNvSpPr/>
              <p:nvPr/>
            </p:nvSpPr>
            <p:spPr>
              <a:xfrm>
                <a:off x="6507789" y="2600457"/>
                <a:ext cx="17949" cy="1799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2" extrusionOk="0">
                    <a:moveTo>
                      <a:pt x="18" y="1"/>
                    </a:moveTo>
                    <a:cubicBezTo>
                      <a:pt x="9" y="1"/>
                      <a:pt x="0" y="10"/>
                      <a:pt x="0" y="19"/>
                    </a:cubicBezTo>
                    <a:lnTo>
                      <a:pt x="0" y="19"/>
                    </a:lnTo>
                    <a:cubicBezTo>
                      <a:pt x="0" y="28"/>
                      <a:pt x="9" y="37"/>
                      <a:pt x="18" y="37"/>
                    </a:cubicBezTo>
                    <a:lnTo>
                      <a:pt x="18" y="37"/>
                    </a:lnTo>
                    <a:cubicBezTo>
                      <a:pt x="250" y="46"/>
                      <a:pt x="384" y="179"/>
                      <a:pt x="375" y="393"/>
                    </a:cubicBezTo>
                    <a:lnTo>
                      <a:pt x="375" y="393"/>
                    </a:lnTo>
                    <a:cubicBezTo>
                      <a:pt x="375" y="402"/>
                      <a:pt x="384" y="411"/>
                      <a:pt x="393" y="411"/>
                    </a:cubicBezTo>
                    <a:lnTo>
                      <a:pt x="393" y="411"/>
                    </a:lnTo>
                    <a:lnTo>
                      <a:pt x="393" y="411"/>
                    </a:lnTo>
                    <a:cubicBezTo>
                      <a:pt x="402" y="411"/>
                      <a:pt x="402" y="402"/>
                      <a:pt x="411" y="393"/>
                    </a:cubicBezTo>
                    <a:lnTo>
                      <a:pt x="411" y="393"/>
                    </a:lnTo>
                    <a:cubicBezTo>
                      <a:pt x="411" y="161"/>
                      <a:pt x="268" y="10"/>
                      <a:pt x="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65;p50">
                <a:extLst>
                  <a:ext uri="{FF2B5EF4-FFF2-40B4-BE49-F238E27FC236}">
                    <a16:creationId xmlns:a16="http://schemas.microsoft.com/office/drawing/2014/main" id="{0D555941-62D3-D475-A157-BA0E6E4E15F2}"/>
                  </a:ext>
                </a:extLst>
              </p:cNvPr>
              <p:cNvSpPr/>
              <p:nvPr/>
            </p:nvSpPr>
            <p:spPr>
              <a:xfrm>
                <a:off x="6522202" y="2616834"/>
                <a:ext cx="5503" cy="550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26" extrusionOk="0">
                    <a:moveTo>
                      <a:pt x="1" y="63"/>
                    </a:moveTo>
                    <a:cubicBezTo>
                      <a:pt x="1" y="99"/>
                      <a:pt x="27" y="125"/>
                      <a:pt x="63" y="125"/>
                    </a:cubicBezTo>
                    <a:lnTo>
                      <a:pt x="63" y="125"/>
                    </a:lnTo>
                    <a:cubicBezTo>
                      <a:pt x="99" y="125"/>
                      <a:pt x="125" y="99"/>
                      <a:pt x="125" y="63"/>
                    </a:cubicBezTo>
                    <a:lnTo>
                      <a:pt x="125" y="63"/>
                    </a:lnTo>
                    <a:cubicBezTo>
                      <a:pt x="125" y="27"/>
                      <a:pt x="99" y="1"/>
                      <a:pt x="63" y="1"/>
                    </a:cubicBezTo>
                    <a:lnTo>
                      <a:pt x="63" y="1"/>
                    </a:lnTo>
                    <a:cubicBezTo>
                      <a:pt x="27" y="1"/>
                      <a:pt x="1" y="27"/>
                      <a:pt x="1" y="63"/>
                    </a:cubicBezTo>
                    <a:close/>
                    <a:moveTo>
                      <a:pt x="27" y="63"/>
                    </a:moveTo>
                    <a:cubicBezTo>
                      <a:pt x="27" y="45"/>
                      <a:pt x="45" y="36"/>
                      <a:pt x="63" y="36"/>
                    </a:cubicBezTo>
                    <a:lnTo>
                      <a:pt x="63" y="36"/>
                    </a:lnTo>
                    <a:cubicBezTo>
                      <a:pt x="81" y="36"/>
                      <a:pt x="90" y="45"/>
                      <a:pt x="90" y="63"/>
                    </a:cubicBezTo>
                    <a:lnTo>
                      <a:pt x="90" y="63"/>
                    </a:lnTo>
                    <a:cubicBezTo>
                      <a:pt x="90" y="81"/>
                      <a:pt x="81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27" y="81"/>
                      <a:pt x="27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66;p50">
                <a:extLst>
                  <a:ext uri="{FF2B5EF4-FFF2-40B4-BE49-F238E27FC236}">
                    <a16:creationId xmlns:a16="http://schemas.microsoft.com/office/drawing/2014/main" id="{6CA4BB82-C175-C2A4-3DE7-637E24E10EC4}"/>
                  </a:ext>
                </a:extLst>
              </p:cNvPr>
              <p:cNvSpPr/>
              <p:nvPr/>
            </p:nvSpPr>
            <p:spPr>
              <a:xfrm>
                <a:off x="6504689" y="2640985"/>
                <a:ext cx="5459" cy="550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6" extrusionOk="0">
                    <a:moveTo>
                      <a:pt x="0" y="63"/>
                    </a:moveTo>
                    <a:cubicBezTo>
                      <a:pt x="0" y="99"/>
                      <a:pt x="27" y="126"/>
                      <a:pt x="63" y="126"/>
                    </a:cubicBezTo>
                    <a:lnTo>
                      <a:pt x="63" y="126"/>
                    </a:lnTo>
                    <a:cubicBezTo>
                      <a:pt x="98" y="126"/>
                      <a:pt x="125" y="99"/>
                      <a:pt x="125" y="63"/>
                    </a:cubicBezTo>
                    <a:lnTo>
                      <a:pt x="125" y="63"/>
                    </a:lnTo>
                    <a:cubicBezTo>
                      <a:pt x="125" y="27"/>
                      <a:pt x="98" y="1"/>
                      <a:pt x="63" y="1"/>
                    </a:cubicBezTo>
                    <a:lnTo>
                      <a:pt x="63" y="1"/>
                    </a:lnTo>
                    <a:cubicBezTo>
                      <a:pt x="27" y="1"/>
                      <a:pt x="0" y="27"/>
                      <a:pt x="0" y="63"/>
                    </a:cubicBezTo>
                    <a:close/>
                    <a:moveTo>
                      <a:pt x="36" y="63"/>
                    </a:moveTo>
                    <a:cubicBezTo>
                      <a:pt x="36" y="45"/>
                      <a:pt x="45" y="36"/>
                      <a:pt x="63" y="36"/>
                    </a:cubicBezTo>
                    <a:lnTo>
                      <a:pt x="63" y="36"/>
                    </a:lnTo>
                    <a:cubicBezTo>
                      <a:pt x="80" y="36"/>
                      <a:pt x="98" y="45"/>
                      <a:pt x="98" y="63"/>
                    </a:cubicBezTo>
                    <a:lnTo>
                      <a:pt x="98" y="63"/>
                    </a:lnTo>
                    <a:cubicBezTo>
                      <a:pt x="98" y="81"/>
                      <a:pt x="80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36" y="81"/>
                      <a:pt x="36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267;p50">
                <a:extLst>
                  <a:ext uri="{FF2B5EF4-FFF2-40B4-BE49-F238E27FC236}">
                    <a16:creationId xmlns:a16="http://schemas.microsoft.com/office/drawing/2014/main" id="{BC35101A-1023-8F23-8EA0-EE377D21302F}"/>
                  </a:ext>
                </a:extLst>
              </p:cNvPr>
              <p:cNvSpPr/>
              <p:nvPr/>
            </p:nvSpPr>
            <p:spPr>
              <a:xfrm>
                <a:off x="6560372" y="2812053"/>
                <a:ext cx="54591" cy="51839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187" extrusionOk="0">
                    <a:moveTo>
                      <a:pt x="10" y="0"/>
                    </a:moveTo>
                    <a:cubicBezTo>
                      <a:pt x="1" y="9"/>
                      <a:pt x="1" y="18"/>
                      <a:pt x="10" y="27"/>
                    </a:cubicBezTo>
                    <a:lnTo>
                      <a:pt x="10" y="27"/>
                    </a:lnTo>
                    <a:cubicBezTo>
                      <a:pt x="81" y="116"/>
                      <a:pt x="152" y="205"/>
                      <a:pt x="215" y="303"/>
                    </a:cubicBezTo>
                    <a:lnTo>
                      <a:pt x="215" y="303"/>
                    </a:lnTo>
                    <a:cubicBezTo>
                      <a:pt x="304" y="437"/>
                      <a:pt x="402" y="589"/>
                      <a:pt x="536" y="705"/>
                    </a:cubicBezTo>
                    <a:lnTo>
                      <a:pt x="536" y="705"/>
                    </a:lnTo>
                    <a:cubicBezTo>
                      <a:pt x="652" y="812"/>
                      <a:pt x="795" y="901"/>
                      <a:pt x="938" y="999"/>
                    </a:cubicBezTo>
                    <a:lnTo>
                      <a:pt x="938" y="999"/>
                    </a:lnTo>
                    <a:cubicBezTo>
                      <a:pt x="1036" y="1053"/>
                      <a:pt x="1134" y="1124"/>
                      <a:pt x="1223" y="1186"/>
                    </a:cubicBezTo>
                    <a:lnTo>
                      <a:pt x="1223" y="1186"/>
                    </a:lnTo>
                    <a:cubicBezTo>
                      <a:pt x="1223" y="1186"/>
                      <a:pt x="1223" y="1186"/>
                      <a:pt x="1232" y="1186"/>
                    </a:cubicBezTo>
                    <a:lnTo>
                      <a:pt x="1232" y="1186"/>
                    </a:lnTo>
                    <a:cubicBezTo>
                      <a:pt x="1232" y="1186"/>
                      <a:pt x="1241" y="1186"/>
                      <a:pt x="1241" y="1186"/>
                    </a:cubicBezTo>
                    <a:lnTo>
                      <a:pt x="1241" y="1186"/>
                    </a:lnTo>
                    <a:cubicBezTo>
                      <a:pt x="1250" y="1178"/>
                      <a:pt x="1250" y="1169"/>
                      <a:pt x="1241" y="1160"/>
                    </a:cubicBezTo>
                    <a:lnTo>
                      <a:pt x="1241" y="1160"/>
                    </a:lnTo>
                    <a:cubicBezTo>
                      <a:pt x="1152" y="1097"/>
                      <a:pt x="1053" y="1026"/>
                      <a:pt x="955" y="972"/>
                    </a:cubicBezTo>
                    <a:lnTo>
                      <a:pt x="955" y="972"/>
                    </a:lnTo>
                    <a:cubicBezTo>
                      <a:pt x="813" y="874"/>
                      <a:pt x="670" y="785"/>
                      <a:pt x="554" y="678"/>
                    </a:cubicBezTo>
                    <a:lnTo>
                      <a:pt x="554" y="678"/>
                    </a:lnTo>
                    <a:cubicBezTo>
                      <a:pt x="429" y="562"/>
                      <a:pt x="331" y="419"/>
                      <a:pt x="242" y="285"/>
                    </a:cubicBezTo>
                    <a:lnTo>
                      <a:pt x="242" y="285"/>
                    </a:lnTo>
                    <a:cubicBezTo>
                      <a:pt x="179" y="187"/>
                      <a:pt x="108" y="89"/>
                      <a:pt x="36" y="0"/>
                    </a:cubicBezTo>
                    <a:lnTo>
                      <a:pt x="36" y="0"/>
                    </a:lnTo>
                    <a:cubicBezTo>
                      <a:pt x="28" y="0"/>
                      <a:pt x="28" y="0"/>
                      <a:pt x="19" y="0"/>
                    </a:cubicBezTo>
                    <a:lnTo>
                      <a:pt x="19" y="0"/>
                    </a:lnTo>
                    <a:cubicBezTo>
                      <a:pt x="19" y="0"/>
                      <a:pt x="10" y="0"/>
                      <a:pt x="10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268;p50">
                <a:extLst>
                  <a:ext uri="{FF2B5EF4-FFF2-40B4-BE49-F238E27FC236}">
                    <a16:creationId xmlns:a16="http://schemas.microsoft.com/office/drawing/2014/main" id="{4FCE7392-0552-C6BF-D19A-46E49880278E}"/>
                  </a:ext>
                </a:extLst>
              </p:cNvPr>
              <p:cNvSpPr/>
              <p:nvPr/>
            </p:nvSpPr>
            <p:spPr>
              <a:xfrm>
                <a:off x="6593913" y="2553333"/>
                <a:ext cx="46773" cy="3354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768" extrusionOk="0">
                    <a:moveTo>
                      <a:pt x="9" y="0"/>
                    </a:moveTo>
                    <a:cubicBezTo>
                      <a:pt x="0" y="0"/>
                      <a:pt x="0" y="9"/>
                      <a:pt x="0" y="9"/>
                    </a:cubicBezTo>
                    <a:lnTo>
                      <a:pt x="0" y="9"/>
                    </a:lnTo>
                    <a:cubicBezTo>
                      <a:pt x="0" y="18"/>
                      <a:pt x="0" y="27"/>
                      <a:pt x="9" y="27"/>
                    </a:cubicBezTo>
                    <a:lnTo>
                      <a:pt x="9" y="27"/>
                    </a:lnTo>
                    <a:cubicBezTo>
                      <a:pt x="27" y="27"/>
                      <a:pt x="36" y="27"/>
                      <a:pt x="45" y="27"/>
                    </a:cubicBezTo>
                    <a:lnTo>
                      <a:pt x="45" y="27"/>
                    </a:lnTo>
                    <a:cubicBezTo>
                      <a:pt x="428" y="27"/>
                      <a:pt x="865" y="447"/>
                      <a:pt x="1044" y="759"/>
                    </a:cubicBezTo>
                    <a:lnTo>
                      <a:pt x="1044" y="759"/>
                    </a:lnTo>
                    <a:cubicBezTo>
                      <a:pt x="1044" y="759"/>
                      <a:pt x="1053" y="768"/>
                      <a:pt x="1053" y="768"/>
                    </a:cubicBezTo>
                    <a:lnTo>
                      <a:pt x="1053" y="768"/>
                    </a:lnTo>
                    <a:cubicBezTo>
                      <a:pt x="1053" y="768"/>
                      <a:pt x="1062" y="759"/>
                      <a:pt x="1062" y="759"/>
                    </a:cubicBezTo>
                    <a:lnTo>
                      <a:pt x="1062" y="759"/>
                    </a:lnTo>
                    <a:cubicBezTo>
                      <a:pt x="1071" y="759"/>
                      <a:pt x="1071" y="750"/>
                      <a:pt x="1071" y="741"/>
                    </a:cubicBezTo>
                    <a:lnTo>
                      <a:pt x="1071" y="741"/>
                    </a:lnTo>
                    <a:cubicBezTo>
                      <a:pt x="892" y="420"/>
                      <a:pt x="437" y="0"/>
                      <a:pt x="45" y="0"/>
                    </a:cubicBezTo>
                    <a:lnTo>
                      <a:pt x="45" y="0"/>
                    </a:lnTo>
                    <a:cubicBezTo>
                      <a:pt x="27" y="0"/>
                      <a:pt x="18" y="0"/>
                      <a:pt x="9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269;p50">
                <a:extLst>
                  <a:ext uri="{FF2B5EF4-FFF2-40B4-BE49-F238E27FC236}">
                    <a16:creationId xmlns:a16="http://schemas.microsoft.com/office/drawing/2014/main" id="{E47C2936-B0F4-C412-FAA6-159CDF40EFE4}"/>
                  </a:ext>
                </a:extLst>
              </p:cNvPr>
              <p:cNvSpPr/>
              <p:nvPr/>
            </p:nvSpPr>
            <p:spPr>
              <a:xfrm>
                <a:off x="6609461" y="2563072"/>
                <a:ext cx="10569" cy="2380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45" extrusionOk="0">
                    <a:moveTo>
                      <a:pt x="215" y="9"/>
                    </a:moveTo>
                    <a:cubicBezTo>
                      <a:pt x="108" y="143"/>
                      <a:pt x="1" y="322"/>
                      <a:pt x="144" y="536"/>
                    </a:cubicBezTo>
                    <a:lnTo>
                      <a:pt x="144" y="536"/>
                    </a:lnTo>
                    <a:cubicBezTo>
                      <a:pt x="144" y="536"/>
                      <a:pt x="153" y="545"/>
                      <a:pt x="153" y="545"/>
                    </a:cubicBezTo>
                    <a:lnTo>
                      <a:pt x="153" y="545"/>
                    </a:lnTo>
                    <a:cubicBezTo>
                      <a:pt x="153" y="545"/>
                      <a:pt x="161" y="536"/>
                      <a:pt x="161" y="536"/>
                    </a:cubicBezTo>
                    <a:lnTo>
                      <a:pt x="161" y="536"/>
                    </a:lnTo>
                    <a:cubicBezTo>
                      <a:pt x="170" y="536"/>
                      <a:pt x="170" y="527"/>
                      <a:pt x="170" y="518"/>
                    </a:cubicBezTo>
                    <a:lnTo>
                      <a:pt x="170" y="518"/>
                    </a:lnTo>
                    <a:cubicBezTo>
                      <a:pt x="63" y="366"/>
                      <a:pt x="90" y="215"/>
                      <a:pt x="233" y="27"/>
                    </a:cubicBezTo>
                    <a:lnTo>
                      <a:pt x="233" y="27"/>
                    </a:lnTo>
                    <a:cubicBezTo>
                      <a:pt x="242" y="18"/>
                      <a:pt x="242" y="9"/>
                      <a:pt x="233" y="0"/>
                    </a:cubicBezTo>
                    <a:lnTo>
                      <a:pt x="233" y="0"/>
                    </a:lnTo>
                    <a:cubicBezTo>
                      <a:pt x="233" y="0"/>
                      <a:pt x="224" y="0"/>
                      <a:pt x="224" y="0"/>
                    </a:cubicBezTo>
                    <a:lnTo>
                      <a:pt x="224" y="0"/>
                    </a:lnTo>
                    <a:cubicBezTo>
                      <a:pt x="224" y="0"/>
                      <a:pt x="215" y="0"/>
                      <a:pt x="215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270;p50">
                <a:extLst>
                  <a:ext uri="{FF2B5EF4-FFF2-40B4-BE49-F238E27FC236}">
                    <a16:creationId xmlns:a16="http://schemas.microsoft.com/office/drawing/2014/main" id="{CACA9487-9829-B966-343F-0958A4F18D66}"/>
                  </a:ext>
                </a:extLst>
              </p:cNvPr>
              <p:cNvSpPr/>
              <p:nvPr/>
            </p:nvSpPr>
            <p:spPr>
              <a:xfrm>
                <a:off x="6654270" y="2545560"/>
                <a:ext cx="39393" cy="68609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71" extrusionOk="0">
                    <a:moveTo>
                      <a:pt x="1" y="9"/>
                    </a:moveTo>
                    <a:cubicBezTo>
                      <a:pt x="1" y="9"/>
                      <a:pt x="1" y="18"/>
                      <a:pt x="10" y="27"/>
                    </a:cubicBezTo>
                    <a:lnTo>
                      <a:pt x="10" y="27"/>
                    </a:lnTo>
                    <a:cubicBezTo>
                      <a:pt x="90" y="80"/>
                      <a:pt x="152" y="196"/>
                      <a:pt x="206" y="294"/>
                    </a:cubicBezTo>
                    <a:lnTo>
                      <a:pt x="206" y="294"/>
                    </a:lnTo>
                    <a:cubicBezTo>
                      <a:pt x="224" y="321"/>
                      <a:pt x="242" y="348"/>
                      <a:pt x="251" y="375"/>
                    </a:cubicBezTo>
                    <a:lnTo>
                      <a:pt x="251" y="375"/>
                    </a:lnTo>
                    <a:cubicBezTo>
                      <a:pt x="313" y="473"/>
                      <a:pt x="375" y="589"/>
                      <a:pt x="429" y="696"/>
                    </a:cubicBezTo>
                    <a:lnTo>
                      <a:pt x="429" y="696"/>
                    </a:lnTo>
                    <a:cubicBezTo>
                      <a:pt x="447" y="732"/>
                      <a:pt x="465" y="758"/>
                      <a:pt x="483" y="794"/>
                    </a:cubicBezTo>
                    <a:lnTo>
                      <a:pt x="483" y="794"/>
                    </a:lnTo>
                    <a:cubicBezTo>
                      <a:pt x="554" y="928"/>
                      <a:pt x="625" y="1062"/>
                      <a:pt x="697" y="1187"/>
                    </a:cubicBezTo>
                    <a:lnTo>
                      <a:pt x="697" y="1187"/>
                    </a:lnTo>
                    <a:cubicBezTo>
                      <a:pt x="706" y="1222"/>
                      <a:pt x="723" y="1258"/>
                      <a:pt x="750" y="1285"/>
                    </a:cubicBezTo>
                    <a:lnTo>
                      <a:pt x="750" y="1285"/>
                    </a:lnTo>
                    <a:cubicBezTo>
                      <a:pt x="795" y="1374"/>
                      <a:pt x="857" y="1472"/>
                      <a:pt x="866" y="1552"/>
                    </a:cubicBezTo>
                    <a:lnTo>
                      <a:pt x="866" y="1552"/>
                    </a:lnTo>
                    <a:cubicBezTo>
                      <a:pt x="866" y="1561"/>
                      <a:pt x="875" y="1570"/>
                      <a:pt x="884" y="1570"/>
                    </a:cubicBezTo>
                    <a:lnTo>
                      <a:pt x="884" y="1570"/>
                    </a:lnTo>
                    <a:cubicBezTo>
                      <a:pt x="884" y="1570"/>
                      <a:pt x="884" y="1570"/>
                      <a:pt x="884" y="1570"/>
                    </a:cubicBezTo>
                    <a:lnTo>
                      <a:pt x="884" y="1570"/>
                    </a:lnTo>
                    <a:cubicBezTo>
                      <a:pt x="893" y="1570"/>
                      <a:pt x="902" y="1561"/>
                      <a:pt x="893" y="1552"/>
                    </a:cubicBezTo>
                    <a:lnTo>
                      <a:pt x="893" y="1552"/>
                    </a:lnTo>
                    <a:cubicBezTo>
                      <a:pt x="884" y="1463"/>
                      <a:pt x="830" y="1365"/>
                      <a:pt x="777" y="1276"/>
                    </a:cubicBezTo>
                    <a:lnTo>
                      <a:pt x="777" y="1276"/>
                    </a:lnTo>
                    <a:cubicBezTo>
                      <a:pt x="750" y="1240"/>
                      <a:pt x="732" y="1204"/>
                      <a:pt x="723" y="1178"/>
                    </a:cubicBezTo>
                    <a:lnTo>
                      <a:pt x="723" y="1178"/>
                    </a:lnTo>
                    <a:cubicBezTo>
                      <a:pt x="652" y="1044"/>
                      <a:pt x="581" y="910"/>
                      <a:pt x="509" y="776"/>
                    </a:cubicBezTo>
                    <a:lnTo>
                      <a:pt x="509" y="776"/>
                    </a:lnTo>
                    <a:cubicBezTo>
                      <a:pt x="491" y="749"/>
                      <a:pt x="474" y="714"/>
                      <a:pt x="456" y="678"/>
                    </a:cubicBezTo>
                    <a:lnTo>
                      <a:pt x="456" y="678"/>
                    </a:lnTo>
                    <a:cubicBezTo>
                      <a:pt x="402" y="571"/>
                      <a:pt x="340" y="464"/>
                      <a:pt x="277" y="357"/>
                    </a:cubicBezTo>
                    <a:lnTo>
                      <a:pt x="277" y="357"/>
                    </a:lnTo>
                    <a:cubicBezTo>
                      <a:pt x="268" y="330"/>
                      <a:pt x="251" y="303"/>
                      <a:pt x="233" y="277"/>
                    </a:cubicBezTo>
                    <a:lnTo>
                      <a:pt x="233" y="277"/>
                    </a:lnTo>
                    <a:cubicBezTo>
                      <a:pt x="179" y="170"/>
                      <a:pt x="117" y="62"/>
                      <a:pt x="28" y="0"/>
                    </a:cubicBezTo>
                    <a:lnTo>
                      <a:pt x="28" y="0"/>
                    </a:lnTo>
                    <a:cubicBezTo>
                      <a:pt x="19" y="0"/>
                      <a:pt x="19" y="0"/>
                      <a:pt x="19" y="0"/>
                    </a:cubicBezTo>
                    <a:lnTo>
                      <a:pt x="19" y="0"/>
                    </a:lnTo>
                    <a:cubicBezTo>
                      <a:pt x="10" y="0"/>
                      <a:pt x="10" y="0"/>
                      <a:pt x="1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271;p50">
                <a:extLst>
                  <a:ext uri="{FF2B5EF4-FFF2-40B4-BE49-F238E27FC236}">
                    <a16:creationId xmlns:a16="http://schemas.microsoft.com/office/drawing/2014/main" id="{05D82007-C347-E9AC-3221-7BA76F38F3A9}"/>
                  </a:ext>
                </a:extLst>
              </p:cNvPr>
              <p:cNvSpPr/>
              <p:nvPr/>
            </p:nvSpPr>
            <p:spPr>
              <a:xfrm>
                <a:off x="6676892" y="2551761"/>
                <a:ext cx="19129" cy="2576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90" extrusionOk="0">
                    <a:moveTo>
                      <a:pt x="9" y="1"/>
                    </a:moveTo>
                    <a:cubicBezTo>
                      <a:pt x="0" y="10"/>
                      <a:pt x="0" y="19"/>
                      <a:pt x="9" y="28"/>
                    </a:cubicBezTo>
                    <a:lnTo>
                      <a:pt x="9" y="28"/>
                    </a:lnTo>
                    <a:cubicBezTo>
                      <a:pt x="72" y="99"/>
                      <a:pt x="125" y="188"/>
                      <a:pt x="188" y="277"/>
                    </a:cubicBezTo>
                    <a:lnTo>
                      <a:pt x="188" y="277"/>
                    </a:lnTo>
                    <a:cubicBezTo>
                      <a:pt x="259" y="393"/>
                      <a:pt x="330" y="500"/>
                      <a:pt x="411" y="581"/>
                    </a:cubicBezTo>
                    <a:lnTo>
                      <a:pt x="411" y="581"/>
                    </a:lnTo>
                    <a:cubicBezTo>
                      <a:pt x="411" y="581"/>
                      <a:pt x="419" y="590"/>
                      <a:pt x="419" y="590"/>
                    </a:cubicBezTo>
                    <a:lnTo>
                      <a:pt x="419" y="590"/>
                    </a:lnTo>
                    <a:cubicBezTo>
                      <a:pt x="428" y="590"/>
                      <a:pt x="428" y="581"/>
                      <a:pt x="437" y="581"/>
                    </a:cubicBezTo>
                    <a:lnTo>
                      <a:pt x="437" y="581"/>
                    </a:lnTo>
                    <a:cubicBezTo>
                      <a:pt x="437" y="572"/>
                      <a:pt x="437" y="563"/>
                      <a:pt x="437" y="563"/>
                    </a:cubicBezTo>
                    <a:lnTo>
                      <a:pt x="437" y="563"/>
                    </a:lnTo>
                    <a:cubicBezTo>
                      <a:pt x="357" y="483"/>
                      <a:pt x="286" y="375"/>
                      <a:pt x="214" y="259"/>
                    </a:cubicBezTo>
                    <a:lnTo>
                      <a:pt x="214" y="259"/>
                    </a:lnTo>
                    <a:cubicBezTo>
                      <a:pt x="152" y="170"/>
                      <a:pt x="98" y="81"/>
                      <a:pt x="36" y="1"/>
                    </a:cubicBezTo>
                    <a:lnTo>
                      <a:pt x="36" y="1"/>
                    </a:lnTo>
                    <a:cubicBezTo>
                      <a:pt x="27" y="1"/>
                      <a:pt x="27" y="1"/>
                      <a:pt x="18" y="1"/>
                    </a:cubicBezTo>
                    <a:lnTo>
                      <a:pt x="18" y="1"/>
                    </a:lnTo>
                    <a:cubicBezTo>
                      <a:pt x="18" y="1"/>
                      <a:pt x="9" y="1"/>
                      <a:pt x="9" y="1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272;p50">
                <a:extLst>
                  <a:ext uri="{FF2B5EF4-FFF2-40B4-BE49-F238E27FC236}">
                    <a16:creationId xmlns:a16="http://schemas.microsoft.com/office/drawing/2014/main" id="{D74DE884-0720-4583-C8DB-C9288F8209B1}"/>
                  </a:ext>
                </a:extLst>
              </p:cNvPr>
              <p:cNvSpPr/>
              <p:nvPr/>
            </p:nvSpPr>
            <p:spPr>
              <a:xfrm>
                <a:off x="6613391" y="2585258"/>
                <a:ext cx="8997" cy="904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7" extrusionOk="0">
                    <a:moveTo>
                      <a:pt x="0" y="108"/>
                    </a:moveTo>
                    <a:cubicBezTo>
                      <a:pt x="0" y="162"/>
                      <a:pt x="45" y="206"/>
                      <a:pt x="107" y="206"/>
                    </a:cubicBezTo>
                    <a:lnTo>
                      <a:pt x="107" y="206"/>
                    </a:lnTo>
                    <a:cubicBezTo>
                      <a:pt x="161" y="206"/>
                      <a:pt x="205" y="162"/>
                      <a:pt x="205" y="108"/>
                    </a:cubicBezTo>
                    <a:lnTo>
                      <a:pt x="205" y="108"/>
                    </a:lnTo>
                    <a:cubicBezTo>
                      <a:pt x="205" y="46"/>
                      <a:pt x="161" y="1"/>
                      <a:pt x="107" y="1"/>
                    </a:cubicBezTo>
                    <a:lnTo>
                      <a:pt x="107" y="1"/>
                    </a:lnTo>
                    <a:cubicBezTo>
                      <a:pt x="45" y="1"/>
                      <a:pt x="0" y="46"/>
                      <a:pt x="0" y="108"/>
                    </a:cubicBezTo>
                    <a:close/>
                    <a:moveTo>
                      <a:pt x="36" y="108"/>
                    </a:moveTo>
                    <a:cubicBezTo>
                      <a:pt x="36" y="63"/>
                      <a:pt x="63" y="37"/>
                      <a:pt x="107" y="37"/>
                    </a:cubicBezTo>
                    <a:lnTo>
                      <a:pt x="107" y="37"/>
                    </a:lnTo>
                    <a:cubicBezTo>
                      <a:pt x="143" y="37"/>
                      <a:pt x="178" y="63"/>
                      <a:pt x="178" y="108"/>
                    </a:cubicBezTo>
                    <a:lnTo>
                      <a:pt x="178" y="108"/>
                    </a:lnTo>
                    <a:cubicBezTo>
                      <a:pt x="178" y="144"/>
                      <a:pt x="143" y="179"/>
                      <a:pt x="107" y="179"/>
                    </a:cubicBezTo>
                    <a:lnTo>
                      <a:pt x="107" y="179"/>
                    </a:lnTo>
                    <a:cubicBezTo>
                      <a:pt x="63" y="179"/>
                      <a:pt x="36" y="144"/>
                      <a:pt x="36" y="1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273;p50">
                <a:extLst>
                  <a:ext uri="{FF2B5EF4-FFF2-40B4-BE49-F238E27FC236}">
                    <a16:creationId xmlns:a16="http://schemas.microsoft.com/office/drawing/2014/main" id="{34FBD7A6-A4AD-5A0D-1152-06FFE321C4B1}"/>
                  </a:ext>
                </a:extLst>
              </p:cNvPr>
              <p:cNvSpPr/>
              <p:nvPr/>
            </p:nvSpPr>
            <p:spPr>
              <a:xfrm>
                <a:off x="6636757" y="2585258"/>
                <a:ext cx="8997" cy="904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7" extrusionOk="0">
                    <a:moveTo>
                      <a:pt x="0" y="108"/>
                    </a:moveTo>
                    <a:cubicBezTo>
                      <a:pt x="0" y="162"/>
                      <a:pt x="45" y="206"/>
                      <a:pt x="107" y="206"/>
                    </a:cubicBezTo>
                    <a:lnTo>
                      <a:pt x="107" y="206"/>
                    </a:lnTo>
                    <a:cubicBezTo>
                      <a:pt x="161" y="206"/>
                      <a:pt x="206" y="162"/>
                      <a:pt x="206" y="108"/>
                    </a:cubicBezTo>
                    <a:lnTo>
                      <a:pt x="206" y="108"/>
                    </a:lnTo>
                    <a:cubicBezTo>
                      <a:pt x="206" y="46"/>
                      <a:pt x="161" y="1"/>
                      <a:pt x="107" y="1"/>
                    </a:cubicBezTo>
                    <a:lnTo>
                      <a:pt x="107" y="1"/>
                    </a:lnTo>
                    <a:cubicBezTo>
                      <a:pt x="45" y="1"/>
                      <a:pt x="0" y="46"/>
                      <a:pt x="0" y="108"/>
                    </a:cubicBezTo>
                    <a:close/>
                    <a:moveTo>
                      <a:pt x="36" y="108"/>
                    </a:moveTo>
                    <a:cubicBezTo>
                      <a:pt x="36" y="63"/>
                      <a:pt x="63" y="37"/>
                      <a:pt x="107" y="37"/>
                    </a:cubicBezTo>
                    <a:lnTo>
                      <a:pt x="107" y="37"/>
                    </a:lnTo>
                    <a:cubicBezTo>
                      <a:pt x="143" y="37"/>
                      <a:pt x="179" y="63"/>
                      <a:pt x="179" y="108"/>
                    </a:cubicBezTo>
                    <a:lnTo>
                      <a:pt x="179" y="108"/>
                    </a:lnTo>
                    <a:cubicBezTo>
                      <a:pt x="179" y="144"/>
                      <a:pt x="143" y="179"/>
                      <a:pt x="107" y="179"/>
                    </a:cubicBezTo>
                    <a:lnTo>
                      <a:pt x="107" y="179"/>
                    </a:lnTo>
                    <a:cubicBezTo>
                      <a:pt x="63" y="179"/>
                      <a:pt x="36" y="144"/>
                      <a:pt x="36" y="1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274;p50">
                <a:extLst>
                  <a:ext uri="{FF2B5EF4-FFF2-40B4-BE49-F238E27FC236}">
                    <a16:creationId xmlns:a16="http://schemas.microsoft.com/office/drawing/2014/main" id="{59829001-3E1C-E14D-C2EE-83D218A06FA2}"/>
                  </a:ext>
                </a:extLst>
              </p:cNvPr>
              <p:cNvSpPr/>
              <p:nvPr/>
            </p:nvSpPr>
            <p:spPr>
              <a:xfrm>
                <a:off x="6690125" y="2612554"/>
                <a:ext cx="5503" cy="550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26" extrusionOk="0">
                    <a:moveTo>
                      <a:pt x="1" y="63"/>
                    </a:moveTo>
                    <a:cubicBezTo>
                      <a:pt x="1" y="99"/>
                      <a:pt x="27" y="125"/>
                      <a:pt x="63" y="125"/>
                    </a:cubicBezTo>
                    <a:lnTo>
                      <a:pt x="63" y="125"/>
                    </a:lnTo>
                    <a:cubicBezTo>
                      <a:pt x="99" y="125"/>
                      <a:pt x="125" y="99"/>
                      <a:pt x="125" y="63"/>
                    </a:cubicBezTo>
                    <a:lnTo>
                      <a:pt x="125" y="63"/>
                    </a:lnTo>
                    <a:cubicBezTo>
                      <a:pt x="125" y="36"/>
                      <a:pt x="99" y="0"/>
                      <a:pt x="63" y="0"/>
                    </a:cubicBezTo>
                    <a:lnTo>
                      <a:pt x="63" y="0"/>
                    </a:lnTo>
                    <a:cubicBezTo>
                      <a:pt x="27" y="0"/>
                      <a:pt x="1" y="36"/>
                      <a:pt x="1" y="63"/>
                    </a:cubicBezTo>
                    <a:close/>
                    <a:moveTo>
                      <a:pt x="27" y="63"/>
                    </a:moveTo>
                    <a:cubicBezTo>
                      <a:pt x="27" y="45"/>
                      <a:pt x="45" y="36"/>
                      <a:pt x="63" y="36"/>
                    </a:cubicBezTo>
                    <a:lnTo>
                      <a:pt x="63" y="36"/>
                    </a:lnTo>
                    <a:cubicBezTo>
                      <a:pt x="81" y="36"/>
                      <a:pt x="90" y="45"/>
                      <a:pt x="90" y="63"/>
                    </a:cubicBezTo>
                    <a:lnTo>
                      <a:pt x="90" y="63"/>
                    </a:lnTo>
                    <a:cubicBezTo>
                      <a:pt x="90" y="81"/>
                      <a:pt x="81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27" y="81"/>
                      <a:pt x="27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275;p50">
                <a:extLst>
                  <a:ext uri="{FF2B5EF4-FFF2-40B4-BE49-F238E27FC236}">
                    <a16:creationId xmlns:a16="http://schemas.microsoft.com/office/drawing/2014/main" id="{35865AFE-B1A4-8F1B-8C38-7F2BA290D8C6}"/>
                  </a:ext>
                </a:extLst>
              </p:cNvPr>
              <p:cNvSpPr/>
              <p:nvPr/>
            </p:nvSpPr>
            <p:spPr>
              <a:xfrm>
                <a:off x="6694012" y="2575912"/>
                <a:ext cx="5503" cy="550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26" extrusionOk="0">
                    <a:moveTo>
                      <a:pt x="1" y="63"/>
                    </a:moveTo>
                    <a:cubicBezTo>
                      <a:pt x="1" y="99"/>
                      <a:pt x="27" y="126"/>
                      <a:pt x="63" y="126"/>
                    </a:cubicBezTo>
                    <a:lnTo>
                      <a:pt x="63" y="126"/>
                    </a:lnTo>
                    <a:cubicBezTo>
                      <a:pt x="99" y="126"/>
                      <a:pt x="126" y="99"/>
                      <a:pt x="126" y="63"/>
                    </a:cubicBezTo>
                    <a:lnTo>
                      <a:pt x="126" y="63"/>
                    </a:lnTo>
                    <a:cubicBezTo>
                      <a:pt x="126" y="28"/>
                      <a:pt x="99" y="1"/>
                      <a:pt x="63" y="1"/>
                    </a:cubicBezTo>
                    <a:lnTo>
                      <a:pt x="63" y="1"/>
                    </a:lnTo>
                    <a:cubicBezTo>
                      <a:pt x="27" y="1"/>
                      <a:pt x="1" y="28"/>
                      <a:pt x="1" y="63"/>
                    </a:cubicBezTo>
                    <a:close/>
                    <a:moveTo>
                      <a:pt x="36" y="63"/>
                    </a:moveTo>
                    <a:cubicBezTo>
                      <a:pt x="36" y="45"/>
                      <a:pt x="45" y="37"/>
                      <a:pt x="63" y="37"/>
                    </a:cubicBezTo>
                    <a:lnTo>
                      <a:pt x="63" y="37"/>
                    </a:lnTo>
                    <a:cubicBezTo>
                      <a:pt x="81" y="37"/>
                      <a:pt x="99" y="45"/>
                      <a:pt x="99" y="63"/>
                    </a:cubicBezTo>
                    <a:lnTo>
                      <a:pt x="99" y="63"/>
                    </a:lnTo>
                    <a:cubicBezTo>
                      <a:pt x="99" y="81"/>
                      <a:pt x="81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36" y="81"/>
                      <a:pt x="36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276;p50">
                <a:extLst>
                  <a:ext uri="{FF2B5EF4-FFF2-40B4-BE49-F238E27FC236}">
                    <a16:creationId xmlns:a16="http://schemas.microsoft.com/office/drawing/2014/main" id="{C3B63E4C-A04C-BB80-DF54-1B6B357A2995}"/>
                  </a:ext>
                </a:extLst>
              </p:cNvPr>
              <p:cNvSpPr/>
              <p:nvPr/>
            </p:nvSpPr>
            <p:spPr>
              <a:xfrm>
                <a:off x="6748167" y="3026706"/>
                <a:ext cx="146172" cy="192508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4408" extrusionOk="0">
                    <a:moveTo>
                      <a:pt x="1" y="9"/>
                    </a:moveTo>
                    <a:cubicBezTo>
                      <a:pt x="10" y="366"/>
                      <a:pt x="215" y="750"/>
                      <a:pt x="420" y="964"/>
                    </a:cubicBezTo>
                    <a:lnTo>
                      <a:pt x="420" y="964"/>
                    </a:lnTo>
                    <a:cubicBezTo>
                      <a:pt x="456" y="1009"/>
                      <a:pt x="500" y="1044"/>
                      <a:pt x="536" y="1071"/>
                    </a:cubicBezTo>
                    <a:lnTo>
                      <a:pt x="536" y="1071"/>
                    </a:lnTo>
                    <a:cubicBezTo>
                      <a:pt x="313" y="1187"/>
                      <a:pt x="259" y="1597"/>
                      <a:pt x="304" y="1794"/>
                    </a:cubicBezTo>
                    <a:lnTo>
                      <a:pt x="304" y="1794"/>
                    </a:lnTo>
                    <a:cubicBezTo>
                      <a:pt x="340" y="1945"/>
                      <a:pt x="429" y="2079"/>
                      <a:pt x="509" y="2204"/>
                    </a:cubicBezTo>
                    <a:lnTo>
                      <a:pt x="509" y="2204"/>
                    </a:lnTo>
                    <a:cubicBezTo>
                      <a:pt x="572" y="2293"/>
                      <a:pt x="625" y="2382"/>
                      <a:pt x="670" y="2472"/>
                    </a:cubicBezTo>
                    <a:lnTo>
                      <a:pt x="670" y="2472"/>
                    </a:lnTo>
                    <a:cubicBezTo>
                      <a:pt x="643" y="2489"/>
                      <a:pt x="625" y="2525"/>
                      <a:pt x="625" y="2561"/>
                    </a:cubicBezTo>
                    <a:lnTo>
                      <a:pt x="625" y="2561"/>
                    </a:lnTo>
                    <a:cubicBezTo>
                      <a:pt x="625" y="2632"/>
                      <a:pt x="679" y="2686"/>
                      <a:pt x="750" y="2686"/>
                    </a:cubicBezTo>
                    <a:lnTo>
                      <a:pt x="750" y="2686"/>
                    </a:lnTo>
                    <a:cubicBezTo>
                      <a:pt x="813" y="2686"/>
                      <a:pt x="866" y="2632"/>
                      <a:pt x="866" y="2561"/>
                    </a:cubicBezTo>
                    <a:lnTo>
                      <a:pt x="866" y="2561"/>
                    </a:lnTo>
                    <a:cubicBezTo>
                      <a:pt x="866" y="2498"/>
                      <a:pt x="813" y="2445"/>
                      <a:pt x="750" y="2445"/>
                    </a:cubicBezTo>
                    <a:lnTo>
                      <a:pt x="750" y="2445"/>
                    </a:lnTo>
                    <a:cubicBezTo>
                      <a:pt x="723" y="2445"/>
                      <a:pt x="706" y="2445"/>
                      <a:pt x="697" y="2454"/>
                    </a:cubicBezTo>
                    <a:lnTo>
                      <a:pt x="697" y="2454"/>
                    </a:lnTo>
                    <a:cubicBezTo>
                      <a:pt x="652" y="2365"/>
                      <a:pt x="590" y="2275"/>
                      <a:pt x="536" y="2186"/>
                    </a:cubicBezTo>
                    <a:lnTo>
                      <a:pt x="536" y="2186"/>
                    </a:lnTo>
                    <a:cubicBezTo>
                      <a:pt x="447" y="2061"/>
                      <a:pt x="367" y="1936"/>
                      <a:pt x="331" y="1794"/>
                    </a:cubicBezTo>
                    <a:lnTo>
                      <a:pt x="331" y="1794"/>
                    </a:lnTo>
                    <a:cubicBezTo>
                      <a:pt x="286" y="1571"/>
                      <a:pt x="358" y="1187"/>
                      <a:pt x="563" y="1089"/>
                    </a:cubicBezTo>
                    <a:lnTo>
                      <a:pt x="563" y="1089"/>
                    </a:lnTo>
                    <a:cubicBezTo>
                      <a:pt x="643" y="1151"/>
                      <a:pt x="732" y="1205"/>
                      <a:pt x="813" y="1258"/>
                    </a:cubicBezTo>
                    <a:lnTo>
                      <a:pt x="813" y="1258"/>
                    </a:lnTo>
                    <a:cubicBezTo>
                      <a:pt x="955" y="1339"/>
                      <a:pt x="1098" y="1419"/>
                      <a:pt x="1214" y="1544"/>
                    </a:cubicBezTo>
                    <a:lnTo>
                      <a:pt x="1214" y="1544"/>
                    </a:lnTo>
                    <a:cubicBezTo>
                      <a:pt x="1473" y="1811"/>
                      <a:pt x="1705" y="2115"/>
                      <a:pt x="1883" y="2436"/>
                    </a:cubicBezTo>
                    <a:lnTo>
                      <a:pt x="1883" y="2436"/>
                    </a:lnTo>
                    <a:cubicBezTo>
                      <a:pt x="1883" y="2436"/>
                      <a:pt x="1883" y="2436"/>
                      <a:pt x="1883" y="2436"/>
                    </a:cubicBezTo>
                    <a:lnTo>
                      <a:pt x="1883" y="2436"/>
                    </a:lnTo>
                    <a:cubicBezTo>
                      <a:pt x="1883" y="2445"/>
                      <a:pt x="1892" y="2454"/>
                      <a:pt x="1892" y="2454"/>
                    </a:cubicBezTo>
                    <a:lnTo>
                      <a:pt x="1892" y="2454"/>
                    </a:lnTo>
                    <a:cubicBezTo>
                      <a:pt x="2017" y="2668"/>
                      <a:pt x="2124" y="2891"/>
                      <a:pt x="2204" y="3114"/>
                    </a:cubicBezTo>
                    <a:lnTo>
                      <a:pt x="2204" y="3114"/>
                    </a:lnTo>
                    <a:cubicBezTo>
                      <a:pt x="2347" y="3497"/>
                      <a:pt x="2499" y="3952"/>
                      <a:pt x="2570" y="4399"/>
                    </a:cubicBezTo>
                    <a:lnTo>
                      <a:pt x="2570" y="4399"/>
                    </a:lnTo>
                    <a:cubicBezTo>
                      <a:pt x="2570" y="4407"/>
                      <a:pt x="2579" y="4407"/>
                      <a:pt x="2588" y="4407"/>
                    </a:cubicBezTo>
                    <a:lnTo>
                      <a:pt x="2588" y="4407"/>
                    </a:lnTo>
                    <a:lnTo>
                      <a:pt x="2588" y="4407"/>
                    </a:lnTo>
                    <a:lnTo>
                      <a:pt x="2588" y="4407"/>
                    </a:lnTo>
                    <a:cubicBezTo>
                      <a:pt x="2597" y="4407"/>
                      <a:pt x="2606" y="4399"/>
                      <a:pt x="2597" y="4390"/>
                    </a:cubicBezTo>
                    <a:lnTo>
                      <a:pt x="2597" y="4390"/>
                    </a:lnTo>
                    <a:cubicBezTo>
                      <a:pt x="2525" y="3944"/>
                      <a:pt x="2374" y="3489"/>
                      <a:pt x="2231" y="3105"/>
                    </a:cubicBezTo>
                    <a:lnTo>
                      <a:pt x="2231" y="3105"/>
                    </a:lnTo>
                    <a:cubicBezTo>
                      <a:pt x="2151" y="2882"/>
                      <a:pt x="2053" y="2668"/>
                      <a:pt x="1928" y="2454"/>
                    </a:cubicBezTo>
                    <a:lnTo>
                      <a:pt x="1928" y="2454"/>
                    </a:lnTo>
                    <a:cubicBezTo>
                      <a:pt x="1981" y="2454"/>
                      <a:pt x="2035" y="2445"/>
                      <a:pt x="2088" y="2436"/>
                    </a:cubicBezTo>
                    <a:lnTo>
                      <a:pt x="2088" y="2436"/>
                    </a:lnTo>
                    <a:cubicBezTo>
                      <a:pt x="2186" y="2418"/>
                      <a:pt x="2285" y="2400"/>
                      <a:pt x="2392" y="2427"/>
                    </a:cubicBezTo>
                    <a:lnTo>
                      <a:pt x="2392" y="2427"/>
                    </a:lnTo>
                    <a:cubicBezTo>
                      <a:pt x="2516" y="2463"/>
                      <a:pt x="2641" y="2543"/>
                      <a:pt x="2748" y="2668"/>
                    </a:cubicBezTo>
                    <a:lnTo>
                      <a:pt x="2748" y="2668"/>
                    </a:lnTo>
                    <a:cubicBezTo>
                      <a:pt x="2918" y="2864"/>
                      <a:pt x="3096" y="3105"/>
                      <a:pt x="3186" y="3346"/>
                    </a:cubicBezTo>
                    <a:lnTo>
                      <a:pt x="3186" y="3346"/>
                    </a:lnTo>
                    <a:cubicBezTo>
                      <a:pt x="3141" y="3364"/>
                      <a:pt x="3105" y="3408"/>
                      <a:pt x="3105" y="3462"/>
                    </a:cubicBezTo>
                    <a:lnTo>
                      <a:pt x="3105" y="3462"/>
                    </a:lnTo>
                    <a:cubicBezTo>
                      <a:pt x="3105" y="3524"/>
                      <a:pt x="3159" y="3578"/>
                      <a:pt x="3230" y="3578"/>
                    </a:cubicBezTo>
                    <a:lnTo>
                      <a:pt x="3230" y="3578"/>
                    </a:lnTo>
                    <a:cubicBezTo>
                      <a:pt x="3293" y="3578"/>
                      <a:pt x="3346" y="3524"/>
                      <a:pt x="3346" y="3462"/>
                    </a:cubicBezTo>
                    <a:lnTo>
                      <a:pt x="3346" y="3462"/>
                    </a:lnTo>
                    <a:cubicBezTo>
                      <a:pt x="3346" y="3390"/>
                      <a:pt x="3293" y="3337"/>
                      <a:pt x="3230" y="3337"/>
                    </a:cubicBezTo>
                    <a:lnTo>
                      <a:pt x="3230" y="3337"/>
                    </a:lnTo>
                    <a:cubicBezTo>
                      <a:pt x="3221" y="3337"/>
                      <a:pt x="3212" y="3337"/>
                      <a:pt x="3212" y="3337"/>
                    </a:cubicBezTo>
                    <a:lnTo>
                      <a:pt x="3212" y="3337"/>
                    </a:lnTo>
                    <a:cubicBezTo>
                      <a:pt x="3123" y="3087"/>
                      <a:pt x="2936" y="2855"/>
                      <a:pt x="2766" y="2650"/>
                    </a:cubicBezTo>
                    <a:lnTo>
                      <a:pt x="2766" y="2650"/>
                    </a:lnTo>
                    <a:cubicBezTo>
                      <a:pt x="2659" y="2525"/>
                      <a:pt x="2534" y="2436"/>
                      <a:pt x="2401" y="2400"/>
                    </a:cubicBezTo>
                    <a:lnTo>
                      <a:pt x="2401" y="2400"/>
                    </a:lnTo>
                    <a:cubicBezTo>
                      <a:pt x="2285" y="2373"/>
                      <a:pt x="2177" y="2391"/>
                      <a:pt x="2079" y="2400"/>
                    </a:cubicBezTo>
                    <a:lnTo>
                      <a:pt x="2079" y="2400"/>
                    </a:lnTo>
                    <a:cubicBezTo>
                      <a:pt x="2026" y="2409"/>
                      <a:pt x="1972" y="2418"/>
                      <a:pt x="1910" y="2427"/>
                    </a:cubicBezTo>
                    <a:lnTo>
                      <a:pt x="1910" y="2427"/>
                    </a:lnTo>
                    <a:cubicBezTo>
                      <a:pt x="1723" y="2106"/>
                      <a:pt x="1491" y="1794"/>
                      <a:pt x="1232" y="1526"/>
                    </a:cubicBezTo>
                    <a:lnTo>
                      <a:pt x="1232" y="1526"/>
                    </a:lnTo>
                    <a:cubicBezTo>
                      <a:pt x="1116" y="1401"/>
                      <a:pt x="973" y="1312"/>
                      <a:pt x="830" y="1232"/>
                    </a:cubicBezTo>
                    <a:lnTo>
                      <a:pt x="830" y="1232"/>
                    </a:lnTo>
                    <a:cubicBezTo>
                      <a:pt x="741" y="1178"/>
                      <a:pt x="661" y="1125"/>
                      <a:pt x="581" y="1071"/>
                    </a:cubicBezTo>
                    <a:lnTo>
                      <a:pt x="581" y="1071"/>
                    </a:lnTo>
                    <a:cubicBezTo>
                      <a:pt x="581" y="1071"/>
                      <a:pt x="581" y="1071"/>
                      <a:pt x="581" y="1071"/>
                    </a:cubicBezTo>
                    <a:lnTo>
                      <a:pt x="581" y="1071"/>
                    </a:lnTo>
                    <a:cubicBezTo>
                      <a:pt x="581" y="1062"/>
                      <a:pt x="572" y="1062"/>
                      <a:pt x="572" y="1062"/>
                    </a:cubicBezTo>
                    <a:lnTo>
                      <a:pt x="572" y="1062"/>
                    </a:lnTo>
                    <a:cubicBezTo>
                      <a:pt x="527" y="1026"/>
                      <a:pt x="482" y="991"/>
                      <a:pt x="438" y="946"/>
                    </a:cubicBezTo>
                    <a:lnTo>
                      <a:pt x="438" y="946"/>
                    </a:lnTo>
                    <a:cubicBezTo>
                      <a:pt x="242" y="732"/>
                      <a:pt x="36" y="357"/>
                      <a:pt x="36" y="9"/>
                    </a:cubicBezTo>
                    <a:lnTo>
                      <a:pt x="36" y="9"/>
                    </a:lnTo>
                    <a:cubicBezTo>
                      <a:pt x="36" y="0"/>
                      <a:pt x="28" y="0"/>
                      <a:pt x="19" y="0"/>
                    </a:cubicBezTo>
                    <a:lnTo>
                      <a:pt x="19" y="0"/>
                    </a:lnTo>
                    <a:cubicBezTo>
                      <a:pt x="10" y="0"/>
                      <a:pt x="1" y="0"/>
                      <a:pt x="1" y="9"/>
                    </a:cubicBezTo>
                    <a:moveTo>
                      <a:pt x="652" y="2561"/>
                    </a:moveTo>
                    <a:cubicBezTo>
                      <a:pt x="652" y="2507"/>
                      <a:pt x="697" y="2472"/>
                      <a:pt x="750" y="2472"/>
                    </a:cubicBezTo>
                    <a:lnTo>
                      <a:pt x="750" y="2472"/>
                    </a:lnTo>
                    <a:cubicBezTo>
                      <a:pt x="795" y="2472"/>
                      <a:pt x="839" y="2507"/>
                      <a:pt x="839" y="2561"/>
                    </a:cubicBezTo>
                    <a:lnTo>
                      <a:pt x="839" y="2561"/>
                    </a:lnTo>
                    <a:cubicBezTo>
                      <a:pt x="839" y="2614"/>
                      <a:pt x="795" y="2650"/>
                      <a:pt x="750" y="2650"/>
                    </a:cubicBezTo>
                    <a:lnTo>
                      <a:pt x="750" y="2650"/>
                    </a:lnTo>
                    <a:cubicBezTo>
                      <a:pt x="697" y="2650"/>
                      <a:pt x="652" y="2614"/>
                      <a:pt x="652" y="2561"/>
                    </a:cubicBezTo>
                    <a:close/>
                    <a:moveTo>
                      <a:pt x="3132" y="3462"/>
                    </a:moveTo>
                    <a:cubicBezTo>
                      <a:pt x="3132" y="3408"/>
                      <a:pt x="3177" y="3364"/>
                      <a:pt x="3230" y="3364"/>
                    </a:cubicBezTo>
                    <a:lnTo>
                      <a:pt x="3230" y="3364"/>
                    </a:lnTo>
                    <a:cubicBezTo>
                      <a:pt x="3275" y="3364"/>
                      <a:pt x="3319" y="3408"/>
                      <a:pt x="3319" y="3462"/>
                    </a:cubicBezTo>
                    <a:lnTo>
                      <a:pt x="3319" y="3462"/>
                    </a:lnTo>
                    <a:cubicBezTo>
                      <a:pt x="3319" y="3506"/>
                      <a:pt x="3275" y="3551"/>
                      <a:pt x="3230" y="3551"/>
                    </a:cubicBezTo>
                    <a:lnTo>
                      <a:pt x="3230" y="3551"/>
                    </a:lnTo>
                    <a:cubicBezTo>
                      <a:pt x="3177" y="3551"/>
                      <a:pt x="3132" y="3506"/>
                      <a:pt x="3132" y="34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277;p50">
                <a:extLst>
                  <a:ext uri="{FF2B5EF4-FFF2-40B4-BE49-F238E27FC236}">
                    <a16:creationId xmlns:a16="http://schemas.microsoft.com/office/drawing/2014/main" id="{A1425E03-721E-F665-7843-7505B7A989EF}"/>
                  </a:ext>
                </a:extLst>
              </p:cNvPr>
              <p:cNvSpPr/>
              <p:nvPr/>
            </p:nvSpPr>
            <p:spPr>
              <a:xfrm>
                <a:off x="6613391" y="3026313"/>
                <a:ext cx="34720" cy="23574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398" extrusionOk="0">
                    <a:moveTo>
                      <a:pt x="187" y="9"/>
                    </a:moveTo>
                    <a:cubicBezTo>
                      <a:pt x="178" y="9"/>
                      <a:pt x="178" y="18"/>
                      <a:pt x="178" y="18"/>
                    </a:cubicBezTo>
                    <a:lnTo>
                      <a:pt x="178" y="18"/>
                    </a:lnTo>
                    <a:cubicBezTo>
                      <a:pt x="223" y="259"/>
                      <a:pt x="196" y="500"/>
                      <a:pt x="178" y="732"/>
                    </a:cubicBezTo>
                    <a:lnTo>
                      <a:pt x="178" y="732"/>
                    </a:lnTo>
                    <a:cubicBezTo>
                      <a:pt x="170" y="866"/>
                      <a:pt x="152" y="1009"/>
                      <a:pt x="152" y="1151"/>
                    </a:cubicBezTo>
                    <a:lnTo>
                      <a:pt x="152" y="1151"/>
                    </a:lnTo>
                    <a:cubicBezTo>
                      <a:pt x="152" y="1348"/>
                      <a:pt x="170" y="1481"/>
                      <a:pt x="286" y="1660"/>
                    </a:cubicBezTo>
                    <a:lnTo>
                      <a:pt x="286" y="1660"/>
                    </a:lnTo>
                    <a:lnTo>
                      <a:pt x="294" y="1678"/>
                    </a:lnTo>
                    <a:cubicBezTo>
                      <a:pt x="384" y="1820"/>
                      <a:pt x="464" y="1954"/>
                      <a:pt x="509" y="2106"/>
                    </a:cubicBezTo>
                    <a:lnTo>
                      <a:pt x="509" y="2106"/>
                    </a:lnTo>
                    <a:cubicBezTo>
                      <a:pt x="625" y="2490"/>
                      <a:pt x="660" y="2882"/>
                      <a:pt x="660" y="3266"/>
                    </a:cubicBezTo>
                    <a:lnTo>
                      <a:pt x="660" y="3266"/>
                    </a:lnTo>
                    <a:cubicBezTo>
                      <a:pt x="598" y="3266"/>
                      <a:pt x="544" y="3283"/>
                      <a:pt x="491" y="3319"/>
                    </a:cubicBezTo>
                    <a:lnTo>
                      <a:pt x="491" y="3319"/>
                    </a:lnTo>
                    <a:cubicBezTo>
                      <a:pt x="259" y="3498"/>
                      <a:pt x="134" y="4077"/>
                      <a:pt x="116" y="4247"/>
                    </a:cubicBezTo>
                    <a:lnTo>
                      <a:pt x="116" y="4247"/>
                    </a:lnTo>
                    <a:cubicBezTo>
                      <a:pt x="54" y="4256"/>
                      <a:pt x="0" y="4309"/>
                      <a:pt x="0" y="4372"/>
                    </a:cubicBezTo>
                    <a:lnTo>
                      <a:pt x="0" y="4372"/>
                    </a:lnTo>
                    <a:cubicBezTo>
                      <a:pt x="0" y="4443"/>
                      <a:pt x="63" y="4497"/>
                      <a:pt x="134" y="4497"/>
                    </a:cubicBezTo>
                    <a:lnTo>
                      <a:pt x="134" y="4497"/>
                    </a:lnTo>
                    <a:cubicBezTo>
                      <a:pt x="205" y="4497"/>
                      <a:pt x="268" y="4443"/>
                      <a:pt x="268" y="4372"/>
                    </a:cubicBezTo>
                    <a:lnTo>
                      <a:pt x="268" y="4372"/>
                    </a:lnTo>
                    <a:cubicBezTo>
                      <a:pt x="268" y="4309"/>
                      <a:pt x="214" y="4256"/>
                      <a:pt x="152" y="4247"/>
                    </a:cubicBezTo>
                    <a:lnTo>
                      <a:pt x="152" y="4247"/>
                    </a:lnTo>
                    <a:cubicBezTo>
                      <a:pt x="161" y="4077"/>
                      <a:pt x="286" y="3515"/>
                      <a:pt x="509" y="3346"/>
                    </a:cubicBezTo>
                    <a:lnTo>
                      <a:pt x="509" y="3346"/>
                    </a:lnTo>
                    <a:cubicBezTo>
                      <a:pt x="562" y="3310"/>
                      <a:pt x="607" y="3292"/>
                      <a:pt x="651" y="3301"/>
                    </a:cubicBezTo>
                    <a:lnTo>
                      <a:pt x="651" y="3301"/>
                    </a:lnTo>
                    <a:cubicBezTo>
                      <a:pt x="642" y="3783"/>
                      <a:pt x="571" y="4265"/>
                      <a:pt x="491" y="4729"/>
                    </a:cubicBezTo>
                    <a:lnTo>
                      <a:pt x="491" y="4729"/>
                    </a:lnTo>
                    <a:cubicBezTo>
                      <a:pt x="491" y="4782"/>
                      <a:pt x="482" y="4827"/>
                      <a:pt x="473" y="4880"/>
                    </a:cubicBezTo>
                    <a:lnTo>
                      <a:pt x="473" y="4880"/>
                    </a:lnTo>
                    <a:cubicBezTo>
                      <a:pt x="446" y="5050"/>
                      <a:pt x="419" y="5237"/>
                      <a:pt x="357" y="5371"/>
                    </a:cubicBezTo>
                    <a:lnTo>
                      <a:pt x="357" y="5371"/>
                    </a:lnTo>
                    <a:cubicBezTo>
                      <a:pt x="357" y="5380"/>
                      <a:pt x="357" y="5389"/>
                      <a:pt x="366" y="5389"/>
                    </a:cubicBezTo>
                    <a:lnTo>
                      <a:pt x="366" y="5389"/>
                    </a:lnTo>
                    <a:cubicBezTo>
                      <a:pt x="366" y="5398"/>
                      <a:pt x="366" y="5398"/>
                      <a:pt x="375" y="5398"/>
                    </a:cubicBezTo>
                    <a:lnTo>
                      <a:pt x="375" y="5398"/>
                    </a:lnTo>
                    <a:cubicBezTo>
                      <a:pt x="375" y="5398"/>
                      <a:pt x="384" y="5389"/>
                      <a:pt x="384" y="5389"/>
                    </a:cubicBezTo>
                    <a:lnTo>
                      <a:pt x="384" y="5389"/>
                    </a:lnTo>
                    <a:cubicBezTo>
                      <a:pt x="455" y="5246"/>
                      <a:pt x="482" y="5059"/>
                      <a:pt x="500" y="4889"/>
                    </a:cubicBezTo>
                    <a:lnTo>
                      <a:pt x="500" y="4889"/>
                    </a:lnTo>
                    <a:cubicBezTo>
                      <a:pt x="509" y="4836"/>
                      <a:pt x="517" y="4782"/>
                      <a:pt x="526" y="4738"/>
                    </a:cubicBezTo>
                    <a:lnTo>
                      <a:pt x="526" y="4738"/>
                    </a:lnTo>
                    <a:cubicBezTo>
                      <a:pt x="669" y="3881"/>
                      <a:pt x="794" y="2971"/>
                      <a:pt x="544" y="2097"/>
                    </a:cubicBezTo>
                    <a:lnTo>
                      <a:pt x="544" y="2097"/>
                    </a:lnTo>
                    <a:cubicBezTo>
                      <a:pt x="500" y="1945"/>
                      <a:pt x="410" y="1812"/>
                      <a:pt x="321" y="1669"/>
                    </a:cubicBezTo>
                    <a:lnTo>
                      <a:pt x="321" y="1669"/>
                    </a:lnTo>
                    <a:lnTo>
                      <a:pt x="312" y="1642"/>
                    </a:lnTo>
                    <a:cubicBezTo>
                      <a:pt x="205" y="1473"/>
                      <a:pt x="187" y="1348"/>
                      <a:pt x="187" y="1151"/>
                    </a:cubicBezTo>
                    <a:lnTo>
                      <a:pt x="187" y="1151"/>
                    </a:lnTo>
                    <a:cubicBezTo>
                      <a:pt x="187" y="1009"/>
                      <a:pt x="196" y="866"/>
                      <a:pt x="214" y="732"/>
                    </a:cubicBezTo>
                    <a:lnTo>
                      <a:pt x="214" y="732"/>
                    </a:lnTo>
                    <a:cubicBezTo>
                      <a:pt x="232" y="500"/>
                      <a:pt x="250" y="259"/>
                      <a:pt x="205" y="18"/>
                    </a:cubicBezTo>
                    <a:lnTo>
                      <a:pt x="205" y="18"/>
                    </a:lnTo>
                    <a:cubicBezTo>
                      <a:pt x="205" y="9"/>
                      <a:pt x="205" y="1"/>
                      <a:pt x="196" y="1"/>
                    </a:cubicBezTo>
                    <a:lnTo>
                      <a:pt x="196" y="1"/>
                    </a:lnTo>
                    <a:cubicBezTo>
                      <a:pt x="187" y="1"/>
                      <a:pt x="187" y="1"/>
                      <a:pt x="187" y="9"/>
                    </a:cubicBezTo>
                    <a:moveTo>
                      <a:pt x="36" y="4372"/>
                    </a:moveTo>
                    <a:cubicBezTo>
                      <a:pt x="36" y="4318"/>
                      <a:pt x="80" y="4274"/>
                      <a:pt x="134" y="4274"/>
                    </a:cubicBezTo>
                    <a:lnTo>
                      <a:pt x="134" y="4274"/>
                    </a:lnTo>
                    <a:cubicBezTo>
                      <a:pt x="187" y="4274"/>
                      <a:pt x="232" y="4318"/>
                      <a:pt x="232" y="4372"/>
                    </a:cubicBezTo>
                    <a:lnTo>
                      <a:pt x="232" y="4372"/>
                    </a:lnTo>
                    <a:cubicBezTo>
                      <a:pt x="232" y="4425"/>
                      <a:pt x="187" y="4470"/>
                      <a:pt x="134" y="4470"/>
                    </a:cubicBezTo>
                    <a:lnTo>
                      <a:pt x="134" y="4470"/>
                    </a:lnTo>
                    <a:cubicBezTo>
                      <a:pt x="80" y="4470"/>
                      <a:pt x="36" y="4425"/>
                      <a:pt x="36" y="43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278;p50">
                <a:extLst>
                  <a:ext uri="{FF2B5EF4-FFF2-40B4-BE49-F238E27FC236}">
                    <a16:creationId xmlns:a16="http://schemas.microsoft.com/office/drawing/2014/main" id="{0C8AF098-9EFC-ADB3-4F51-E9A09D0C4861}"/>
                  </a:ext>
                </a:extLst>
              </p:cNvPr>
              <p:cNvSpPr/>
              <p:nvPr/>
            </p:nvSpPr>
            <p:spPr>
              <a:xfrm>
                <a:off x="6416600" y="3002948"/>
                <a:ext cx="113068" cy="118877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2722" extrusionOk="0">
                    <a:moveTo>
                      <a:pt x="1107" y="892"/>
                    </a:moveTo>
                    <a:cubicBezTo>
                      <a:pt x="929" y="821"/>
                      <a:pt x="697" y="866"/>
                      <a:pt x="483" y="1008"/>
                    </a:cubicBezTo>
                    <a:lnTo>
                      <a:pt x="483" y="1008"/>
                    </a:lnTo>
                    <a:cubicBezTo>
                      <a:pt x="251" y="1160"/>
                      <a:pt x="117" y="1383"/>
                      <a:pt x="117" y="1588"/>
                    </a:cubicBezTo>
                    <a:lnTo>
                      <a:pt x="117" y="1588"/>
                    </a:lnTo>
                    <a:cubicBezTo>
                      <a:pt x="54" y="1597"/>
                      <a:pt x="1" y="1660"/>
                      <a:pt x="1" y="1722"/>
                    </a:cubicBezTo>
                    <a:lnTo>
                      <a:pt x="1" y="1722"/>
                    </a:lnTo>
                    <a:cubicBezTo>
                      <a:pt x="1" y="1793"/>
                      <a:pt x="63" y="1856"/>
                      <a:pt x="135" y="1856"/>
                    </a:cubicBezTo>
                    <a:lnTo>
                      <a:pt x="135" y="1856"/>
                    </a:lnTo>
                    <a:cubicBezTo>
                      <a:pt x="206" y="1856"/>
                      <a:pt x="269" y="1793"/>
                      <a:pt x="269" y="1722"/>
                    </a:cubicBezTo>
                    <a:lnTo>
                      <a:pt x="269" y="1722"/>
                    </a:lnTo>
                    <a:cubicBezTo>
                      <a:pt x="269" y="1660"/>
                      <a:pt x="215" y="1597"/>
                      <a:pt x="153" y="1588"/>
                    </a:cubicBezTo>
                    <a:lnTo>
                      <a:pt x="153" y="1588"/>
                    </a:lnTo>
                    <a:cubicBezTo>
                      <a:pt x="153" y="1401"/>
                      <a:pt x="286" y="1178"/>
                      <a:pt x="501" y="1035"/>
                    </a:cubicBezTo>
                    <a:lnTo>
                      <a:pt x="501" y="1035"/>
                    </a:lnTo>
                    <a:cubicBezTo>
                      <a:pt x="697" y="892"/>
                      <a:pt x="929" y="857"/>
                      <a:pt x="1089" y="919"/>
                    </a:cubicBezTo>
                    <a:lnTo>
                      <a:pt x="1089" y="919"/>
                    </a:lnTo>
                    <a:cubicBezTo>
                      <a:pt x="1054" y="999"/>
                      <a:pt x="1018" y="1089"/>
                      <a:pt x="1000" y="1178"/>
                    </a:cubicBezTo>
                    <a:lnTo>
                      <a:pt x="1000" y="1178"/>
                    </a:lnTo>
                    <a:cubicBezTo>
                      <a:pt x="902" y="1553"/>
                      <a:pt x="911" y="1963"/>
                      <a:pt x="920" y="2364"/>
                    </a:cubicBezTo>
                    <a:lnTo>
                      <a:pt x="920" y="2364"/>
                    </a:lnTo>
                    <a:cubicBezTo>
                      <a:pt x="920" y="2480"/>
                      <a:pt x="920" y="2596"/>
                      <a:pt x="920" y="2712"/>
                    </a:cubicBezTo>
                    <a:lnTo>
                      <a:pt x="920" y="2712"/>
                    </a:lnTo>
                    <a:cubicBezTo>
                      <a:pt x="920" y="2721"/>
                      <a:pt x="929" y="2721"/>
                      <a:pt x="938" y="2721"/>
                    </a:cubicBezTo>
                    <a:lnTo>
                      <a:pt x="938" y="2721"/>
                    </a:lnTo>
                    <a:cubicBezTo>
                      <a:pt x="947" y="2721"/>
                      <a:pt x="955" y="2721"/>
                      <a:pt x="955" y="2712"/>
                    </a:cubicBezTo>
                    <a:lnTo>
                      <a:pt x="955" y="2712"/>
                    </a:lnTo>
                    <a:cubicBezTo>
                      <a:pt x="955" y="2596"/>
                      <a:pt x="955" y="2480"/>
                      <a:pt x="947" y="2364"/>
                    </a:cubicBezTo>
                    <a:lnTo>
                      <a:pt x="947" y="2364"/>
                    </a:lnTo>
                    <a:cubicBezTo>
                      <a:pt x="938" y="1963"/>
                      <a:pt x="929" y="1553"/>
                      <a:pt x="1027" y="1187"/>
                    </a:cubicBezTo>
                    <a:lnTo>
                      <a:pt x="1027" y="1187"/>
                    </a:lnTo>
                    <a:cubicBezTo>
                      <a:pt x="1054" y="1089"/>
                      <a:pt x="1089" y="999"/>
                      <a:pt x="1125" y="919"/>
                    </a:cubicBezTo>
                    <a:lnTo>
                      <a:pt x="1125" y="919"/>
                    </a:lnTo>
                    <a:cubicBezTo>
                      <a:pt x="1134" y="919"/>
                      <a:pt x="1134" y="919"/>
                      <a:pt x="1134" y="910"/>
                    </a:cubicBezTo>
                    <a:lnTo>
                      <a:pt x="1134" y="910"/>
                    </a:lnTo>
                    <a:cubicBezTo>
                      <a:pt x="1134" y="910"/>
                      <a:pt x="1134" y="910"/>
                      <a:pt x="1134" y="910"/>
                    </a:cubicBezTo>
                    <a:lnTo>
                      <a:pt x="1134" y="910"/>
                    </a:lnTo>
                    <a:cubicBezTo>
                      <a:pt x="1393" y="402"/>
                      <a:pt x="1972" y="36"/>
                      <a:pt x="2579" y="36"/>
                    </a:cubicBezTo>
                    <a:lnTo>
                      <a:pt x="2579" y="36"/>
                    </a:lnTo>
                    <a:cubicBezTo>
                      <a:pt x="2588" y="36"/>
                      <a:pt x="2588" y="27"/>
                      <a:pt x="2588" y="18"/>
                    </a:cubicBezTo>
                    <a:lnTo>
                      <a:pt x="2588" y="18"/>
                    </a:lnTo>
                    <a:cubicBezTo>
                      <a:pt x="2588" y="9"/>
                      <a:pt x="2588" y="0"/>
                      <a:pt x="2579" y="0"/>
                    </a:cubicBezTo>
                    <a:lnTo>
                      <a:pt x="2579" y="0"/>
                    </a:lnTo>
                    <a:cubicBezTo>
                      <a:pt x="1964" y="0"/>
                      <a:pt x="1375" y="375"/>
                      <a:pt x="1107" y="892"/>
                    </a:cubicBezTo>
                    <a:close/>
                    <a:moveTo>
                      <a:pt x="37" y="1722"/>
                    </a:moveTo>
                    <a:cubicBezTo>
                      <a:pt x="37" y="1669"/>
                      <a:pt x="81" y="1624"/>
                      <a:pt x="135" y="1624"/>
                    </a:cubicBezTo>
                    <a:lnTo>
                      <a:pt x="135" y="1624"/>
                    </a:lnTo>
                    <a:cubicBezTo>
                      <a:pt x="188" y="1624"/>
                      <a:pt x="233" y="1669"/>
                      <a:pt x="233" y="1722"/>
                    </a:cubicBezTo>
                    <a:lnTo>
                      <a:pt x="233" y="1722"/>
                    </a:lnTo>
                    <a:cubicBezTo>
                      <a:pt x="233" y="1776"/>
                      <a:pt x="188" y="1829"/>
                      <a:pt x="135" y="1829"/>
                    </a:cubicBezTo>
                    <a:lnTo>
                      <a:pt x="135" y="1829"/>
                    </a:lnTo>
                    <a:cubicBezTo>
                      <a:pt x="81" y="1829"/>
                      <a:pt x="37" y="1776"/>
                      <a:pt x="37" y="172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279;p50">
                <a:extLst>
                  <a:ext uri="{FF2B5EF4-FFF2-40B4-BE49-F238E27FC236}">
                    <a16:creationId xmlns:a16="http://schemas.microsoft.com/office/drawing/2014/main" id="{DF88E87C-3555-9E30-5E05-8BF371443182}"/>
                  </a:ext>
                </a:extLst>
              </p:cNvPr>
              <p:cNvSpPr/>
              <p:nvPr/>
            </p:nvSpPr>
            <p:spPr>
              <a:xfrm>
                <a:off x="6431405" y="3217995"/>
                <a:ext cx="11748" cy="6708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36" extrusionOk="0">
                    <a:moveTo>
                      <a:pt x="206" y="10"/>
                    </a:moveTo>
                    <a:cubicBezTo>
                      <a:pt x="206" y="108"/>
                      <a:pt x="206" y="197"/>
                      <a:pt x="215" y="295"/>
                    </a:cubicBezTo>
                    <a:lnTo>
                      <a:pt x="215" y="295"/>
                    </a:lnTo>
                    <a:cubicBezTo>
                      <a:pt x="224" y="723"/>
                      <a:pt x="242" y="1169"/>
                      <a:pt x="10" y="1508"/>
                    </a:cubicBezTo>
                    <a:lnTo>
                      <a:pt x="10" y="1508"/>
                    </a:lnTo>
                    <a:cubicBezTo>
                      <a:pt x="1" y="1517"/>
                      <a:pt x="1" y="1526"/>
                      <a:pt x="10" y="1535"/>
                    </a:cubicBezTo>
                    <a:lnTo>
                      <a:pt x="10" y="1535"/>
                    </a:lnTo>
                    <a:cubicBezTo>
                      <a:pt x="10" y="1535"/>
                      <a:pt x="19" y="1535"/>
                      <a:pt x="19" y="1535"/>
                    </a:cubicBezTo>
                    <a:lnTo>
                      <a:pt x="19" y="1535"/>
                    </a:lnTo>
                    <a:cubicBezTo>
                      <a:pt x="28" y="1535"/>
                      <a:pt x="28" y="1535"/>
                      <a:pt x="37" y="1526"/>
                    </a:cubicBezTo>
                    <a:lnTo>
                      <a:pt x="37" y="1526"/>
                    </a:lnTo>
                    <a:cubicBezTo>
                      <a:pt x="269" y="1178"/>
                      <a:pt x="260" y="732"/>
                      <a:pt x="242" y="295"/>
                    </a:cubicBezTo>
                    <a:lnTo>
                      <a:pt x="242" y="295"/>
                    </a:lnTo>
                    <a:cubicBezTo>
                      <a:pt x="242" y="197"/>
                      <a:pt x="233" y="108"/>
                      <a:pt x="233" y="10"/>
                    </a:cubicBezTo>
                    <a:lnTo>
                      <a:pt x="233" y="10"/>
                    </a:lnTo>
                    <a:cubicBezTo>
                      <a:pt x="233" y="1"/>
                      <a:pt x="233" y="1"/>
                      <a:pt x="224" y="1"/>
                    </a:cubicBezTo>
                    <a:lnTo>
                      <a:pt x="224" y="1"/>
                    </a:lnTo>
                    <a:cubicBezTo>
                      <a:pt x="215" y="1"/>
                      <a:pt x="206" y="1"/>
                      <a:pt x="206" y="1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280;p50">
                <a:extLst>
                  <a:ext uri="{FF2B5EF4-FFF2-40B4-BE49-F238E27FC236}">
                    <a16:creationId xmlns:a16="http://schemas.microsoft.com/office/drawing/2014/main" id="{C29583FB-8AFB-0095-96FA-086C39F6E718}"/>
                  </a:ext>
                </a:extLst>
              </p:cNvPr>
              <p:cNvSpPr/>
              <p:nvPr/>
            </p:nvSpPr>
            <p:spPr>
              <a:xfrm>
                <a:off x="6893512" y="3025527"/>
                <a:ext cx="74069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2080" extrusionOk="0">
                    <a:moveTo>
                      <a:pt x="785" y="27"/>
                    </a:moveTo>
                    <a:cubicBezTo>
                      <a:pt x="750" y="63"/>
                      <a:pt x="750" y="126"/>
                      <a:pt x="785" y="161"/>
                    </a:cubicBezTo>
                    <a:lnTo>
                      <a:pt x="785" y="161"/>
                    </a:lnTo>
                    <a:cubicBezTo>
                      <a:pt x="803" y="179"/>
                      <a:pt x="821" y="188"/>
                      <a:pt x="848" y="188"/>
                    </a:cubicBezTo>
                    <a:lnTo>
                      <a:pt x="848" y="188"/>
                    </a:lnTo>
                    <a:cubicBezTo>
                      <a:pt x="857" y="188"/>
                      <a:pt x="866" y="188"/>
                      <a:pt x="875" y="188"/>
                    </a:cubicBezTo>
                    <a:lnTo>
                      <a:pt x="875" y="188"/>
                    </a:lnTo>
                    <a:cubicBezTo>
                      <a:pt x="883" y="215"/>
                      <a:pt x="892" y="233"/>
                      <a:pt x="910" y="259"/>
                    </a:cubicBezTo>
                    <a:lnTo>
                      <a:pt x="910" y="259"/>
                    </a:lnTo>
                    <a:cubicBezTo>
                      <a:pt x="955" y="358"/>
                      <a:pt x="999" y="447"/>
                      <a:pt x="982" y="572"/>
                    </a:cubicBezTo>
                    <a:lnTo>
                      <a:pt x="982" y="572"/>
                    </a:lnTo>
                    <a:cubicBezTo>
                      <a:pt x="973" y="688"/>
                      <a:pt x="919" y="732"/>
                      <a:pt x="839" y="804"/>
                    </a:cubicBezTo>
                    <a:lnTo>
                      <a:pt x="839" y="804"/>
                    </a:lnTo>
                    <a:lnTo>
                      <a:pt x="812" y="821"/>
                    </a:lnTo>
                    <a:cubicBezTo>
                      <a:pt x="812" y="821"/>
                      <a:pt x="812" y="830"/>
                      <a:pt x="812" y="830"/>
                    </a:cubicBezTo>
                    <a:lnTo>
                      <a:pt x="812" y="830"/>
                    </a:lnTo>
                    <a:cubicBezTo>
                      <a:pt x="607" y="643"/>
                      <a:pt x="339" y="429"/>
                      <a:pt x="241" y="366"/>
                    </a:cubicBezTo>
                    <a:lnTo>
                      <a:pt x="241" y="366"/>
                    </a:lnTo>
                    <a:cubicBezTo>
                      <a:pt x="277" y="313"/>
                      <a:pt x="268" y="250"/>
                      <a:pt x="223" y="206"/>
                    </a:cubicBezTo>
                    <a:lnTo>
                      <a:pt x="223" y="206"/>
                    </a:lnTo>
                    <a:cubicBezTo>
                      <a:pt x="197" y="179"/>
                      <a:pt x="170" y="161"/>
                      <a:pt x="134" y="161"/>
                    </a:cubicBezTo>
                    <a:lnTo>
                      <a:pt x="134" y="161"/>
                    </a:lnTo>
                    <a:lnTo>
                      <a:pt x="134" y="161"/>
                    </a:lnTo>
                    <a:cubicBezTo>
                      <a:pt x="98" y="161"/>
                      <a:pt x="63" y="179"/>
                      <a:pt x="36" y="206"/>
                    </a:cubicBezTo>
                    <a:lnTo>
                      <a:pt x="36" y="206"/>
                    </a:lnTo>
                    <a:cubicBezTo>
                      <a:pt x="9" y="233"/>
                      <a:pt x="0" y="259"/>
                      <a:pt x="0" y="295"/>
                    </a:cubicBezTo>
                    <a:lnTo>
                      <a:pt x="0" y="295"/>
                    </a:lnTo>
                    <a:cubicBezTo>
                      <a:pt x="0" y="331"/>
                      <a:pt x="9" y="366"/>
                      <a:pt x="36" y="393"/>
                    </a:cubicBezTo>
                    <a:lnTo>
                      <a:pt x="36" y="393"/>
                    </a:lnTo>
                    <a:cubicBezTo>
                      <a:pt x="63" y="420"/>
                      <a:pt x="98" y="429"/>
                      <a:pt x="134" y="429"/>
                    </a:cubicBezTo>
                    <a:lnTo>
                      <a:pt x="134" y="429"/>
                    </a:lnTo>
                    <a:cubicBezTo>
                      <a:pt x="170" y="429"/>
                      <a:pt x="197" y="420"/>
                      <a:pt x="223" y="393"/>
                    </a:cubicBezTo>
                    <a:lnTo>
                      <a:pt x="223" y="393"/>
                    </a:lnTo>
                    <a:cubicBezTo>
                      <a:pt x="357" y="474"/>
                      <a:pt x="892" y="937"/>
                      <a:pt x="1017" y="1071"/>
                    </a:cubicBezTo>
                    <a:lnTo>
                      <a:pt x="1017" y="1071"/>
                    </a:lnTo>
                    <a:cubicBezTo>
                      <a:pt x="1196" y="1267"/>
                      <a:pt x="1338" y="1508"/>
                      <a:pt x="1472" y="1740"/>
                    </a:cubicBezTo>
                    <a:lnTo>
                      <a:pt x="1472" y="1740"/>
                    </a:lnTo>
                    <a:cubicBezTo>
                      <a:pt x="1535" y="1856"/>
                      <a:pt x="1597" y="1963"/>
                      <a:pt x="1669" y="2079"/>
                    </a:cubicBezTo>
                    <a:lnTo>
                      <a:pt x="1669" y="2079"/>
                    </a:lnTo>
                    <a:cubicBezTo>
                      <a:pt x="1669" y="2079"/>
                      <a:pt x="1677" y="2079"/>
                      <a:pt x="1677" y="2079"/>
                    </a:cubicBezTo>
                    <a:lnTo>
                      <a:pt x="1677" y="2079"/>
                    </a:lnTo>
                    <a:cubicBezTo>
                      <a:pt x="1686" y="2079"/>
                      <a:pt x="1686" y="2079"/>
                      <a:pt x="1686" y="2079"/>
                    </a:cubicBezTo>
                    <a:lnTo>
                      <a:pt x="1686" y="2079"/>
                    </a:lnTo>
                    <a:cubicBezTo>
                      <a:pt x="1695" y="2079"/>
                      <a:pt x="1695" y="2061"/>
                      <a:pt x="1695" y="2061"/>
                    </a:cubicBezTo>
                    <a:lnTo>
                      <a:pt x="1695" y="2061"/>
                    </a:lnTo>
                    <a:cubicBezTo>
                      <a:pt x="1624" y="1954"/>
                      <a:pt x="1561" y="1838"/>
                      <a:pt x="1499" y="1722"/>
                    </a:cubicBezTo>
                    <a:lnTo>
                      <a:pt x="1499" y="1722"/>
                    </a:lnTo>
                    <a:cubicBezTo>
                      <a:pt x="1365" y="1491"/>
                      <a:pt x="1222" y="1250"/>
                      <a:pt x="1035" y="1044"/>
                    </a:cubicBezTo>
                    <a:lnTo>
                      <a:pt x="1035" y="1044"/>
                    </a:lnTo>
                    <a:cubicBezTo>
                      <a:pt x="999" y="1000"/>
                      <a:pt x="919" y="928"/>
                      <a:pt x="830" y="848"/>
                    </a:cubicBezTo>
                    <a:lnTo>
                      <a:pt x="830" y="848"/>
                    </a:lnTo>
                    <a:cubicBezTo>
                      <a:pt x="830" y="848"/>
                      <a:pt x="830" y="848"/>
                      <a:pt x="830" y="848"/>
                    </a:cubicBezTo>
                    <a:lnTo>
                      <a:pt x="830" y="848"/>
                    </a:lnTo>
                    <a:lnTo>
                      <a:pt x="857" y="821"/>
                    </a:lnTo>
                    <a:cubicBezTo>
                      <a:pt x="946" y="750"/>
                      <a:pt x="1008" y="705"/>
                      <a:pt x="1017" y="572"/>
                    </a:cubicBezTo>
                    <a:lnTo>
                      <a:pt x="1017" y="572"/>
                    </a:lnTo>
                    <a:cubicBezTo>
                      <a:pt x="1026" y="438"/>
                      <a:pt x="982" y="349"/>
                      <a:pt x="937" y="250"/>
                    </a:cubicBezTo>
                    <a:lnTo>
                      <a:pt x="937" y="250"/>
                    </a:lnTo>
                    <a:cubicBezTo>
                      <a:pt x="928" y="224"/>
                      <a:pt x="910" y="197"/>
                      <a:pt x="901" y="170"/>
                    </a:cubicBezTo>
                    <a:lnTo>
                      <a:pt x="901" y="170"/>
                    </a:lnTo>
                    <a:cubicBezTo>
                      <a:pt x="910" y="170"/>
                      <a:pt x="910" y="161"/>
                      <a:pt x="919" y="161"/>
                    </a:cubicBezTo>
                    <a:lnTo>
                      <a:pt x="919" y="161"/>
                    </a:lnTo>
                    <a:cubicBezTo>
                      <a:pt x="937" y="143"/>
                      <a:pt x="946" y="117"/>
                      <a:pt x="946" y="90"/>
                    </a:cubicBezTo>
                    <a:lnTo>
                      <a:pt x="946" y="90"/>
                    </a:lnTo>
                    <a:cubicBezTo>
                      <a:pt x="946" y="63"/>
                      <a:pt x="937" y="45"/>
                      <a:pt x="919" y="27"/>
                    </a:cubicBezTo>
                    <a:lnTo>
                      <a:pt x="919" y="27"/>
                    </a:lnTo>
                    <a:cubicBezTo>
                      <a:pt x="901" y="10"/>
                      <a:pt x="875" y="1"/>
                      <a:pt x="848" y="1"/>
                    </a:cubicBezTo>
                    <a:lnTo>
                      <a:pt x="848" y="1"/>
                    </a:lnTo>
                    <a:cubicBezTo>
                      <a:pt x="830" y="1"/>
                      <a:pt x="803" y="10"/>
                      <a:pt x="785" y="27"/>
                    </a:cubicBezTo>
                    <a:moveTo>
                      <a:pt x="803" y="135"/>
                    </a:moveTo>
                    <a:cubicBezTo>
                      <a:pt x="785" y="108"/>
                      <a:pt x="785" y="72"/>
                      <a:pt x="803" y="45"/>
                    </a:cubicBezTo>
                    <a:lnTo>
                      <a:pt x="803" y="45"/>
                    </a:lnTo>
                    <a:cubicBezTo>
                      <a:pt x="821" y="36"/>
                      <a:pt x="830" y="27"/>
                      <a:pt x="848" y="27"/>
                    </a:cubicBezTo>
                    <a:lnTo>
                      <a:pt x="848" y="27"/>
                    </a:lnTo>
                    <a:cubicBezTo>
                      <a:pt x="866" y="27"/>
                      <a:pt x="883" y="36"/>
                      <a:pt x="892" y="45"/>
                    </a:cubicBezTo>
                    <a:lnTo>
                      <a:pt x="892" y="45"/>
                    </a:lnTo>
                    <a:cubicBezTo>
                      <a:pt x="910" y="63"/>
                      <a:pt x="910" y="72"/>
                      <a:pt x="910" y="90"/>
                    </a:cubicBezTo>
                    <a:lnTo>
                      <a:pt x="910" y="90"/>
                    </a:lnTo>
                    <a:cubicBezTo>
                      <a:pt x="910" y="108"/>
                      <a:pt x="910" y="126"/>
                      <a:pt x="892" y="135"/>
                    </a:cubicBezTo>
                    <a:lnTo>
                      <a:pt x="892" y="135"/>
                    </a:lnTo>
                    <a:cubicBezTo>
                      <a:pt x="883" y="152"/>
                      <a:pt x="866" y="152"/>
                      <a:pt x="848" y="152"/>
                    </a:cubicBezTo>
                    <a:lnTo>
                      <a:pt x="848" y="152"/>
                    </a:lnTo>
                    <a:cubicBezTo>
                      <a:pt x="839" y="152"/>
                      <a:pt x="821" y="152"/>
                      <a:pt x="803" y="135"/>
                    </a:cubicBezTo>
                    <a:close/>
                    <a:moveTo>
                      <a:pt x="63" y="366"/>
                    </a:moveTo>
                    <a:cubicBezTo>
                      <a:pt x="45" y="349"/>
                      <a:pt x="27" y="322"/>
                      <a:pt x="27" y="295"/>
                    </a:cubicBezTo>
                    <a:lnTo>
                      <a:pt x="27" y="295"/>
                    </a:lnTo>
                    <a:cubicBezTo>
                      <a:pt x="27" y="268"/>
                      <a:pt x="45" y="242"/>
                      <a:pt x="63" y="224"/>
                    </a:cubicBezTo>
                    <a:lnTo>
                      <a:pt x="63" y="224"/>
                    </a:lnTo>
                    <a:cubicBezTo>
                      <a:pt x="81" y="206"/>
                      <a:pt x="107" y="197"/>
                      <a:pt x="134" y="197"/>
                    </a:cubicBezTo>
                    <a:lnTo>
                      <a:pt x="134" y="197"/>
                    </a:lnTo>
                    <a:cubicBezTo>
                      <a:pt x="161" y="197"/>
                      <a:pt x="188" y="206"/>
                      <a:pt x="205" y="224"/>
                    </a:cubicBezTo>
                    <a:lnTo>
                      <a:pt x="205" y="224"/>
                    </a:lnTo>
                    <a:cubicBezTo>
                      <a:pt x="241" y="268"/>
                      <a:pt x="241" y="331"/>
                      <a:pt x="205" y="366"/>
                    </a:cubicBezTo>
                    <a:lnTo>
                      <a:pt x="205" y="366"/>
                    </a:lnTo>
                    <a:cubicBezTo>
                      <a:pt x="188" y="393"/>
                      <a:pt x="161" y="402"/>
                      <a:pt x="134" y="402"/>
                    </a:cubicBezTo>
                    <a:lnTo>
                      <a:pt x="134" y="402"/>
                    </a:lnTo>
                    <a:cubicBezTo>
                      <a:pt x="107" y="402"/>
                      <a:pt x="81" y="393"/>
                      <a:pt x="63" y="3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281;p50">
              <a:extLst>
                <a:ext uri="{FF2B5EF4-FFF2-40B4-BE49-F238E27FC236}">
                  <a16:creationId xmlns:a16="http://schemas.microsoft.com/office/drawing/2014/main" id="{958BECB6-8E4E-2781-79E7-212DB603FDA7}"/>
                </a:ext>
              </a:extLst>
            </p:cNvPr>
            <p:cNvGrpSpPr/>
            <p:nvPr/>
          </p:nvGrpSpPr>
          <p:grpSpPr>
            <a:xfrm>
              <a:off x="3499776" y="2414214"/>
              <a:ext cx="2144458" cy="2190009"/>
              <a:chOff x="5192088" y="2349162"/>
              <a:chExt cx="972499" cy="993156"/>
            </a:xfrm>
          </p:grpSpPr>
          <p:sp>
            <p:nvSpPr>
              <p:cNvPr id="5" name="Google Shape;1282;p50">
                <a:extLst>
                  <a:ext uri="{FF2B5EF4-FFF2-40B4-BE49-F238E27FC236}">
                    <a16:creationId xmlns:a16="http://schemas.microsoft.com/office/drawing/2014/main" id="{70626788-3FB6-25A4-BFA9-3710C0959BEB}"/>
                  </a:ext>
                </a:extLst>
              </p:cNvPr>
              <p:cNvSpPr/>
              <p:nvPr/>
            </p:nvSpPr>
            <p:spPr>
              <a:xfrm>
                <a:off x="5192088" y="2349162"/>
                <a:ext cx="972499" cy="993156"/>
              </a:xfrm>
              <a:custGeom>
                <a:avLst/>
                <a:gdLst/>
                <a:ahLst/>
                <a:cxnLst/>
                <a:rect l="l" t="t" r="r" b="b"/>
                <a:pathLst>
                  <a:path w="22268" h="22741" extrusionOk="0">
                    <a:moveTo>
                      <a:pt x="22267" y="4747"/>
                    </a:moveTo>
                    <a:lnTo>
                      <a:pt x="18850" y="18646"/>
                    </a:lnTo>
                    <a:cubicBezTo>
                      <a:pt x="18850" y="18762"/>
                      <a:pt x="18770" y="18878"/>
                      <a:pt x="18600" y="18967"/>
                    </a:cubicBezTo>
                    <a:lnTo>
                      <a:pt x="11749" y="22562"/>
                    </a:lnTo>
                    <a:cubicBezTo>
                      <a:pt x="11410" y="22740"/>
                      <a:pt x="10857" y="22740"/>
                      <a:pt x="10518" y="22562"/>
                    </a:cubicBezTo>
                    <a:lnTo>
                      <a:pt x="3667" y="18967"/>
                    </a:lnTo>
                    <a:cubicBezTo>
                      <a:pt x="3497" y="18878"/>
                      <a:pt x="3417" y="18762"/>
                      <a:pt x="3417" y="18646"/>
                    </a:cubicBezTo>
                    <a:lnTo>
                      <a:pt x="0" y="4747"/>
                    </a:lnTo>
                    <a:cubicBezTo>
                      <a:pt x="0" y="4622"/>
                      <a:pt x="89" y="4506"/>
                      <a:pt x="259" y="4417"/>
                    </a:cubicBezTo>
                    <a:lnTo>
                      <a:pt x="7110" y="822"/>
                    </a:lnTo>
                    <a:cubicBezTo>
                      <a:pt x="8654" y="1"/>
                      <a:pt x="13560" y="1"/>
                      <a:pt x="15157" y="822"/>
                    </a:cubicBezTo>
                    <a:lnTo>
                      <a:pt x="22008" y="4417"/>
                    </a:lnTo>
                    <a:cubicBezTo>
                      <a:pt x="22178" y="4506"/>
                      <a:pt x="22267" y="4622"/>
                      <a:pt x="22267" y="4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8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83;p50">
                <a:extLst>
                  <a:ext uri="{FF2B5EF4-FFF2-40B4-BE49-F238E27FC236}">
                    <a16:creationId xmlns:a16="http://schemas.microsoft.com/office/drawing/2014/main" id="{1D1F5712-7C1C-990D-96AB-EAD910B94B55}"/>
                  </a:ext>
                </a:extLst>
              </p:cNvPr>
              <p:cNvSpPr/>
              <p:nvPr/>
            </p:nvSpPr>
            <p:spPr>
              <a:xfrm>
                <a:off x="5869199" y="2504638"/>
                <a:ext cx="110317" cy="373662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8556" extrusionOk="0">
                    <a:moveTo>
                      <a:pt x="2526" y="8556"/>
                    </a:moveTo>
                    <a:lnTo>
                      <a:pt x="2526" y="2516"/>
                    </a:lnTo>
                    <a:lnTo>
                      <a:pt x="1" y="0"/>
                    </a:lnTo>
                    <a:lnTo>
                      <a:pt x="1" y="603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84;p50">
                <a:extLst>
                  <a:ext uri="{FF2B5EF4-FFF2-40B4-BE49-F238E27FC236}">
                    <a16:creationId xmlns:a16="http://schemas.microsoft.com/office/drawing/2014/main" id="{AB265E51-4545-F7E7-44D0-6063AC030C2F}"/>
                  </a:ext>
                </a:extLst>
              </p:cNvPr>
              <p:cNvSpPr/>
              <p:nvPr/>
            </p:nvSpPr>
            <p:spPr>
              <a:xfrm>
                <a:off x="5878195" y="2535427"/>
                <a:ext cx="91974" cy="107172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54" extrusionOk="0">
                    <a:moveTo>
                      <a:pt x="2105" y="2453"/>
                    </a:moveTo>
                    <a:lnTo>
                      <a:pt x="2105" y="2105"/>
                    </a:lnTo>
                    <a:lnTo>
                      <a:pt x="0" y="0"/>
                    </a:lnTo>
                    <a:lnTo>
                      <a:pt x="0" y="3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85;p50">
                <a:extLst>
                  <a:ext uri="{FF2B5EF4-FFF2-40B4-BE49-F238E27FC236}">
                    <a16:creationId xmlns:a16="http://schemas.microsoft.com/office/drawing/2014/main" id="{11E5B505-477E-D212-F6D6-DB9CDBC63189}"/>
                  </a:ext>
                </a:extLst>
              </p:cNvPr>
              <p:cNvSpPr/>
              <p:nvPr/>
            </p:nvSpPr>
            <p:spPr>
              <a:xfrm>
                <a:off x="5878195" y="2572812"/>
                <a:ext cx="91974" cy="106779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45" extrusionOk="0">
                    <a:moveTo>
                      <a:pt x="2105" y="2445"/>
                    </a:moveTo>
                    <a:lnTo>
                      <a:pt x="2105" y="2106"/>
                    </a:lnTo>
                    <a:lnTo>
                      <a:pt x="0" y="1"/>
                    </a:lnTo>
                    <a:lnTo>
                      <a:pt x="0" y="34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86;p50">
                <a:extLst>
                  <a:ext uri="{FF2B5EF4-FFF2-40B4-BE49-F238E27FC236}">
                    <a16:creationId xmlns:a16="http://schemas.microsoft.com/office/drawing/2014/main" id="{7DDA9EAB-4070-2D36-A051-1DD71E275FB1}"/>
                  </a:ext>
                </a:extLst>
              </p:cNvPr>
              <p:cNvSpPr/>
              <p:nvPr/>
            </p:nvSpPr>
            <p:spPr>
              <a:xfrm>
                <a:off x="5878195" y="2609846"/>
                <a:ext cx="91974" cy="107172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54" extrusionOk="0">
                    <a:moveTo>
                      <a:pt x="2105" y="2453"/>
                    </a:moveTo>
                    <a:lnTo>
                      <a:pt x="2105" y="2105"/>
                    </a:lnTo>
                    <a:lnTo>
                      <a:pt x="0" y="0"/>
                    </a:lnTo>
                    <a:lnTo>
                      <a:pt x="0" y="3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87;p50">
                <a:extLst>
                  <a:ext uri="{FF2B5EF4-FFF2-40B4-BE49-F238E27FC236}">
                    <a16:creationId xmlns:a16="http://schemas.microsoft.com/office/drawing/2014/main" id="{AA30206D-3780-1ABE-966B-F1D0396B01F0}"/>
                  </a:ext>
                </a:extLst>
              </p:cNvPr>
              <p:cNvSpPr/>
              <p:nvPr/>
            </p:nvSpPr>
            <p:spPr>
              <a:xfrm>
                <a:off x="5878195" y="2647231"/>
                <a:ext cx="91974" cy="107172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54" extrusionOk="0">
                    <a:moveTo>
                      <a:pt x="2105" y="2454"/>
                    </a:moveTo>
                    <a:lnTo>
                      <a:pt x="2105" y="2106"/>
                    </a:lnTo>
                    <a:lnTo>
                      <a:pt x="0" y="0"/>
                    </a:lnTo>
                    <a:lnTo>
                      <a:pt x="0" y="3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88;p50">
                <a:extLst>
                  <a:ext uri="{FF2B5EF4-FFF2-40B4-BE49-F238E27FC236}">
                    <a16:creationId xmlns:a16="http://schemas.microsoft.com/office/drawing/2014/main" id="{916E97A3-7B43-8404-7591-E21A6E37A3EE}"/>
                  </a:ext>
                </a:extLst>
              </p:cNvPr>
              <p:cNvSpPr/>
              <p:nvPr/>
            </p:nvSpPr>
            <p:spPr>
              <a:xfrm>
                <a:off x="5878195" y="2684615"/>
                <a:ext cx="91974" cy="107216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55" extrusionOk="0">
                    <a:moveTo>
                      <a:pt x="2105" y="2454"/>
                    </a:moveTo>
                    <a:lnTo>
                      <a:pt x="2105" y="2106"/>
                    </a:lnTo>
                    <a:lnTo>
                      <a:pt x="0" y="1"/>
                    </a:lnTo>
                    <a:lnTo>
                      <a:pt x="0" y="3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89;p50">
                <a:extLst>
                  <a:ext uri="{FF2B5EF4-FFF2-40B4-BE49-F238E27FC236}">
                    <a16:creationId xmlns:a16="http://schemas.microsoft.com/office/drawing/2014/main" id="{7D228125-1F7F-EF6E-1325-D824999F8E6E}"/>
                  </a:ext>
                </a:extLst>
              </p:cNvPr>
              <p:cNvSpPr/>
              <p:nvPr/>
            </p:nvSpPr>
            <p:spPr>
              <a:xfrm>
                <a:off x="5878195" y="2722043"/>
                <a:ext cx="91974" cy="106779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45" extrusionOk="0">
                    <a:moveTo>
                      <a:pt x="2105" y="2445"/>
                    </a:moveTo>
                    <a:lnTo>
                      <a:pt x="2105" y="2106"/>
                    </a:lnTo>
                    <a:lnTo>
                      <a:pt x="0" y="0"/>
                    </a:lnTo>
                    <a:lnTo>
                      <a:pt x="0" y="33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90;p50">
                <a:extLst>
                  <a:ext uri="{FF2B5EF4-FFF2-40B4-BE49-F238E27FC236}">
                    <a16:creationId xmlns:a16="http://schemas.microsoft.com/office/drawing/2014/main" id="{E44B8097-E17B-CF5E-CFDA-D94304CA92E8}"/>
                  </a:ext>
                </a:extLst>
              </p:cNvPr>
              <p:cNvSpPr/>
              <p:nvPr/>
            </p:nvSpPr>
            <p:spPr>
              <a:xfrm>
                <a:off x="5324942" y="2446203"/>
                <a:ext cx="74811" cy="252864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5790" extrusionOk="0">
                    <a:moveTo>
                      <a:pt x="0" y="5790"/>
                    </a:moveTo>
                    <a:lnTo>
                      <a:pt x="0" y="1704"/>
                    </a:lnTo>
                    <a:lnTo>
                      <a:pt x="1713" y="0"/>
                    </a:lnTo>
                    <a:lnTo>
                      <a:pt x="1713" y="40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91;p50">
                <a:extLst>
                  <a:ext uri="{FF2B5EF4-FFF2-40B4-BE49-F238E27FC236}">
                    <a16:creationId xmlns:a16="http://schemas.microsoft.com/office/drawing/2014/main" id="{B249780B-408C-34F4-093B-9F94A760EDA7}"/>
                  </a:ext>
                </a:extLst>
              </p:cNvPr>
              <p:cNvSpPr/>
              <p:nvPr/>
            </p:nvSpPr>
            <p:spPr>
              <a:xfrm>
                <a:off x="5331144" y="2466817"/>
                <a:ext cx="62408" cy="7254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61" extrusionOk="0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92;p50">
                <a:extLst>
                  <a:ext uri="{FF2B5EF4-FFF2-40B4-BE49-F238E27FC236}">
                    <a16:creationId xmlns:a16="http://schemas.microsoft.com/office/drawing/2014/main" id="{C424EDE0-35CB-94BB-F383-71EBD0301166}"/>
                  </a:ext>
                </a:extLst>
              </p:cNvPr>
              <p:cNvSpPr/>
              <p:nvPr/>
            </p:nvSpPr>
            <p:spPr>
              <a:xfrm>
                <a:off x="5331144" y="2492147"/>
                <a:ext cx="62408" cy="7254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61" extrusionOk="0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93;p50">
                <a:extLst>
                  <a:ext uri="{FF2B5EF4-FFF2-40B4-BE49-F238E27FC236}">
                    <a16:creationId xmlns:a16="http://schemas.microsoft.com/office/drawing/2014/main" id="{059314DB-CAB0-ADA2-9F10-5FB1C3ACD928}"/>
                  </a:ext>
                </a:extLst>
              </p:cNvPr>
              <p:cNvSpPr/>
              <p:nvPr/>
            </p:nvSpPr>
            <p:spPr>
              <a:xfrm>
                <a:off x="5331144" y="2517478"/>
                <a:ext cx="62408" cy="7254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61" extrusionOk="0">
                    <a:moveTo>
                      <a:pt x="1" y="1660"/>
                    </a:moveTo>
                    <a:lnTo>
                      <a:pt x="1" y="1419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94;p50">
                <a:extLst>
                  <a:ext uri="{FF2B5EF4-FFF2-40B4-BE49-F238E27FC236}">
                    <a16:creationId xmlns:a16="http://schemas.microsoft.com/office/drawing/2014/main" id="{7C3C1150-9F68-43D7-3F50-BA7A18BBF82D}"/>
                  </a:ext>
                </a:extLst>
              </p:cNvPr>
              <p:cNvSpPr/>
              <p:nvPr/>
            </p:nvSpPr>
            <p:spPr>
              <a:xfrm>
                <a:off x="5331144" y="2542808"/>
                <a:ext cx="62408" cy="7210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51" extrusionOk="0">
                    <a:moveTo>
                      <a:pt x="1" y="1651"/>
                    </a:moveTo>
                    <a:lnTo>
                      <a:pt x="1" y="1419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95;p50">
                <a:extLst>
                  <a:ext uri="{FF2B5EF4-FFF2-40B4-BE49-F238E27FC236}">
                    <a16:creationId xmlns:a16="http://schemas.microsoft.com/office/drawing/2014/main" id="{E0854BFF-11B6-3AAA-D4F2-929F9499B0B3}"/>
                  </a:ext>
                </a:extLst>
              </p:cNvPr>
              <p:cNvSpPr/>
              <p:nvPr/>
            </p:nvSpPr>
            <p:spPr>
              <a:xfrm>
                <a:off x="5331144" y="2567745"/>
                <a:ext cx="62408" cy="7249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60" extrusionOk="0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1"/>
                    </a:lnTo>
                    <a:lnTo>
                      <a:pt x="1428" y="24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96;p50">
                <a:extLst>
                  <a:ext uri="{FF2B5EF4-FFF2-40B4-BE49-F238E27FC236}">
                    <a16:creationId xmlns:a16="http://schemas.microsoft.com/office/drawing/2014/main" id="{D43BCD0C-7C12-DB15-3E3F-CD384CBE7C12}"/>
                  </a:ext>
                </a:extLst>
              </p:cNvPr>
              <p:cNvSpPr/>
              <p:nvPr/>
            </p:nvSpPr>
            <p:spPr>
              <a:xfrm>
                <a:off x="5331144" y="2593076"/>
                <a:ext cx="62408" cy="7249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60" extrusionOk="0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0"/>
                    </a:lnTo>
                    <a:lnTo>
                      <a:pt x="1428" y="2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97;p50">
                <a:extLst>
                  <a:ext uri="{FF2B5EF4-FFF2-40B4-BE49-F238E27FC236}">
                    <a16:creationId xmlns:a16="http://schemas.microsoft.com/office/drawing/2014/main" id="{1A3B3128-49D8-176A-8E30-DA47A2273CDE}"/>
                  </a:ext>
                </a:extLst>
              </p:cNvPr>
              <p:cNvSpPr/>
              <p:nvPr/>
            </p:nvSpPr>
            <p:spPr>
              <a:xfrm>
                <a:off x="5254410" y="2771131"/>
                <a:ext cx="40965" cy="15429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3533" extrusionOk="0">
                    <a:moveTo>
                      <a:pt x="732" y="3372"/>
                    </a:moveTo>
                    <a:cubicBezTo>
                      <a:pt x="598" y="3533"/>
                      <a:pt x="455" y="3444"/>
                      <a:pt x="411" y="3167"/>
                    </a:cubicBezTo>
                    <a:lnTo>
                      <a:pt x="45" y="946"/>
                    </a:lnTo>
                    <a:cubicBezTo>
                      <a:pt x="0" y="669"/>
                      <a:pt x="72" y="321"/>
                      <a:pt x="206" y="161"/>
                    </a:cubicBezTo>
                    <a:cubicBezTo>
                      <a:pt x="339" y="0"/>
                      <a:pt x="482" y="98"/>
                      <a:pt x="527" y="366"/>
                    </a:cubicBezTo>
                    <a:lnTo>
                      <a:pt x="893" y="2596"/>
                    </a:lnTo>
                    <a:cubicBezTo>
                      <a:pt x="937" y="2864"/>
                      <a:pt x="866" y="3212"/>
                      <a:pt x="732" y="3372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98;p50">
                <a:extLst>
                  <a:ext uri="{FF2B5EF4-FFF2-40B4-BE49-F238E27FC236}">
                    <a16:creationId xmlns:a16="http://schemas.microsoft.com/office/drawing/2014/main" id="{48B3835D-960B-A41F-D562-20B29265607E}"/>
                  </a:ext>
                </a:extLst>
              </p:cNvPr>
              <p:cNvSpPr/>
              <p:nvPr/>
            </p:nvSpPr>
            <p:spPr>
              <a:xfrm>
                <a:off x="6042975" y="2643737"/>
                <a:ext cx="32798" cy="9935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75" extrusionOk="0">
                    <a:moveTo>
                      <a:pt x="206" y="2114"/>
                    </a:moveTo>
                    <a:cubicBezTo>
                      <a:pt x="340" y="2275"/>
                      <a:pt x="482" y="2186"/>
                      <a:pt x="527" y="1918"/>
                    </a:cubicBezTo>
                    <a:lnTo>
                      <a:pt x="705" y="937"/>
                    </a:lnTo>
                    <a:cubicBezTo>
                      <a:pt x="750" y="669"/>
                      <a:pt x="679" y="321"/>
                      <a:pt x="545" y="161"/>
                    </a:cubicBezTo>
                    <a:cubicBezTo>
                      <a:pt x="411" y="0"/>
                      <a:pt x="268" y="89"/>
                      <a:pt x="224" y="357"/>
                    </a:cubicBezTo>
                    <a:lnTo>
                      <a:pt x="45" y="1338"/>
                    </a:lnTo>
                    <a:cubicBezTo>
                      <a:pt x="1" y="1606"/>
                      <a:pt x="72" y="1954"/>
                      <a:pt x="206" y="211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99;p50">
                <a:extLst>
                  <a:ext uri="{FF2B5EF4-FFF2-40B4-BE49-F238E27FC236}">
                    <a16:creationId xmlns:a16="http://schemas.microsoft.com/office/drawing/2014/main" id="{1DA57D97-C251-3179-489D-CD3C83F279D0}"/>
                  </a:ext>
                </a:extLst>
              </p:cNvPr>
              <p:cNvSpPr/>
              <p:nvPr/>
            </p:nvSpPr>
            <p:spPr>
              <a:xfrm>
                <a:off x="5993493" y="2865028"/>
                <a:ext cx="15635" cy="6393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464" extrusionOk="0">
                    <a:moveTo>
                      <a:pt x="63" y="1410"/>
                    </a:moveTo>
                    <a:cubicBezTo>
                      <a:pt x="108" y="1463"/>
                      <a:pt x="152" y="1428"/>
                      <a:pt x="170" y="1347"/>
                    </a:cubicBezTo>
                    <a:lnTo>
                      <a:pt x="340" y="304"/>
                    </a:lnTo>
                    <a:cubicBezTo>
                      <a:pt x="358" y="214"/>
                      <a:pt x="331" y="107"/>
                      <a:pt x="295" y="54"/>
                    </a:cubicBezTo>
                    <a:cubicBezTo>
                      <a:pt x="250" y="0"/>
                      <a:pt x="206" y="27"/>
                      <a:pt x="188" y="116"/>
                    </a:cubicBezTo>
                    <a:lnTo>
                      <a:pt x="19" y="1160"/>
                    </a:lnTo>
                    <a:cubicBezTo>
                      <a:pt x="1" y="1240"/>
                      <a:pt x="27" y="1356"/>
                      <a:pt x="63" y="14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00;p50">
                <a:extLst>
                  <a:ext uri="{FF2B5EF4-FFF2-40B4-BE49-F238E27FC236}">
                    <a16:creationId xmlns:a16="http://schemas.microsoft.com/office/drawing/2014/main" id="{ED418509-1AAD-65FD-EBC4-038AF09992A5}"/>
                  </a:ext>
                </a:extLst>
              </p:cNvPr>
              <p:cNvSpPr/>
              <p:nvPr/>
            </p:nvSpPr>
            <p:spPr>
              <a:xfrm>
                <a:off x="5817009" y="2806987"/>
                <a:ext cx="15635" cy="6393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464" extrusionOk="0">
                    <a:moveTo>
                      <a:pt x="63" y="1410"/>
                    </a:moveTo>
                    <a:cubicBezTo>
                      <a:pt x="107" y="1463"/>
                      <a:pt x="152" y="1436"/>
                      <a:pt x="170" y="1347"/>
                    </a:cubicBezTo>
                    <a:lnTo>
                      <a:pt x="339" y="303"/>
                    </a:lnTo>
                    <a:cubicBezTo>
                      <a:pt x="357" y="214"/>
                      <a:pt x="331" y="107"/>
                      <a:pt x="286" y="54"/>
                    </a:cubicBezTo>
                    <a:cubicBezTo>
                      <a:pt x="250" y="0"/>
                      <a:pt x="197" y="36"/>
                      <a:pt x="188" y="116"/>
                    </a:cubicBezTo>
                    <a:lnTo>
                      <a:pt x="9" y="1160"/>
                    </a:lnTo>
                    <a:cubicBezTo>
                      <a:pt x="0" y="1249"/>
                      <a:pt x="18" y="1356"/>
                      <a:pt x="63" y="1410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01;p50">
                <a:extLst>
                  <a:ext uri="{FF2B5EF4-FFF2-40B4-BE49-F238E27FC236}">
                    <a16:creationId xmlns:a16="http://schemas.microsoft.com/office/drawing/2014/main" id="{49797ED8-5D1E-4E3C-1D0B-6ED6FC2E1B87}"/>
                  </a:ext>
                </a:extLst>
              </p:cNvPr>
              <p:cNvSpPr/>
              <p:nvPr/>
            </p:nvSpPr>
            <p:spPr>
              <a:xfrm>
                <a:off x="5728964" y="2408775"/>
                <a:ext cx="15635" cy="6354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455" extrusionOk="0">
                    <a:moveTo>
                      <a:pt x="63" y="1401"/>
                    </a:moveTo>
                    <a:cubicBezTo>
                      <a:pt x="107" y="1455"/>
                      <a:pt x="152" y="1428"/>
                      <a:pt x="170" y="1339"/>
                    </a:cubicBezTo>
                    <a:lnTo>
                      <a:pt x="339" y="295"/>
                    </a:lnTo>
                    <a:cubicBezTo>
                      <a:pt x="357" y="215"/>
                      <a:pt x="330" y="99"/>
                      <a:pt x="286" y="45"/>
                    </a:cubicBezTo>
                    <a:cubicBezTo>
                      <a:pt x="250" y="1"/>
                      <a:pt x="197" y="28"/>
                      <a:pt x="188" y="117"/>
                    </a:cubicBezTo>
                    <a:lnTo>
                      <a:pt x="9" y="1152"/>
                    </a:lnTo>
                    <a:cubicBezTo>
                      <a:pt x="0" y="1241"/>
                      <a:pt x="18" y="1357"/>
                      <a:pt x="63" y="14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02;p50">
                <a:extLst>
                  <a:ext uri="{FF2B5EF4-FFF2-40B4-BE49-F238E27FC236}">
                    <a16:creationId xmlns:a16="http://schemas.microsoft.com/office/drawing/2014/main" id="{47637666-9EC2-F6BA-5E21-EEF1E204A54A}"/>
                  </a:ext>
                </a:extLst>
              </p:cNvPr>
              <p:cNvSpPr/>
              <p:nvPr/>
            </p:nvSpPr>
            <p:spPr>
              <a:xfrm>
                <a:off x="5830635" y="2982684"/>
                <a:ext cx="54984" cy="224433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139" extrusionOk="0">
                    <a:moveTo>
                      <a:pt x="224" y="4960"/>
                    </a:moveTo>
                    <a:cubicBezTo>
                      <a:pt x="375" y="5139"/>
                      <a:pt x="545" y="5041"/>
                      <a:pt x="589" y="4729"/>
                    </a:cubicBezTo>
                    <a:lnTo>
                      <a:pt x="1205" y="1071"/>
                    </a:lnTo>
                    <a:cubicBezTo>
                      <a:pt x="1259" y="759"/>
                      <a:pt x="1178" y="366"/>
                      <a:pt x="1027" y="179"/>
                    </a:cubicBezTo>
                    <a:cubicBezTo>
                      <a:pt x="875" y="0"/>
                      <a:pt x="714" y="107"/>
                      <a:pt x="661" y="411"/>
                    </a:cubicBezTo>
                    <a:lnTo>
                      <a:pt x="45" y="4077"/>
                    </a:lnTo>
                    <a:cubicBezTo>
                      <a:pt x="1" y="4381"/>
                      <a:pt x="81" y="4782"/>
                      <a:pt x="224" y="49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03;p50">
                <a:extLst>
                  <a:ext uri="{FF2B5EF4-FFF2-40B4-BE49-F238E27FC236}">
                    <a16:creationId xmlns:a16="http://schemas.microsoft.com/office/drawing/2014/main" id="{03C273A2-0009-3513-B522-857D0485D5B6}"/>
                  </a:ext>
                </a:extLst>
              </p:cNvPr>
              <p:cNvSpPr/>
              <p:nvPr/>
            </p:nvSpPr>
            <p:spPr>
              <a:xfrm>
                <a:off x="5428579" y="2877475"/>
                <a:ext cx="69789" cy="245876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5630" extrusionOk="0">
                    <a:moveTo>
                      <a:pt x="1276" y="5371"/>
                    </a:moveTo>
                    <a:cubicBezTo>
                      <a:pt x="1062" y="5630"/>
                      <a:pt x="839" y="5478"/>
                      <a:pt x="767" y="5050"/>
                    </a:cubicBezTo>
                    <a:lnTo>
                      <a:pt x="72" y="1499"/>
                    </a:lnTo>
                    <a:cubicBezTo>
                      <a:pt x="0" y="1062"/>
                      <a:pt x="116" y="509"/>
                      <a:pt x="321" y="251"/>
                    </a:cubicBezTo>
                    <a:cubicBezTo>
                      <a:pt x="535" y="1"/>
                      <a:pt x="758" y="143"/>
                      <a:pt x="830" y="572"/>
                    </a:cubicBezTo>
                    <a:lnTo>
                      <a:pt x="1526" y="4131"/>
                    </a:lnTo>
                    <a:cubicBezTo>
                      <a:pt x="1597" y="4559"/>
                      <a:pt x="1490" y="5121"/>
                      <a:pt x="1276" y="53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328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Alapötlet: </a:t>
            </a:r>
            <a:br>
              <a:rPr lang="hu-HU" dirty="0"/>
            </a:br>
            <a:r>
              <a:rPr lang="hu-HU" dirty="0"/>
              <a:t>Anomália detektálás</a:t>
            </a:r>
            <a:endParaRPr dirty="0"/>
          </a:p>
        </p:txBody>
      </p:sp>
      <p:sp>
        <p:nvSpPr>
          <p:cNvPr id="399" name="Google Shape;399;p32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Első ránézésre – és a Tanár úr javaslatára is – az </a:t>
            </a:r>
            <a:r>
              <a:rPr lang="hu-HU" sz="1400" b="1" dirty="0">
                <a:solidFill>
                  <a:schemeClr val="accent3"/>
                </a:solidFill>
              </a:rPr>
              <a:t>anomália detektálás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/>
              <a:t>tűnt logikus megközelítésnek,</a:t>
            </a:r>
            <a:br>
              <a:rPr lang="hu-HU" sz="1400" dirty="0"/>
            </a:br>
            <a:r>
              <a:rPr lang="hu-HU" sz="1400" dirty="0"/>
              <a:t>mivel az adathalmaz </a:t>
            </a:r>
            <a:r>
              <a:rPr lang="hu-HU" sz="1400" b="1" dirty="0">
                <a:solidFill>
                  <a:schemeClr val="tx2"/>
                </a:solidFill>
              </a:rPr>
              <a:t>extrém módon kiegyensúlyozatlan</a:t>
            </a:r>
            <a:r>
              <a:rPr lang="hu-HU" sz="1400" dirty="0">
                <a:solidFill>
                  <a:schemeClr val="tx2"/>
                </a:solidFill>
              </a:rPr>
              <a:t> </a:t>
            </a:r>
            <a:r>
              <a:rPr lang="hu-HU" sz="1400" dirty="0"/>
              <a:t>volt:</a:t>
            </a:r>
            <a:br>
              <a:rPr lang="hu-HU" sz="1400" dirty="0"/>
            </a:br>
            <a:r>
              <a:rPr lang="hu-HU" sz="1400" dirty="0"/>
              <a:t> </a:t>
            </a:r>
            <a:r>
              <a:rPr lang="hu-HU" sz="1400" dirty="0">
                <a:solidFill>
                  <a:schemeClr val="tx1"/>
                </a:solidFill>
              </a:rPr>
              <a:t>→  </a:t>
            </a:r>
            <a:r>
              <a:rPr lang="hu-HU" sz="1400" dirty="0"/>
              <a:t>20 </a:t>
            </a:r>
            <a:r>
              <a:rPr lang="hu-HU" sz="1400" i="1" dirty="0"/>
              <a:t>"No"</a:t>
            </a:r>
            <a:r>
              <a:rPr lang="hu-HU" sz="1400" dirty="0"/>
              <a:t> (2.38%) </a:t>
            </a:r>
            <a:r>
              <a:rPr lang="hu-HU" sz="1400" dirty="0" err="1"/>
              <a:t>vs</a:t>
            </a:r>
            <a:r>
              <a:rPr lang="hu-HU" sz="1400" dirty="0"/>
              <a:t>. 818 </a:t>
            </a:r>
            <a:r>
              <a:rPr lang="hu-HU" sz="1400" i="1" dirty="0"/>
              <a:t>"</a:t>
            </a:r>
            <a:r>
              <a:rPr lang="hu-HU" sz="1400" i="1" dirty="0" err="1"/>
              <a:t>Yes</a:t>
            </a:r>
            <a:r>
              <a:rPr lang="hu-HU" sz="1400" i="1" dirty="0"/>
              <a:t>„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>
                <a:solidFill>
                  <a:schemeClr val="dk1"/>
                </a:solidFill>
              </a:rPr>
              <a:t>Órákon tanult módszerek: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 err="1">
                <a:solidFill>
                  <a:schemeClr val="tx2"/>
                </a:solidFill>
              </a:rPr>
              <a:t>AutoEncoder</a:t>
            </a:r>
            <a:r>
              <a:rPr lang="hu-HU" sz="1400" b="1" dirty="0">
                <a:solidFill>
                  <a:schemeClr val="dk1"/>
                </a:solidFill>
              </a:rPr>
              <a:t>, </a:t>
            </a:r>
            <a:r>
              <a:rPr lang="hu-HU" sz="1400" b="1" dirty="0">
                <a:solidFill>
                  <a:schemeClr val="accent3"/>
                </a:solidFill>
              </a:rPr>
              <a:t>Gauss + EVT</a:t>
            </a:r>
            <a:r>
              <a:rPr lang="hu-HU" sz="1400" b="1" dirty="0">
                <a:solidFill>
                  <a:schemeClr val="dk1"/>
                </a:solidFill>
              </a:rPr>
              <a:t>, </a:t>
            </a:r>
            <a:r>
              <a:rPr lang="hu-HU" sz="1400" b="1" dirty="0" err="1">
                <a:solidFill>
                  <a:schemeClr val="tx2"/>
                </a:solidFill>
              </a:rPr>
              <a:t>One-Class</a:t>
            </a:r>
            <a:r>
              <a:rPr lang="hu-HU" sz="1400" b="1" dirty="0">
                <a:solidFill>
                  <a:schemeClr val="tx2"/>
                </a:solidFill>
              </a:rPr>
              <a:t> SVM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/>
              <a:t>Az adatok címkézettek </a:t>
            </a:r>
            <a:r>
              <a:rPr lang="hu-HU" sz="1400" b="1" dirty="0">
                <a:solidFill>
                  <a:schemeClr val="tx1"/>
                </a:solidFill>
              </a:rPr>
              <a:t>→ </a:t>
            </a:r>
            <a:r>
              <a:rPr lang="hu-HU" sz="1400" b="1" dirty="0"/>
              <a:t>félig felügyelt tanulási stratégia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dirty="0">
              <a:solidFill>
                <a:schemeClr val="dk1"/>
              </a:solidFill>
            </a:endParaRPr>
          </a:p>
        </p:txBody>
      </p:sp>
      <p:grpSp>
        <p:nvGrpSpPr>
          <p:cNvPr id="400" name="Google Shape;400;p32"/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401" name="Google Shape;401;p32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7FBF6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32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title"/>
          </p:nvPr>
        </p:nvSpPr>
        <p:spPr>
          <a:xfrm>
            <a:off x="3525899" y="3189750"/>
            <a:ext cx="50456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adathalmaz</a:t>
            </a:r>
            <a:endParaRPr dirty="0"/>
          </a:p>
        </p:txBody>
      </p:sp>
      <p:sp>
        <p:nvSpPr>
          <p:cNvPr id="421" name="Google Shape;421;p33"/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22" name="Google Shape;422;p33"/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/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7FBF6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/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/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/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/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/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/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/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/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/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/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/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/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/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/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44379020-18AF-CD48-27A7-2C231BD35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C38ACF82-F5E8-628A-7BE5-D1660A4EA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AutoEncoder</a:t>
            </a:r>
            <a:endParaRPr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CBDF0B0-F54A-1E44-5F0C-1CA6F4C7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8" y="1442728"/>
            <a:ext cx="5959733" cy="2394536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AA09FC5-13DD-65BC-30BE-AE52F838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55702"/>
            <a:ext cx="4458062" cy="176191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10EC6BD-F61F-3837-4B04-9156F5DCA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38" y="3861816"/>
            <a:ext cx="7391400" cy="84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0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2810FAD6-5924-CE42-8E89-045DC077C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61BE8149-3901-9EDE-91D0-7A4F98CD14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Gauss + EVT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BC0BDA6-2BE8-7E07-B46F-32190775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8" y="1564896"/>
            <a:ext cx="7186022" cy="321095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03870BE-E2F1-5576-C07E-2C5E4C88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321" y="1246764"/>
            <a:ext cx="4164679" cy="16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6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BF4FC551-5A5B-5081-7364-2575F3C48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ED388E6F-BC8C-0EFD-41EC-46347B5FA7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OneClassSVM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AEB15DD-2208-7D63-41C7-3C4D0933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1" y="2354360"/>
            <a:ext cx="5115581" cy="204237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2B45D27-B81C-33E4-B8CF-A0A4FD48B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41" y="1569501"/>
            <a:ext cx="4335853" cy="6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11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>
          <a:extLst>
            <a:ext uri="{FF2B5EF4-FFF2-40B4-BE49-F238E27FC236}">
              <a16:creationId xmlns:a16="http://schemas.microsoft.com/office/drawing/2014/main" id="{408DC913-1E1D-CF08-5BFD-CE347304B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>
            <a:extLst>
              <a:ext uri="{FF2B5EF4-FFF2-40B4-BE49-F238E27FC236}">
                <a16:creationId xmlns:a16="http://schemas.microsoft.com/office/drawing/2014/main" id="{4AF1CAFF-D84C-C31D-407B-3A319A01C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Miért nem javaslott?</a:t>
            </a:r>
            <a:endParaRPr dirty="0"/>
          </a:p>
        </p:txBody>
      </p:sp>
      <p:sp>
        <p:nvSpPr>
          <p:cNvPr id="399" name="Google Shape;399;p32">
            <a:extLst>
              <a:ext uri="{FF2B5EF4-FFF2-40B4-BE49-F238E27FC236}">
                <a16:creationId xmlns:a16="http://schemas.microsoft.com/office/drawing/2014/main" id="{0321DE58-F0D1-D45B-EB66-5568D07442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>
                <a:solidFill>
                  <a:schemeClr val="dk1"/>
                </a:solidFill>
              </a:rPr>
              <a:t>Nincsenek kiugró értékek, anomáliák!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>
                <a:solidFill>
                  <a:schemeClr val="dk1"/>
                </a:solidFill>
              </a:rPr>
              <a:t>Extrém egyensúlytalanság.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>
                <a:solidFill>
                  <a:schemeClr val="dk1"/>
                </a:solidFill>
              </a:rPr>
              <a:t>Az adatok címkézettek.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/>
              <a:t>Gyanús, szennyezett „No” osztályok.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/>
              <a:t>PL: </a:t>
            </a:r>
            <a:r>
              <a:rPr lang="hu-HU" sz="1400" b="1" i="1" dirty="0"/>
              <a:t>symptom3 -&gt; </a:t>
            </a:r>
            <a:r>
              <a:rPr lang="hu-HU" sz="1400" b="1" i="1" dirty="0" err="1"/>
              <a:t>high</a:t>
            </a:r>
            <a:r>
              <a:rPr lang="hu-HU" sz="1400" b="1" i="1" dirty="0"/>
              <a:t> </a:t>
            </a:r>
            <a:r>
              <a:rPr lang="hu-HU" sz="1400" b="1" i="1" dirty="0" err="1"/>
              <a:t>mortality</a:t>
            </a:r>
            <a:endParaRPr lang="hu-HU" sz="14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i="1" dirty="0"/>
              <a:t>(ez már súlyos következmény és inkább veszélyes mintsem veszélytelen)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/>
              <a:t>Eldobni lehetne, de az adatveszteség!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400" dirty="0">
              <a:solidFill>
                <a:schemeClr val="dk1"/>
              </a:solidFill>
            </a:endParaRPr>
          </a:p>
        </p:txBody>
      </p:sp>
      <p:grpSp>
        <p:nvGrpSpPr>
          <p:cNvPr id="400" name="Google Shape;400;p32">
            <a:extLst>
              <a:ext uri="{FF2B5EF4-FFF2-40B4-BE49-F238E27FC236}">
                <a16:creationId xmlns:a16="http://schemas.microsoft.com/office/drawing/2014/main" id="{153972B5-2FC3-D3AA-D3CF-7E514FC9F22B}"/>
              </a:ext>
            </a:extLst>
          </p:cNvPr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401" name="Google Shape;401;p32">
              <a:extLst>
                <a:ext uri="{FF2B5EF4-FFF2-40B4-BE49-F238E27FC236}">
                  <a16:creationId xmlns:a16="http://schemas.microsoft.com/office/drawing/2014/main" id="{A9CCCB68-BDF4-7F66-A5B9-096115EED20B}"/>
                </a:ext>
              </a:extLst>
            </p:cNvPr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>
              <a:extLst>
                <a:ext uri="{FF2B5EF4-FFF2-40B4-BE49-F238E27FC236}">
                  <a16:creationId xmlns:a16="http://schemas.microsoft.com/office/drawing/2014/main" id="{0D011FB0-C767-FE16-A78A-0C02618B5CBC}"/>
                </a:ext>
              </a:extLst>
            </p:cNvPr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403" name="Google Shape;403;p32">
                <a:extLst>
                  <a:ext uri="{FF2B5EF4-FFF2-40B4-BE49-F238E27FC236}">
                    <a16:creationId xmlns:a16="http://schemas.microsoft.com/office/drawing/2014/main" id="{551E44B4-F178-518A-001E-6F7DB72454E4}"/>
                  </a:ext>
                </a:extLst>
              </p:cNvPr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>
                <a:extLst>
                  <a:ext uri="{FF2B5EF4-FFF2-40B4-BE49-F238E27FC236}">
                    <a16:creationId xmlns:a16="http://schemas.microsoft.com/office/drawing/2014/main" id="{E81D1128-51CE-1CCE-919C-FF918C182B51}"/>
                  </a:ext>
                </a:extLst>
              </p:cNvPr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>
                <a:extLst>
                  <a:ext uri="{FF2B5EF4-FFF2-40B4-BE49-F238E27FC236}">
                    <a16:creationId xmlns:a16="http://schemas.microsoft.com/office/drawing/2014/main" id="{A069EF40-A1FD-8068-3F06-FF60BF93636C}"/>
                  </a:ext>
                </a:extLst>
              </p:cNvPr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>
                <a:extLst>
                  <a:ext uri="{FF2B5EF4-FFF2-40B4-BE49-F238E27FC236}">
                    <a16:creationId xmlns:a16="http://schemas.microsoft.com/office/drawing/2014/main" id="{8092D8A1-8F2E-6E10-CA14-3399F920CB1C}"/>
                  </a:ext>
                </a:extLst>
              </p:cNvPr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>
                <a:extLst>
                  <a:ext uri="{FF2B5EF4-FFF2-40B4-BE49-F238E27FC236}">
                    <a16:creationId xmlns:a16="http://schemas.microsoft.com/office/drawing/2014/main" id="{1799D56B-1F13-379A-54C4-3CB32A110497}"/>
                  </a:ext>
                </a:extLst>
              </p:cNvPr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>
                  <a:extLst>
                    <a:ext uri="{FF2B5EF4-FFF2-40B4-BE49-F238E27FC236}">
                      <a16:creationId xmlns:a16="http://schemas.microsoft.com/office/drawing/2014/main" id="{F3359902-BFA2-AD69-7367-0857C4E2F0ED}"/>
                    </a:ext>
                  </a:extLst>
                </p:cNvPr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7FBF6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>
                  <a:extLst>
                    <a:ext uri="{FF2B5EF4-FFF2-40B4-BE49-F238E27FC236}">
                      <a16:creationId xmlns:a16="http://schemas.microsoft.com/office/drawing/2014/main" id="{BD4794A5-E557-6752-4A3A-DF576B1796D7}"/>
                    </a:ext>
                  </a:extLst>
                </p:cNvPr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>
                  <a:extLst>
                    <a:ext uri="{FF2B5EF4-FFF2-40B4-BE49-F238E27FC236}">
                      <a16:creationId xmlns:a16="http://schemas.microsoft.com/office/drawing/2014/main" id="{1DD54773-6BCD-AE60-DE32-56EA99319F09}"/>
                    </a:ext>
                  </a:extLst>
                </p:cNvPr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>
                  <a:extLst>
                    <a:ext uri="{FF2B5EF4-FFF2-40B4-BE49-F238E27FC236}">
                      <a16:creationId xmlns:a16="http://schemas.microsoft.com/office/drawing/2014/main" id="{DE7C2168-A7E4-E319-599B-6A862CC2F1EB}"/>
                    </a:ext>
                  </a:extLst>
                </p:cNvPr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32">
                <a:extLst>
                  <a:ext uri="{FF2B5EF4-FFF2-40B4-BE49-F238E27FC236}">
                    <a16:creationId xmlns:a16="http://schemas.microsoft.com/office/drawing/2014/main" id="{E746BE3E-AA44-ABF8-F49A-73ECA2AFDE8F}"/>
                  </a:ext>
                </a:extLst>
              </p:cNvPr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>
                <a:extLst>
                  <a:ext uri="{FF2B5EF4-FFF2-40B4-BE49-F238E27FC236}">
                    <a16:creationId xmlns:a16="http://schemas.microsoft.com/office/drawing/2014/main" id="{E899F78E-329B-81E2-C8DE-E428F785DEB0}"/>
                  </a:ext>
                </a:extLst>
              </p:cNvPr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>
                <a:extLst>
                  <a:ext uri="{FF2B5EF4-FFF2-40B4-BE49-F238E27FC236}">
                    <a16:creationId xmlns:a16="http://schemas.microsoft.com/office/drawing/2014/main" id="{33795C3D-5F9E-CE1C-BEAC-D68B9AEB5EF7}"/>
                  </a:ext>
                </a:extLst>
              </p:cNvPr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60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8FFB3941-D74A-9693-797E-8FFA306AC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27072C9D-9080-E076-6668-0938F3D79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KNN – ADASYN + </a:t>
            </a:r>
            <a:r>
              <a:rPr lang="hu-HU" dirty="0" err="1"/>
              <a:t>Undersampling</a:t>
            </a:r>
            <a:endParaRPr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3E9FC4B-6AB0-1836-4136-FB4B49C8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1" y="1244866"/>
            <a:ext cx="6830378" cy="7335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564C22A-E719-9F88-CEA0-D432BB50F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1" y="2000170"/>
            <a:ext cx="3924848" cy="57158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C4C7EC0-EAF8-6E6F-7DE9-1201C842E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71" y="2708360"/>
            <a:ext cx="5153744" cy="189574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1E883824-F056-8D2D-C790-90DB2D09D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2219039"/>
            <a:ext cx="3204357" cy="23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16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D93FA66D-0E5F-B2DE-EB40-B4707AB6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1CF459C6-0AB5-7621-9D8B-5F622F091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KNN – ADASYN + </a:t>
            </a:r>
            <a:r>
              <a:rPr lang="hu-HU" dirty="0" err="1"/>
              <a:t>Undersampling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9DC0DBD-284D-FDB3-B0D7-804DDE4D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1422562"/>
            <a:ext cx="3739467" cy="294369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B74F958-1770-E455-8F0B-6ED0771C0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422562"/>
            <a:ext cx="3668302" cy="29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7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B2D601C4-FB10-A155-70A5-1AD7E5FE4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9D16384D-6D2F-9F94-2892-6FDFE761C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SVM </a:t>
            </a:r>
            <a:r>
              <a:rPr lang="hu-HU" dirty="0" err="1"/>
              <a:t>rbf</a:t>
            </a:r>
            <a:r>
              <a:rPr lang="hu-HU" dirty="0"/>
              <a:t> – SMOTE + </a:t>
            </a:r>
            <a:r>
              <a:rPr lang="hu-HU" dirty="0" err="1"/>
              <a:t>Undersampling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9297804-29F9-0643-9410-42ABEE28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9" y="1437278"/>
            <a:ext cx="6716062" cy="63826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C5AB99B-4722-4B0F-C5BA-1D48C533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69" y="2053009"/>
            <a:ext cx="8078327" cy="69542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CE5B13B-6F0B-7432-8B70-96A7FDE88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120" y="2993324"/>
            <a:ext cx="4943835" cy="1796929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72ED41D1-297E-7867-210B-F96BFCAAC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" y="2664965"/>
            <a:ext cx="3329940" cy="24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9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6FB836FA-483E-0B84-4767-4AA42F9AC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C81ED14D-82AA-7C69-818E-2D5B3F836A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SVM </a:t>
            </a:r>
            <a:r>
              <a:rPr lang="hu-HU" dirty="0" err="1"/>
              <a:t>rbf</a:t>
            </a:r>
            <a:r>
              <a:rPr lang="hu-HU" dirty="0"/>
              <a:t> – SMOTE + </a:t>
            </a:r>
            <a:r>
              <a:rPr lang="hu-HU" dirty="0" err="1"/>
              <a:t>Undersampling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C3E9AAA-C679-CA8D-66E1-B68C5CF1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6" y="1355160"/>
            <a:ext cx="4062171" cy="321564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D886BDA-D755-111A-B93F-E77E462B1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55160"/>
            <a:ext cx="4104237" cy="32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9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CE75232D-FDD8-6B4E-E066-A9FD732DE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5FE1B205-FEFD-FEA9-ECE1-D7DB25D34C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700" dirty="0"/>
              <a:t>SVM </a:t>
            </a:r>
            <a:r>
              <a:rPr lang="hu-HU" sz="2700" dirty="0" err="1"/>
              <a:t>linear</a:t>
            </a:r>
            <a:r>
              <a:rPr lang="hu-HU" sz="2700" dirty="0"/>
              <a:t> – SMOTE + </a:t>
            </a:r>
            <a:r>
              <a:rPr lang="hu-HU" sz="2700" dirty="0" err="1"/>
              <a:t>Undersampling</a:t>
            </a:r>
            <a:endParaRPr sz="27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B8F3E26-F5CD-AB12-A385-601C5490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233" y="2227761"/>
            <a:ext cx="5077534" cy="19528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B06A357-A800-4F9F-3877-430FE0B4F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" y="1918280"/>
            <a:ext cx="8554644" cy="32389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DC00B9F-C93E-9E4A-D61D-6C6E57C47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38" y="2227761"/>
            <a:ext cx="3392095" cy="252479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DA2A7DB-7C7F-87E1-70F6-24961F84D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7032"/>
            <a:ext cx="671606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5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E0323260-8F81-171E-DC36-04F8F22D7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5733BD5C-8713-B3E7-6F43-A47AB3298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700" dirty="0"/>
              <a:t>SVM </a:t>
            </a:r>
            <a:r>
              <a:rPr lang="hu-HU" sz="2700" dirty="0" err="1"/>
              <a:t>linear</a:t>
            </a:r>
            <a:r>
              <a:rPr lang="hu-HU" sz="2700" dirty="0"/>
              <a:t> – SMOTE + </a:t>
            </a:r>
            <a:r>
              <a:rPr lang="hu-HU" sz="2700" dirty="0" err="1"/>
              <a:t>Undersampling</a:t>
            </a:r>
            <a:endParaRPr sz="27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BFDFD9A-365D-BD9B-EB75-93031391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06" y="1458050"/>
            <a:ext cx="4086236" cy="323469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6F9ADCE-5AA9-3ED7-DE56-9722D0E5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58051"/>
            <a:ext cx="4086236" cy="32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5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720000" y="44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/>
              <a:t>Kaggle</a:t>
            </a:r>
            <a:r>
              <a:rPr lang="hu-HU" sz="3600" dirty="0"/>
              <a:t> </a:t>
            </a:r>
            <a:r>
              <a:rPr lang="hu-HU" sz="3600" dirty="0" err="1"/>
              <a:t>dataset</a:t>
            </a:r>
            <a:endParaRPr sz="36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0765A03-475B-125A-F1D3-8DF3B7C5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1748519"/>
            <a:ext cx="7970520" cy="164646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06DD024-1ACB-4BF2-E0C0-EB81577532B9}"/>
              </a:ext>
            </a:extLst>
          </p:cNvPr>
          <p:cNvSpPr txBox="1"/>
          <p:nvPr/>
        </p:nvSpPr>
        <p:spPr>
          <a:xfrm>
            <a:off x="601980" y="3473232"/>
            <a:ext cx="6896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accent3"/>
                </a:solidFill>
              </a:rPr>
              <a:t>https://www.kaggle.com/datasets/gracehephzibahm/animal-disease/data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37ABB57-9B3F-59FB-0C45-F91CE90A3A68}"/>
              </a:ext>
            </a:extLst>
          </p:cNvPr>
          <p:cNvSpPr txBox="1"/>
          <p:nvPr/>
        </p:nvSpPr>
        <p:spPr>
          <a:xfrm>
            <a:off x="601980" y="3811786"/>
            <a:ext cx="6896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tx2"/>
                </a:solidFill>
              </a:rPr>
              <a:t>Adathalmaz: </a:t>
            </a:r>
            <a:r>
              <a:rPr lang="hu-HU" sz="2000" dirty="0" err="1">
                <a:solidFill>
                  <a:schemeClr val="tx2"/>
                </a:solidFill>
              </a:rPr>
              <a:t>tabuláris</a:t>
            </a:r>
            <a:r>
              <a:rPr lang="hu-HU" sz="2000" dirty="0">
                <a:solidFill>
                  <a:schemeClr val="tx2"/>
                </a:solidFill>
              </a:rPr>
              <a:t> adatok (</a:t>
            </a:r>
            <a:r>
              <a:rPr lang="hu-HU" sz="2000" dirty="0" err="1">
                <a:solidFill>
                  <a:schemeClr val="tx2"/>
                </a:solidFill>
              </a:rPr>
              <a:t>csv</a:t>
            </a:r>
            <a:r>
              <a:rPr lang="hu-HU" sz="2000" dirty="0">
                <a:solidFill>
                  <a:schemeClr val="tx2"/>
                </a:solidFill>
              </a:rPr>
              <a:t>) -&gt; 872 sor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D6E46200-C145-A255-12EA-5F71E25AA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224B2545-0556-F99D-3EFC-6021EE82D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600" dirty="0" err="1"/>
              <a:t>Ensemble</a:t>
            </a:r>
            <a:r>
              <a:rPr lang="hu-HU" sz="2600" dirty="0"/>
              <a:t>: SVM </a:t>
            </a:r>
            <a:r>
              <a:rPr lang="hu-HU" sz="2600" dirty="0" err="1"/>
              <a:t>rbf</a:t>
            </a:r>
            <a:r>
              <a:rPr lang="hu-HU" sz="2600" dirty="0"/>
              <a:t> + SVM </a:t>
            </a:r>
            <a:r>
              <a:rPr lang="hu-HU" sz="2600" dirty="0" err="1"/>
              <a:t>linear</a:t>
            </a:r>
            <a:r>
              <a:rPr lang="hu-HU" sz="2600" dirty="0"/>
              <a:t> + KNN</a:t>
            </a:r>
            <a:endParaRPr sz="26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A6BD659-CBDD-7635-7C05-7C742149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060" y="1523005"/>
            <a:ext cx="3467100" cy="258062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EECF2F0-AFAD-5D47-89B0-1224F5CA3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97" y="1760131"/>
            <a:ext cx="5141465" cy="37851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89CD981-B4CA-EBE6-3F1F-027DAE4B9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" y="2236470"/>
            <a:ext cx="502990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4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BC29EB34-C921-7B2B-6C11-6B823A08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>
            <a:extLst>
              <a:ext uri="{FF2B5EF4-FFF2-40B4-BE49-F238E27FC236}">
                <a16:creationId xmlns:a16="http://schemas.microsoft.com/office/drawing/2014/main" id="{F582195D-03A1-4477-664A-4F4AD2C4A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700" dirty="0" err="1"/>
              <a:t>XGBoost</a:t>
            </a:r>
            <a:r>
              <a:rPr lang="hu-HU" sz="2700" dirty="0"/>
              <a:t> – SMOTE + </a:t>
            </a:r>
            <a:r>
              <a:rPr lang="hu-HU" sz="2700" dirty="0" err="1"/>
              <a:t>Undersampling</a:t>
            </a:r>
            <a:endParaRPr sz="27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28864F5-176E-57DF-C60F-959D6FE15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9" y="1437278"/>
            <a:ext cx="6716062" cy="63826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41C9DF8-FA86-6668-0902-5B2879D8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687" y="3001199"/>
            <a:ext cx="5096586" cy="183858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C1FAF41-1C66-3A48-CFD6-555B44759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" y="2794656"/>
            <a:ext cx="3025140" cy="225166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33F0A18-71DB-2319-AA5A-14DBF185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569" y="2142301"/>
            <a:ext cx="7887801" cy="53347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26EC4C7-0091-88DD-A393-5326B57D1A60}"/>
              </a:ext>
            </a:extLst>
          </p:cNvPr>
          <p:cNvSpPr txBox="1"/>
          <p:nvPr/>
        </p:nvSpPr>
        <p:spPr>
          <a:xfrm>
            <a:off x="3768687" y="2638432"/>
            <a:ext cx="8161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accent3"/>
                </a:solidFill>
              </a:rPr>
              <a:t>Túl szép, hogy igaz legyen…</a:t>
            </a:r>
            <a:endParaRPr lang="hu-HU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09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86D128DF-A0B0-3530-FE38-84D96664E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B5686AFB-6044-F286-1B67-AE7B0B5510D1}"/>
              </a:ext>
            </a:extLst>
          </p:cNvPr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27091707-9D6B-C914-99EE-C82DA63B12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5899" y="3189750"/>
            <a:ext cx="50456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Deployment</a:t>
            </a:r>
            <a:endParaRPr dirty="0"/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36755A3C-E2AA-11B9-ACD9-C1F68FF3C64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3</a:t>
            </a:r>
            <a:endParaRPr dirty="0"/>
          </a:p>
        </p:txBody>
      </p:sp>
      <p:grpSp>
        <p:nvGrpSpPr>
          <p:cNvPr id="2" name="Google Shape;1304;p50">
            <a:extLst>
              <a:ext uri="{FF2B5EF4-FFF2-40B4-BE49-F238E27FC236}">
                <a16:creationId xmlns:a16="http://schemas.microsoft.com/office/drawing/2014/main" id="{52E84D7F-C7F1-838A-6A8D-819327D1DF31}"/>
              </a:ext>
            </a:extLst>
          </p:cNvPr>
          <p:cNvGrpSpPr/>
          <p:nvPr/>
        </p:nvGrpSpPr>
        <p:grpSpPr>
          <a:xfrm>
            <a:off x="675382" y="579120"/>
            <a:ext cx="2850520" cy="4564380"/>
            <a:chOff x="6186357" y="2300583"/>
            <a:chExt cx="1525981" cy="2325945"/>
          </a:xfrm>
        </p:grpSpPr>
        <p:sp>
          <p:nvSpPr>
            <p:cNvPr id="3" name="Google Shape;1305;p50">
              <a:extLst>
                <a:ext uri="{FF2B5EF4-FFF2-40B4-BE49-F238E27FC236}">
                  <a16:creationId xmlns:a16="http://schemas.microsoft.com/office/drawing/2014/main" id="{1956E151-D82E-1E5F-5CE8-42E7759DF7F2}"/>
                </a:ext>
              </a:extLst>
            </p:cNvPr>
            <p:cNvSpPr/>
            <p:nvPr/>
          </p:nvSpPr>
          <p:spPr>
            <a:xfrm>
              <a:off x="6489746" y="2900249"/>
              <a:ext cx="1222592" cy="1726279"/>
            </a:xfrm>
            <a:custGeom>
              <a:avLst/>
              <a:gdLst/>
              <a:ahLst/>
              <a:cxnLst/>
              <a:rect l="l" t="t" r="r" b="b"/>
              <a:pathLst>
                <a:path w="22865" h="32285" extrusionOk="0">
                  <a:moveTo>
                    <a:pt x="14945" y="1"/>
                  </a:moveTo>
                  <a:cubicBezTo>
                    <a:pt x="14723" y="1"/>
                    <a:pt x="14542" y="97"/>
                    <a:pt x="14542" y="97"/>
                  </a:cubicBezTo>
                  <a:cubicBezTo>
                    <a:pt x="12811" y="651"/>
                    <a:pt x="12258" y="3032"/>
                    <a:pt x="12258" y="3032"/>
                  </a:cubicBezTo>
                  <a:lnTo>
                    <a:pt x="0" y="16191"/>
                  </a:lnTo>
                  <a:cubicBezTo>
                    <a:pt x="0" y="16191"/>
                    <a:pt x="661" y="19679"/>
                    <a:pt x="5460" y="22882"/>
                  </a:cubicBezTo>
                  <a:lnTo>
                    <a:pt x="9020" y="32284"/>
                  </a:lnTo>
                  <a:lnTo>
                    <a:pt x="22865" y="32284"/>
                  </a:lnTo>
                  <a:lnTo>
                    <a:pt x="15648" y="20571"/>
                  </a:lnTo>
                  <a:lnTo>
                    <a:pt x="17200" y="15665"/>
                  </a:lnTo>
                  <a:cubicBezTo>
                    <a:pt x="18030" y="12765"/>
                    <a:pt x="16335" y="8421"/>
                    <a:pt x="16335" y="8421"/>
                  </a:cubicBezTo>
                  <a:cubicBezTo>
                    <a:pt x="15300" y="5619"/>
                    <a:pt x="15648" y="2684"/>
                    <a:pt x="15648" y="2684"/>
                  </a:cubicBezTo>
                  <a:cubicBezTo>
                    <a:pt x="15993" y="385"/>
                    <a:pt x="15387" y="1"/>
                    <a:pt x="1494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06;p50">
              <a:extLst>
                <a:ext uri="{FF2B5EF4-FFF2-40B4-BE49-F238E27FC236}">
                  <a16:creationId xmlns:a16="http://schemas.microsoft.com/office/drawing/2014/main" id="{9F22115D-E3A4-3002-4F2E-B08C1BAF7833}"/>
                </a:ext>
              </a:extLst>
            </p:cNvPr>
            <p:cNvSpPr/>
            <p:nvPr/>
          </p:nvSpPr>
          <p:spPr>
            <a:xfrm>
              <a:off x="6186357" y="2690219"/>
              <a:ext cx="358784" cy="312586"/>
            </a:xfrm>
            <a:custGeom>
              <a:avLst/>
              <a:gdLst/>
              <a:ahLst/>
              <a:cxnLst/>
              <a:rect l="l" t="t" r="r" b="b"/>
              <a:pathLst>
                <a:path w="6710" h="5846" extrusionOk="0">
                  <a:moveTo>
                    <a:pt x="1969" y="1"/>
                  </a:moveTo>
                  <a:cubicBezTo>
                    <a:pt x="1470" y="1"/>
                    <a:pt x="973" y="214"/>
                    <a:pt x="625" y="627"/>
                  </a:cubicBezTo>
                  <a:cubicBezTo>
                    <a:pt x="1" y="1367"/>
                    <a:pt x="99" y="2464"/>
                    <a:pt x="839" y="3089"/>
                  </a:cubicBezTo>
                  <a:lnTo>
                    <a:pt x="3614" y="5435"/>
                  </a:lnTo>
                  <a:cubicBezTo>
                    <a:pt x="3944" y="5711"/>
                    <a:pt x="4345" y="5845"/>
                    <a:pt x="4747" y="5845"/>
                  </a:cubicBezTo>
                  <a:cubicBezTo>
                    <a:pt x="5246" y="5845"/>
                    <a:pt x="5737" y="5631"/>
                    <a:pt x="6085" y="5221"/>
                  </a:cubicBezTo>
                  <a:cubicBezTo>
                    <a:pt x="6709" y="4480"/>
                    <a:pt x="6611" y="3374"/>
                    <a:pt x="5871" y="2759"/>
                  </a:cubicBezTo>
                  <a:lnTo>
                    <a:pt x="3087" y="412"/>
                  </a:lnTo>
                  <a:cubicBezTo>
                    <a:pt x="2763" y="136"/>
                    <a:pt x="2366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07;p50">
              <a:extLst>
                <a:ext uri="{FF2B5EF4-FFF2-40B4-BE49-F238E27FC236}">
                  <a16:creationId xmlns:a16="http://schemas.microsoft.com/office/drawing/2014/main" id="{486B4A34-1A5D-394C-6E39-A051982FFC14}"/>
                </a:ext>
              </a:extLst>
            </p:cNvPr>
            <p:cNvSpPr/>
            <p:nvPr/>
          </p:nvSpPr>
          <p:spPr>
            <a:xfrm>
              <a:off x="6409113" y="2311545"/>
              <a:ext cx="783335" cy="1491653"/>
            </a:xfrm>
            <a:custGeom>
              <a:avLst/>
              <a:gdLst/>
              <a:ahLst/>
              <a:cxnLst/>
              <a:rect l="l" t="t" r="r" b="b"/>
              <a:pathLst>
                <a:path w="14650" h="27897" extrusionOk="0">
                  <a:moveTo>
                    <a:pt x="1830" y="1"/>
                  </a:moveTo>
                  <a:cubicBezTo>
                    <a:pt x="821" y="1"/>
                    <a:pt x="1" y="821"/>
                    <a:pt x="1" y="1830"/>
                  </a:cubicBezTo>
                  <a:lnTo>
                    <a:pt x="1" y="26068"/>
                  </a:lnTo>
                  <a:cubicBezTo>
                    <a:pt x="1" y="27076"/>
                    <a:pt x="821" y="27897"/>
                    <a:pt x="1830" y="27897"/>
                  </a:cubicBezTo>
                  <a:lnTo>
                    <a:pt x="12820" y="27897"/>
                  </a:lnTo>
                  <a:cubicBezTo>
                    <a:pt x="13828" y="27897"/>
                    <a:pt x="14649" y="27076"/>
                    <a:pt x="14649" y="26068"/>
                  </a:cubicBezTo>
                  <a:lnTo>
                    <a:pt x="14649" y="1830"/>
                  </a:lnTo>
                  <a:cubicBezTo>
                    <a:pt x="14649" y="821"/>
                    <a:pt x="13828" y="1"/>
                    <a:pt x="12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08;p50">
              <a:extLst>
                <a:ext uri="{FF2B5EF4-FFF2-40B4-BE49-F238E27FC236}">
                  <a16:creationId xmlns:a16="http://schemas.microsoft.com/office/drawing/2014/main" id="{E92A6C98-C2C9-EE5E-3991-C668E2162885}"/>
                </a:ext>
              </a:extLst>
            </p:cNvPr>
            <p:cNvSpPr/>
            <p:nvPr/>
          </p:nvSpPr>
          <p:spPr>
            <a:xfrm>
              <a:off x="6398152" y="2300583"/>
              <a:ext cx="804777" cy="1513094"/>
            </a:xfrm>
            <a:custGeom>
              <a:avLst/>
              <a:gdLst/>
              <a:ahLst/>
              <a:cxnLst/>
              <a:rect l="l" t="t" r="r" b="b"/>
              <a:pathLst>
                <a:path w="15051" h="28298" extrusionOk="0">
                  <a:moveTo>
                    <a:pt x="13025" y="411"/>
                  </a:moveTo>
                  <a:cubicBezTo>
                    <a:pt x="13917" y="411"/>
                    <a:pt x="14649" y="1134"/>
                    <a:pt x="14649" y="2035"/>
                  </a:cubicBezTo>
                  <a:lnTo>
                    <a:pt x="14649" y="26273"/>
                  </a:lnTo>
                  <a:cubicBezTo>
                    <a:pt x="14649" y="27165"/>
                    <a:pt x="13917" y="27897"/>
                    <a:pt x="13025" y="27897"/>
                  </a:cubicBezTo>
                  <a:lnTo>
                    <a:pt x="2035" y="27897"/>
                  </a:lnTo>
                  <a:cubicBezTo>
                    <a:pt x="1142" y="27897"/>
                    <a:pt x="411" y="27165"/>
                    <a:pt x="411" y="26273"/>
                  </a:cubicBezTo>
                  <a:lnTo>
                    <a:pt x="411" y="2035"/>
                  </a:lnTo>
                  <a:cubicBezTo>
                    <a:pt x="411" y="1134"/>
                    <a:pt x="1142" y="411"/>
                    <a:pt x="2035" y="411"/>
                  </a:cubicBezTo>
                  <a:close/>
                  <a:moveTo>
                    <a:pt x="2035" y="1"/>
                  </a:moveTo>
                  <a:cubicBezTo>
                    <a:pt x="910" y="1"/>
                    <a:pt x="1" y="911"/>
                    <a:pt x="1" y="2035"/>
                  </a:cubicBezTo>
                  <a:lnTo>
                    <a:pt x="1" y="26273"/>
                  </a:lnTo>
                  <a:cubicBezTo>
                    <a:pt x="1" y="27388"/>
                    <a:pt x="910" y="28298"/>
                    <a:pt x="2035" y="28298"/>
                  </a:cubicBezTo>
                  <a:lnTo>
                    <a:pt x="13025" y="28298"/>
                  </a:lnTo>
                  <a:cubicBezTo>
                    <a:pt x="14140" y="28298"/>
                    <a:pt x="15050" y="27388"/>
                    <a:pt x="15050" y="26273"/>
                  </a:cubicBezTo>
                  <a:lnTo>
                    <a:pt x="15050" y="2035"/>
                  </a:lnTo>
                  <a:cubicBezTo>
                    <a:pt x="15050" y="911"/>
                    <a:pt x="14140" y="1"/>
                    <a:pt x="1302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10;p50">
              <a:extLst>
                <a:ext uri="{FF2B5EF4-FFF2-40B4-BE49-F238E27FC236}">
                  <a16:creationId xmlns:a16="http://schemas.microsoft.com/office/drawing/2014/main" id="{6ACFF3B0-B729-E65D-AA78-51CEBFA933AD}"/>
                </a:ext>
              </a:extLst>
            </p:cNvPr>
            <p:cNvSpPr/>
            <p:nvPr/>
          </p:nvSpPr>
          <p:spPr>
            <a:xfrm>
              <a:off x="6492580" y="3700107"/>
              <a:ext cx="202330" cy="26788"/>
            </a:xfrm>
            <a:custGeom>
              <a:avLst/>
              <a:gdLst/>
              <a:ahLst/>
              <a:cxnLst/>
              <a:rect l="l" t="t" r="r" b="b"/>
              <a:pathLst>
                <a:path w="3784" h="501" extrusionOk="0">
                  <a:moveTo>
                    <a:pt x="251" y="1"/>
                  </a:moveTo>
                  <a:cubicBezTo>
                    <a:pt x="117" y="1"/>
                    <a:pt x="1" y="108"/>
                    <a:pt x="1" y="251"/>
                  </a:cubicBezTo>
                  <a:cubicBezTo>
                    <a:pt x="1" y="393"/>
                    <a:pt x="117" y="500"/>
                    <a:pt x="251" y="500"/>
                  </a:cubicBezTo>
                  <a:lnTo>
                    <a:pt x="3534" y="500"/>
                  </a:lnTo>
                  <a:cubicBezTo>
                    <a:pt x="3676" y="500"/>
                    <a:pt x="3783" y="393"/>
                    <a:pt x="3783" y="251"/>
                  </a:cubicBezTo>
                  <a:cubicBezTo>
                    <a:pt x="3783" y="108"/>
                    <a:pt x="3676" y="1"/>
                    <a:pt x="3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11;p50">
              <a:extLst>
                <a:ext uri="{FF2B5EF4-FFF2-40B4-BE49-F238E27FC236}">
                  <a16:creationId xmlns:a16="http://schemas.microsoft.com/office/drawing/2014/main" id="{6B8A781D-80E0-EB25-C26A-979D0740B7F0}"/>
                </a:ext>
              </a:extLst>
            </p:cNvPr>
            <p:cNvSpPr/>
            <p:nvPr/>
          </p:nvSpPr>
          <p:spPr>
            <a:xfrm>
              <a:off x="6906170" y="3700107"/>
              <a:ext cx="202758" cy="26788"/>
            </a:xfrm>
            <a:custGeom>
              <a:avLst/>
              <a:gdLst/>
              <a:ahLst/>
              <a:cxnLst/>
              <a:rect l="l" t="t" r="r" b="b"/>
              <a:pathLst>
                <a:path w="3792" h="501" extrusionOk="0">
                  <a:moveTo>
                    <a:pt x="259" y="1"/>
                  </a:moveTo>
                  <a:cubicBezTo>
                    <a:pt x="116" y="1"/>
                    <a:pt x="0" y="108"/>
                    <a:pt x="0" y="251"/>
                  </a:cubicBezTo>
                  <a:cubicBezTo>
                    <a:pt x="0" y="393"/>
                    <a:pt x="116" y="500"/>
                    <a:pt x="259" y="500"/>
                  </a:cubicBezTo>
                  <a:lnTo>
                    <a:pt x="3533" y="500"/>
                  </a:lnTo>
                  <a:cubicBezTo>
                    <a:pt x="3676" y="500"/>
                    <a:pt x="3792" y="393"/>
                    <a:pt x="3792" y="251"/>
                  </a:cubicBezTo>
                  <a:cubicBezTo>
                    <a:pt x="3792" y="108"/>
                    <a:pt x="3676" y="1"/>
                    <a:pt x="3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12;p50">
              <a:extLst>
                <a:ext uri="{FF2B5EF4-FFF2-40B4-BE49-F238E27FC236}">
                  <a16:creationId xmlns:a16="http://schemas.microsoft.com/office/drawing/2014/main" id="{6C262151-AE59-2BC7-9150-03DAAFEE8BA3}"/>
                </a:ext>
              </a:extLst>
            </p:cNvPr>
            <p:cNvSpPr/>
            <p:nvPr/>
          </p:nvSpPr>
          <p:spPr>
            <a:xfrm>
              <a:off x="6780730" y="3693423"/>
              <a:ext cx="39621" cy="39675"/>
            </a:xfrm>
            <a:custGeom>
              <a:avLst/>
              <a:gdLst/>
              <a:ahLst/>
              <a:cxnLst/>
              <a:rect l="l" t="t" r="r" b="b"/>
              <a:pathLst>
                <a:path w="741" h="742" extrusionOk="0">
                  <a:moveTo>
                    <a:pt x="375" y="1"/>
                  </a:moveTo>
                  <a:cubicBezTo>
                    <a:pt x="170" y="1"/>
                    <a:pt x="0" y="170"/>
                    <a:pt x="0" y="376"/>
                  </a:cubicBezTo>
                  <a:cubicBezTo>
                    <a:pt x="0" y="581"/>
                    <a:pt x="170" y="741"/>
                    <a:pt x="375" y="741"/>
                  </a:cubicBezTo>
                  <a:cubicBezTo>
                    <a:pt x="580" y="741"/>
                    <a:pt x="741" y="581"/>
                    <a:pt x="741" y="376"/>
                  </a:cubicBezTo>
                  <a:cubicBezTo>
                    <a:pt x="741" y="170"/>
                    <a:pt x="580" y="1"/>
                    <a:pt x="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3;p50">
              <a:extLst>
                <a:ext uri="{FF2B5EF4-FFF2-40B4-BE49-F238E27FC236}">
                  <a16:creationId xmlns:a16="http://schemas.microsoft.com/office/drawing/2014/main" id="{2DDA27D9-2B1B-F6E6-9F78-A3C91910905E}"/>
                </a:ext>
              </a:extLst>
            </p:cNvPr>
            <p:cNvSpPr/>
            <p:nvPr/>
          </p:nvSpPr>
          <p:spPr>
            <a:xfrm>
              <a:off x="6665769" y="2361165"/>
              <a:ext cx="269542" cy="36306"/>
            </a:xfrm>
            <a:custGeom>
              <a:avLst/>
              <a:gdLst/>
              <a:ahLst/>
              <a:cxnLst/>
              <a:rect l="l" t="t" r="r" b="b"/>
              <a:pathLst>
                <a:path w="5041" h="679" extrusionOk="0">
                  <a:moveTo>
                    <a:pt x="339" y="1"/>
                  </a:moveTo>
                  <a:cubicBezTo>
                    <a:pt x="152" y="1"/>
                    <a:pt x="0" y="152"/>
                    <a:pt x="0" y="340"/>
                  </a:cubicBezTo>
                  <a:cubicBezTo>
                    <a:pt x="0" y="527"/>
                    <a:pt x="152" y="679"/>
                    <a:pt x="339" y="679"/>
                  </a:cubicBezTo>
                  <a:lnTo>
                    <a:pt x="4711" y="679"/>
                  </a:lnTo>
                  <a:cubicBezTo>
                    <a:pt x="4898" y="679"/>
                    <a:pt x="5041" y="527"/>
                    <a:pt x="5041" y="340"/>
                  </a:cubicBezTo>
                  <a:cubicBezTo>
                    <a:pt x="5041" y="152"/>
                    <a:pt x="4898" y="1"/>
                    <a:pt x="4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14;p50">
              <a:extLst>
                <a:ext uri="{FF2B5EF4-FFF2-40B4-BE49-F238E27FC236}">
                  <a16:creationId xmlns:a16="http://schemas.microsoft.com/office/drawing/2014/main" id="{A78343E6-82BA-469F-13C6-4AFCBF66E6D1}"/>
                </a:ext>
              </a:extLst>
            </p:cNvPr>
            <p:cNvSpPr/>
            <p:nvPr/>
          </p:nvSpPr>
          <p:spPr>
            <a:xfrm>
              <a:off x="7035888" y="2359240"/>
              <a:ext cx="39194" cy="39675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7" y="1"/>
                  </a:moveTo>
                  <a:cubicBezTo>
                    <a:pt x="162" y="1"/>
                    <a:pt x="1" y="170"/>
                    <a:pt x="1" y="376"/>
                  </a:cubicBezTo>
                  <a:cubicBezTo>
                    <a:pt x="1" y="581"/>
                    <a:pt x="162" y="741"/>
                    <a:pt x="367" y="741"/>
                  </a:cubicBezTo>
                  <a:cubicBezTo>
                    <a:pt x="572" y="741"/>
                    <a:pt x="732" y="581"/>
                    <a:pt x="732" y="376"/>
                  </a:cubicBezTo>
                  <a:cubicBezTo>
                    <a:pt x="732" y="17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15;p50">
              <a:extLst>
                <a:ext uri="{FF2B5EF4-FFF2-40B4-BE49-F238E27FC236}">
                  <a16:creationId xmlns:a16="http://schemas.microsoft.com/office/drawing/2014/main" id="{48D5860B-9555-7968-F008-5B082F9E1FF5}"/>
                </a:ext>
              </a:extLst>
            </p:cNvPr>
            <p:cNvSpPr/>
            <p:nvPr/>
          </p:nvSpPr>
          <p:spPr>
            <a:xfrm>
              <a:off x="6257151" y="3409658"/>
              <a:ext cx="193027" cy="176023"/>
            </a:xfrm>
            <a:custGeom>
              <a:avLst/>
              <a:gdLst/>
              <a:ahLst/>
              <a:cxnLst/>
              <a:rect l="l" t="t" r="r" b="b"/>
              <a:pathLst>
                <a:path w="3610" h="3292" extrusionOk="0">
                  <a:moveTo>
                    <a:pt x="1493" y="1"/>
                  </a:moveTo>
                  <a:cubicBezTo>
                    <a:pt x="869" y="1"/>
                    <a:pt x="0" y="1264"/>
                    <a:pt x="470" y="1882"/>
                  </a:cubicBezTo>
                  <a:lnTo>
                    <a:pt x="1478" y="3015"/>
                  </a:lnTo>
                  <a:cubicBezTo>
                    <a:pt x="1701" y="3203"/>
                    <a:pt x="1977" y="3292"/>
                    <a:pt x="2254" y="3292"/>
                  </a:cubicBezTo>
                  <a:cubicBezTo>
                    <a:pt x="2602" y="3292"/>
                    <a:pt x="2941" y="3149"/>
                    <a:pt x="3182" y="2864"/>
                  </a:cubicBezTo>
                  <a:cubicBezTo>
                    <a:pt x="3610" y="2355"/>
                    <a:pt x="3547" y="1588"/>
                    <a:pt x="3039" y="1160"/>
                  </a:cubicBezTo>
                  <a:lnTo>
                    <a:pt x="1736" y="80"/>
                  </a:lnTo>
                  <a:cubicBezTo>
                    <a:pt x="1663" y="25"/>
                    <a:pt x="1581" y="1"/>
                    <a:pt x="14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6;p50">
              <a:extLst>
                <a:ext uri="{FF2B5EF4-FFF2-40B4-BE49-F238E27FC236}">
                  <a16:creationId xmlns:a16="http://schemas.microsoft.com/office/drawing/2014/main" id="{3776EB40-86F8-AA1B-8B3B-A18AD24612B7}"/>
                </a:ext>
              </a:extLst>
            </p:cNvPr>
            <p:cNvSpPr/>
            <p:nvPr/>
          </p:nvSpPr>
          <p:spPr>
            <a:xfrm>
              <a:off x="6333293" y="3480238"/>
              <a:ext cx="90685" cy="84001"/>
            </a:xfrm>
            <a:custGeom>
              <a:avLst/>
              <a:gdLst/>
              <a:ahLst/>
              <a:cxnLst/>
              <a:rect l="l" t="t" r="r" b="b"/>
              <a:pathLst>
                <a:path w="1696" h="1571" extrusionOk="0">
                  <a:moveTo>
                    <a:pt x="866" y="0"/>
                  </a:moveTo>
                  <a:cubicBezTo>
                    <a:pt x="625" y="0"/>
                    <a:pt x="402" y="98"/>
                    <a:pt x="250" y="286"/>
                  </a:cubicBezTo>
                  <a:cubicBezTo>
                    <a:pt x="18" y="553"/>
                    <a:pt x="0" y="937"/>
                    <a:pt x="179" y="1222"/>
                  </a:cubicBezTo>
                  <a:lnTo>
                    <a:pt x="339" y="1401"/>
                  </a:lnTo>
                  <a:cubicBezTo>
                    <a:pt x="473" y="1508"/>
                    <a:pt x="651" y="1570"/>
                    <a:pt x="830" y="1570"/>
                  </a:cubicBezTo>
                  <a:cubicBezTo>
                    <a:pt x="1071" y="1570"/>
                    <a:pt x="1294" y="1463"/>
                    <a:pt x="1445" y="1285"/>
                  </a:cubicBezTo>
                  <a:cubicBezTo>
                    <a:pt x="1677" y="1008"/>
                    <a:pt x="1695" y="634"/>
                    <a:pt x="1517" y="348"/>
                  </a:cubicBezTo>
                  <a:lnTo>
                    <a:pt x="1356" y="170"/>
                  </a:lnTo>
                  <a:cubicBezTo>
                    <a:pt x="1214" y="54"/>
                    <a:pt x="1044" y="0"/>
                    <a:pt x="86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17;p50">
              <a:extLst>
                <a:ext uri="{FF2B5EF4-FFF2-40B4-BE49-F238E27FC236}">
                  <a16:creationId xmlns:a16="http://schemas.microsoft.com/office/drawing/2014/main" id="{E68C2577-5541-556C-3638-BEC6FE2CF2F4}"/>
                </a:ext>
              </a:extLst>
            </p:cNvPr>
            <p:cNvSpPr/>
            <p:nvPr/>
          </p:nvSpPr>
          <p:spPr>
            <a:xfrm>
              <a:off x="6233250" y="3246414"/>
              <a:ext cx="245588" cy="204309"/>
            </a:xfrm>
            <a:custGeom>
              <a:avLst/>
              <a:gdLst/>
              <a:ahLst/>
              <a:cxnLst/>
              <a:rect l="l" t="t" r="r" b="b"/>
              <a:pathLst>
                <a:path w="4593" h="3821" extrusionOk="0">
                  <a:moveTo>
                    <a:pt x="2063" y="0"/>
                  </a:moveTo>
                  <a:cubicBezTo>
                    <a:pt x="1149" y="0"/>
                    <a:pt x="1" y="1824"/>
                    <a:pt x="694" y="2330"/>
                  </a:cubicBezTo>
                  <a:lnTo>
                    <a:pt x="2139" y="3490"/>
                  </a:lnTo>
                  <a:cubicBezTo>
                    <a:pt x="2398" y="3713"/>
                    <a:pt x="2719" y="3820"/>
                    <a:pt x="3031" y="3820"/>
                  </a:cubicBezTo>
                  <a:cubicBezTo>
                    <a:pt x="3432" y="3820"/>
                    <a:pt x="3825" y="3651"/>
                    <a:pt x="4102" y="3321"/>
                  </a:cubicBezTo>
                  <a:cubicBezTo>
                    <a:pt x="4592" y="2741"/>
                    <a:pt x="4521" y="1857"/>
                    <a:pt x="3932" y="1367"/>
                  </a:cubicBezTo>
                  <a:lnTo>
                    <a:pt x="2442" y="127"/>
                  </a:lnTo>
                  <a:cubicBezTo>
                    <a:pt x="2325" y="39"/>
                    <a:pt x="2197" y="0"/>
                    <a:pt x="20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8;p50">
              <a:extLst>
                <a:ext uri="{FF2B5EF4-FFF2-40B4-BE49-F238E27FC236}">
                  <a16:creationId xmlns:a16="http://schemas.microsoft.com/office/drawing/2014/main" id="{A86C02A9-B065-AAC2-50D4-18C1523326EB}"/>
                </a:ext>
              </a:extLst>
            </p:cNvPr>
            <p:cNvSpPr/>
            <p:nvPr/>
          </p:nvSpPr>
          <p:spPr>
            <a:xfrm>
              <a:off x="6330405" y="3318492"/>
              <a:ext cx="124104" cy="110255"/>
            </a:xfrm>
            <a:custGeom>
              <a:avLst/>
              <a:gdLst/>
              <a:ahLst/>
              <a:cxnLst/>
              <a:rect l="l" t="t" r="r" b="b"/>
              <a:pathLst>
                <a:path w="2321" h="2062" extrusionOk="0">
                  <a:moveTo>
                    <a:pt x="1107" y="1"/>
                  </a:moveTo>
                  <a:cubicBezTo>
                    <a:pt x="813" y="1"/>
                    <a:pt x="536" y="126"/>
                    <a:pt x="349" y="349"/>
                  </a:cubicBezTo>
                  <a:cubicBezTo>
                    <a:pt x="1" y="768"/>
                    <a:pt x="54" y="1393"/>
                    <a:pt x="465" y="1741"/>
                  </a:cubicBezTo>
                  <a:lnTo>
                    <a:pt x="518" y="1776"/>
                  </a:lnTo>
                  <a:lnTo>
                    <a:pt x="581" y="1830"/>
                  </a:lnTo>
                  <a:cubicBezTo>
                    <a:pt x="759" y="1981"/>
                    <a:pt x="991" y="2062"/>
                    <a:pt x="1214" y="2062"/>
                  </a:cubicBezTo>
                  <a:cubicBezTo>
                    <a:pt x="1508" y="2062"/>
                    <a:pt x="1785" y="1937"/>
                    <a:pt x="1972" y="1714"/>
                  </a:cubicBezTo>
                  <a:cubicBezTo>
                    <a:pt x="2320" y="1303"/>
                    <a:pt x="2267" y="679"/>
                    <a:pt x="1856" y="331"/>
                  </a:cubicBezTo>
                  <a:lnTo>
                    <a:pt x="1803" y="286"/>
                  </a:lnTo>
                  <a:lnTo>
                    <a:pt x="1740" y="242"/>
                  </a:lnTo>
                  <a:cubicBezTo>
                    <a:pt x="1562" y="81"/>
                    <a:pt x="1330" y="1"/>
                    <a:pt x="11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19;p50">
              <a:extLst>
                <a:ext uri="{FF2B5EF4-FFF2-40B4-BE49-F238E27FC236}">
                  <a16:creationId xmlns:a16="http://schemas.microsoft.com/office/drawing/2014/main" id="{ECE1E6AE-8AB7-B848-D1F8-E82380C3AE93}"/>
                </a:ext>
              </a:extLst>
            </p:cNvPr>
            <p:cNvSpPr/>
            <p:nvPr/>
          </p:nvSpPr>
          <p:spPr>
            <a:xfrm>
              <a:off x="6209296" y="3027241"/>
              <a:ext cx="324830" cy="262217"/>
            </a:xfrm>
            <a:custGeom>
              <a:avLst/>
              <a:gdLst/>
              <a:ahLst/>
              <a:cxnLst/>
              <a:rect l="l" t="t" r="r" b="b"/>
              <a:pathLst>
                <a:path w="6075" h="4904" extrusionOk="0">
                  <a:moveTo>
                    <a:pt x="2740" y="1"/>
                  </a:moveTo>
                  <a:cubicBezTo>
                    <a:pt x="1563" y="1"/>
                    <a:pt x="0" y="2056"/>
                    <a:pt x="856" y="2665"/>
                  </a:cubicBezTo>
                  <a:lnTo>
                    <a:pt x="3024" y="4493"/>
                  </a:lnTo>
                  <a:cubicBezTo>
                    <a:pt x="3354" y="4770"/>
                    <a:pt x="3747" y="4904"/>
                    <a:pt x="4139" y="4904"/>
                  </a:cubicBezTo>
                  <a:cubicBezTo>
                    <a:pt x="4630" y="4904"/>
                    <a:pt x="5120" y="4690"/>
                    <a:pt x="5459" y="4288"/>
                  </a:cubicBezTo>
                  <a:cubicBezTo>
                    <a:pt x="6075" y="3557"/>
                    <a:pt x="5986" y="2468"/>
                    <a:pt x="5254" y="1853"/>
                  </a:cubicBezTo>
                  <a:lnTo>
                    <a:pt x="3256" y="167"/>
                  </a:lnTo>
                  <a:cubicBezTo>
                    <a:pt x="3101" y="52"/>
                    <a:pt x="2925" y="1"/>
                    <a:pt x="274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20;p50">
              <a:extLst>
                <a:ext uri="{FF2B5EF4-FFF2-40B4-BE49-F238E27FC236}">
                  <a16:creationId xmlns:a16="http://schemas.microsoft.com/office/drawing/2014/main" id="{EE87A3EE-E6A7-AAC6-0C56-4769357C138C}"/>
                </a:ext>
              </a:extLst>
            </p:cNvPr>
            <p:cNvSpPr/>
            <p:nvPr/>
          </p:nvSpPr>
          <p:spPr>
            <a:xfrm>
              <a:off x="6341848" y="3117712"/>
              <a:ext cx="167040" cy="149823"/>
            </a:xfrm>
            <a:custGeom>
              <a:avLst/>
              <a:gdLst/>
              <a:ahLst/>
              <a:cxnLst/>
              <a:rect l="l" t="t" r="r" b="b"/>
              <a:pathLst>
                <a:path w="3124" h="2802" extrusionOk="0">
                  <a:moveTo>
                    <a:pt x="1464" y="0"/>
                  </a:moveTo>
                  <a:cubicBezTo>
                    <a:pt x="1071" y="0"/>
                    <a:pt x="706" y="170"/>
                    <a:pt x="447" y="473"/>
                  </a:cubicBezTo>
                  <a:cubicBezTo>
                    <a:pt x="1" y="999"/>
                    <a:pt x="45" y="1793"/>
                    <a:pt x="545" y="2266"/>
                  </a:cubicBezTo>
                  <a:lnTo>
                    <a:pt x="813" y="2489"/>
                  </a:lnTo>
                  <a:cubicBezTo>
                    <a:pt x="1045" y="2694"/>
                    <a:pt x="1348" y="2801"/>
                    <a:pt x="1660" y="2801"/>
                  </a:cubicBezTo>
                  <a:cubicBezTo>
                    <a:pt x="2053" y="2801"/>
                    <a:pt x="2418" y="2632"/>
                    <a:pt x="2668" y="2338"/>
                  </a:cubicBezTo>
                  <a:cubicBezTo>
                    <a:pt x="3123" y="1802"/>
                    <a:pt x="3070" y="1008"/>
                    <a:pt x="2579" y="536"/>
                  </a:cubicBezTo>
                  <a:lnTo>
                    <a:pt x="2311" y="312"/>
                  </a:lnTo>
                  <a:cubicBezTo>
                    <a:pt x="2071" y="107"/>
                    <a:pt x="1776" y="0"/>
                    <a:pt x="146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Kép 18">
            <a:extLst>
              <a:ext uri="{FF2B5EF4-FFF2-40B4-BE49-F238E27FC236}">
                <a16:creationId xmlns:a16="http://schemas.microsoft.com/office/drawing/2014/main" id="{E35D13DD-FAA4-8F3A-AFFA-257A1EA37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88" y="817550"/>
            <a:ext cx="1364779" cy="2375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8286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Deployment</a:t>
            </a:r>
            <a:r>
              <a:rPr lang="hu-HU" dirty="0"/>
              <a:t> - </a:t>
            </a:r>
            <a:r>
              <a:rPr lang="hu-HU" dirty="0" err="1"/>
              <a:t>VetAlert</a:t>
            </a:r>
            <a:endParaRPr dirty="0"/>
          </a:p>
        </p:txBody>
      </p:sp>
      <p:grpSp>
        <p:nvGrpSpPr>
          <p:cNvPr id="654" name="Google Shape;654;p42"/>
          <p:cNvGrpSpPr/>
          <p:nvPr/>
        </p:nvGrpSpPr>
        <p:grpSpPr>
          <a:xfrm>
            <a:off x="3469385" y="1336337"/>
            <a:ext cx="2052747" cy="3591984"/>
            <a:chOff x="3745854" y="1465560"/>
            <a:chExt cx="1652400" cy="3093900"/>
          </a:xfrm>
        </p:grpSpPr>
        <p:sp>
          <p:nvSpPr>
            <p:cNvPr id="655" name="Google Shape;655;p42"/>
            <p:cNvSpPr/>
            <p:nvPr/>
          </p:nvSpPr>
          <p:spPr>
            <a:xfrm>
              <a:off x="3745854" y="1465560"/>
              <a:ext cx="1652400" cy="3093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42"/>
            <p:cNvGrpSpPr/>
            <p:nvPr/>
          </p:nvGrpSpPr>
          <p:grpSpPr>
            <a:xfrm>
              <a:off x="4347750" y="1648175"/>
              <a:ext cx="448475" cy="57900"/>
              <a:chOff x="4347750" y="1648175"/>
              <a:chExt cx="448475" cy="57900"/>
            </a:xfrm>
          </p:grpSpPr>
          <p:sp>
            <p:nvSpPr>
              <p:cNvPr id="657" name="Google Shape;657;p42"/>
              <p:cNvSpPr/>
              <p:nvPr/>
            </p:nvSpPr>
            <p:spPr>
              <a:xfrm>
                <a:off x="4462625" y="1648175"/>
                <a:ext cx="333600" cy="579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4347750" y="1648175"/>
                <a:ext cx="57900" cy="579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0" name="Google Shape;660;p42"/>
          <p:cNvSpPr txBox="1"/>
          <p:nvPr/>
        </p:nvSpPr>
        <p:spPr>
          <a:xfrm>
            <a:off x="609905" y="1442214"/>
            <a:ext cx="179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rispace" panose="020B0604020202020204" charset="-18"/>
              </a:rPr>
              <a:t>Streamlit</a:t>
            </a:r>
            <a:endParaRPr sz="2000" dirty="0">
              <a:solidFill>
                <a:schemeClr val="dk1"/>
              </a:solidFill>
              <a:latin typeface="Trispace" panose="020B0604020202020204" charset="-18"/>
              <a:ea typeface="Trispace"/>
              <a:cs typeface="Trispace"/>
              <a:sym typeface="Trispace"/>
            </a:endParaRPr>
          </a:p>
        </p:txBody>
      </p:sp>
      <p:sp>
        <p:nvSpPr>
          <p:cNvPr id="661" name="Google Shape;661;p42"/>
          <p:cNvSpPr txBox="1"/>
          <p:nvPr/>
        </p:nvSpPr>
        <p:spPr>
          <a:xfrm>
            <a:off x="37606" y="1745317"/>
            <a:ext cx="236838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vetalert.streamlit.app</a:t>
            </a:r>
            <a:endParaRPr lang="en-US" sz="1600" b="1" i="1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2" name="Google Shape;662;p42"/>
          <p:cNvSpPr txBox="1"/>
          <p:nvPr/>
        </p:nvSpPr>
        <p:spPr>
          <a:xfrm>
            <a:off x="-495553" y="3133315"/>
            <a:ext cx="2917039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000" b="1" dirty="0" err="1">
                <a:solidFill>
                  <a:schemeClr val="accent3"/>
                </a:solidFill>
                <a:latin typeface="Trispace"/>
                <a:ea typeface="Trispace"/>
                <a:cs typeface="Trispace"/>
                <a:sym typeface="Trispace"/>
              </a:rPr>
              <a:t>Szimptómok</a:t>
            </a:r>
            <a:r>
              <a:rPr lang="hu-HU" sz="2000" b="1" dirty="0">
                <a:solidFill>
                  <a:schemeClr val="accent3"/>
                </a:solidFill>
                <a:latin typeface="Trispace"/>
                <a:ea typeface="Trispace"/>
                <a:cs typeface="Trispace"/>
                <a:sym typeface="Trispace"/>
              </a:rPr>
              <a:t> azonosítása</a:t>
            </a:r>
            <a:endParaRPr sz="2000" b="1" dirty="0">
              <a:solidFill>
                <a:schemeClr val="accent3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663" name="Google Shape;663;p42"/>
          <p:cNvSpPr txBox="1"/>
          <p:nvPr/>
        </p:nvSpPr>
        <p:spPr>
          <a:xfrm>
            <a:off x="581741" y="3465514"/>
            <a:ext cx="17961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altLang="hu-HU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Wordmapping</a:t>
            </a:r>
            <a:r>
              <a:rPr lang="hu-HU" altLang="hu-HU" sz="1200" b="1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hu-HU" altLang="hu-HU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SequenceMatcher</a:t>
            </a:r>
            <a:r>
              <a:rPr lang="hu-HU" altLang="hu-HU" sz="1200" b="1" dirty="0">
                <a:solidFill>
                  <a:schemeClr val="tx1"/>
                </a:solidFill>
                <a:latin typeface="Arial" panose="020B0604020202020204" pitchFamily="34" charset="0"/>
              </a:rPr>
              <a:t>, Wordnet, </a:t>
            </a:r>
            <a:r>
              <a:rPr lang="hu-HU" altLang="hu-HU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SenteceTransformer</a:t>
            </a:r>
            <a:r>
              <a:rPr lang="hu-HU" altLang="hu-HU" sz="1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hu-HU" altLang="hu-HU" sz="1200" b="1" i="1" dirty="0">
                <a:solidFill>
                  <a:schemeClr val="tx1"/>
                </a:solidFill>
                <a:latin typeface="Arial" panose="020B0604020202020204" pitchFamily="34" charset="0"/>
              </a:rPr>
              <a:t>(&gt;75% </a:t>
            </a:r>
            <a:r>
              <a:rPr lang="hu-HU" altLang="hu-HU" sz="12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matching</a:t>
            </a:r>
            <a:r>
              <a:rPr lang="hu-HU" altLang="hu-HU" sz="1200" b="1" i="1" dirty="0">
                <a:solidFill>
                  <a:schemeClr val="tx1"/>
                </a:solidFill>
                <a:latin typeface="Arial" panose="020B0604020202020204" pitchFamily="34" charset="0"/>
              </a:rPr>
              <a:t>),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altLang="hu-HU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cluster_id</a:t>
            </a:r>
            <a:endParaRPr sz="1200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6" name="Google Shape;666;p42"/>
          <p:cNvSpPr txBox="1"/>
          <p:nvPr/>
        </p:nvSpPr>
        <p:spPr>
          <a:xfrm flipH="1">
            <a:off x="6534300" y="1501356"/>
            <a:ext cx="179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000" b="1" dirty="0">
                <a:solidFill>
                  <a:schemeClr val="accent3"/>
                </a:solidFill>
                <a:latin typeface="Trispace"/>
                <a:ea typeface="Trispace"/>
                <a:cs typeface="Trispace"/>
                <a:sym typeface="Trispace"/>
              </a:rPr>
              <a:t>Modellek</a:t>
            </a:r>
            <a:endParaRPr sz="2000" b="1" dirty="0">
              <a:solidFill>
                <a:schemeClr val="accent3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 flipH="1">
            <a:off x="6534318" y="1804459"/>
            <a:ext cx="2052747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rbf+linear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KNN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 flipH="1">
            <a:off x="6503344" y="3101439"/>
            <a:ext cx="2589454" cy="38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000" b="1" dirty="0">
                <a:solidFill>
                  <a:schemeClr val="accent3"/>
                </a:solidFill>
                <a:latin typeface="Trispace"/>
                <a:ea typeface="Trispace"/>
                <a:cs typeface="Trispace"/>
                <a:sym typeface="Trispace"/>
              </a:rPr>
              <a:t>Állatok azonosítása</a:t>
            </a:r>
            <a:endParaRPr sz="2000" b="1" dirty="0">
              <a:solidFill>
                <a:schemeClr val="accent3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 flipH="1">
            <a:off x="6503363" y="3410930"/>
            <a:ext cx="1796100" cy="52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solidFill>
                  <a:schemeClr val="dk1"/>
                </a:solidFill>
                <a:latin typeface="+mj-lt"/>
                <a:ea typeface="Maven Pro"/>
                <a:cs typeface="Maven Pro"/>
                <a:sym typeface="Maven Pro"/>
              </a:rPr>
              <a:t>LabelEncoding</a:t>
            </a:r>
            <a:r>
              <a:rPr lang="hu-HU" b="1" dirty="0">
                <a:solidFill>
                  <a:schemeClr val="dk1"/>
                </a:solidFill>
                <a:latin typeface="+mj-lt"/>
                <a:ea typeface="Maven Pro"/>
                <a:cs typeface="Maven Pro"/>
                <a:sym typeface="Maven Pro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+mj-lt"/>
                <a:ea typeface="Maven Pro"/>
                <a:cs typeface="Maven Pro"/>
                <a:sym typeface="Maven Pro"/>
              </a:rPr>
              <a:t>mapping</a:t>
            </a:r>
            <a:endParaRPr b="1" dirty="0">
              <a:solidFill>
                <a:schemeClr val="dk1"/>
              </a:solidFill>
              <a:latin typeface="+mj-lt"/>
              <a:ea typeface="Maven Pro"/>
              <a:cs typeface="Maven Pro"/>
              <a:sym typeface="Maven Pro"/>
            </a:endParaRPr>
          </a:p>
        </p:txBody>
      </p:sp>
      <p:sp>
        <p:nvSpPr>
          <p:cNvPr id="672" name="Google Shape;672;p42"/>
          <p:cNvSpPr/>
          <p:nvPr/>
        </p:nvSpPr>
        <p:spPr>
          <a:xfrm>
            <a:off x="2437036" y="1501356"/>
            <a:ext cx="736200" cy="7362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2"/>
          <p:cNvSpPr/>
          <p:nvPr/>
        </p:nvSpPr>
        <p:spPr>
          <a:xfrm>
            <a:off x="2437036" y="2777095"/>
            <a:ext cx="736200" cy="7362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2"/>
          <p:cNvSpPr/>
          <p:nvPr/>
        </p:nvSpPr>
        <p:spPr>
          <a:xfrm>
            <a:off x="5767144" y="1560498"/>
            <a:ext cx="736200" cy="7362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2"/>
          <p:cNvSpPr/>
          <p:nvPr/>
        </p:nvSpPr>
        <p:spPr>
          <a:xfrm>
            <a:off x="5795385" y="2801001"/>
            <a:ext cx="736200" cy="7362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42"/>
          <p:cNvGrpSpPr/>
          <p:nvPr/>
        </p:nvGrpSpPr>
        <p:grpSpPr>
          <a:xfrm>
            <a:off x="5948051" y="1740709"/>
            <a:ext cx="374387" cy="375778"/>
            <a:chOff x="6828553" y="2741087"/>
            <a:chExt cx="485649" cy="487454"/>
          </a:xfrm>
        </p:grpSpPr>
        <p:sp>
          <p:nvSpPr>
            <p:cNvPr id="679" name="Google Shape;679;p42"/>
            <p:cNvSpPr/>
            <p:nvPr/>
          </p:nvSpPr>
          <p:spPr>
            <a:xfrm>
              <a:off x="7029262" y="2954951"/>
              <a:ext cx="28430" cy="2938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0" y="0"/>
                  </a:moveTo>
                  <a:lnTo>
                    <a:pt x="268" y="0"/>
                  </a:lnTo>
                  <a:lnTo>
                    <a:pt x="268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6914693" y="2827121"/>
              <a:ext cx="314322" cy="316239"/>
            </a:xfrm>
            <a:custGeom>
              <a:avLst/>
              <a:gdLst/>
              <a:ahLst/>
              <a:cxnLst/>
              <a:rect l="l" t="t" r="r" b="b"/>
              <a:pathLst>
                <a:path w="2963" h="2981" extrusionOk="0">
                  <a:moveTo>
                    <a:pt x="1883" y="938"/>
                  </a:moveTo>
                  <a:lnTo>
                    <a:pt x="2151" y="938"/>
                  </a:lnTo>
                  <a:lnTo>
                    <a:pt x="2151" y="2017"/>
                  </a:lnTo>
                  <a:lnTo>
                    <a:pt x="1883" y="2017"/>
                  </a:lnTo>
                  <a:close/>
                  <a:moveTo>
                    <a:pt x="1615" y="2017"/>
                  </a:moveTo>
                  <a:lnTo>
                    <a:pt x="1348" y="2017"/>
                  </a:lnTo>
                  <a:lnTo>
                    <a:pt x="1348" y="1749"/>
                  </a:lnTo>
                  <a:lnTo>
                    <a:pt x="1080" y="1749"/>
                  </a:lnTo>
                  <a:lnTo>
                    <a:pt x="1080" y="2017"/>
                  </a:lnTo>
                  <a:lnTo>
                    <a:pt x="804" y="2017"/>
                  </a:lnTo>
                  <a:lnTo>
                    <a:pt x="804" y="938"/>
                  </a:lnTo>
                  <a:lnTo>
                    <a:pt x="1615" y="938"/>
                  </a:lnTo>
                  <a:close/>
                  <a:moveTo>
                    <a:pt x="2525" y="429"/>
                  </a:moveTo>
                  <a:cubicBezTo>
                    <a:pt x="2240" y="153"/>
                    <a:pt x="1874" y="1"/>
                    <a:pt x="1482" y="1"/>
                  </a:cubicBezTo>
                  <a:lnTo>
                    <a:pt x="1473" y="1"/>
                  </a:lnTo>
                  <a:cubicBezTo>
                    <a:pt x="661" y="1"/>
                    <a:pt x="1" y="670"/>
                    <a:pt x="1" y="1482"/>
                  </a:cubicBezTo>
                  <a:cubicBezTo>
                    <a:pt x="1" y="1946"/>
                    <a:pt x="215" y="2374"/>
                    <a:pt x="581" y="2650"/>
                  </a:cubicBezTo>
                  <a:cubicBezTo>
                    <a:pt x="688" y="2740"/>
                    <a:pt x="759" y="2847"/>
                    <a:pt x="795" y="2981"/>
                  </a:cubicBezTo>
                  <a:lnTo>
                    <a:pt x="2169" y="2981"/>
                  </a:lnTo>
                  <a:cubicBezTo>
                    <a:pt x="2195" y="2847"/>
                    <a:pt x="2276" y="2731"/>
                    <a:pt x="2383" y="2650"/>
                  </a:cubicBezTo>
                  <a:cubicBezTo>
                    <a:pt x="2748" y="2365"/>
                    <a:pt x="2963" y="1946"/>
                    <a:pt x="2963" y="1482"/>
                  </a:cubicBezTo>
                  <a:cubicBezTo>
                    <a:pt x="2963" y="1080"/>
                    <a:pt x="2802" y="706"/>
                    <a:pt x="2525" y="4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6999877" y="3171680"/>
              <a:ext cx="142999" cy="56862"/>
            </a:xfrm>
            <a:custGeom>
              <a:avLst/>
              <a:gdLst/>
              <a:ahLst/>
              <a:cxnLst/>
              <a:rect l="l" t="t" r="r" b="b"/>
              <a:pathLst>
                <a:path w="1348" h="536" extrusionOk="0">
                  <a:moveTo>
                    <a:pt x="1" y="0"/>
                  </a:moveTo>
                  <a:lnTo>
                    <a:pt x="1348" y="0"/>
                  </a:lnTo>
                  <a:lnTo>
                    <a:pt x="1348" y="535"/>
                  </a:lnTo>
                  <a:lnTo>
                    <a:pt x="1" y="5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7057587" y="2741087"/>
              <a:ext cx="28536" cy="57816"/>
            </a:xfrm>
            <a:custGeom>
              <a:avLst/>
              <a:gdLst/>
              <a:ahLst/>
              <a:cxnLst/>
              <a:rect l="l" t="t" r="r" b="b"/>
              <a:pathLst>
                <a:path w="269" h="545" extrusionOk="0">
                  <a:moveTo>
                    <a:pt x="1" y="0"/>
                  </a:moveTo>
                  <a:lnTo>
                    <a:pt x="268" y="0"/>
                  </a:lnTo>
                  <a:lnTo>
                    <a:pt x="268" y="544"/>
                  </a:lnTo>
                  <a:lnTo>
                    <a:pt x="1" y="5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6965825" y="2754348"/>
              <a:ext cx="48374" cy="63439"/>
            </a:xfrm>
            <a:custGeom>
              <a:avLst/>
              <a:gdLst/>
              <a:ahLst/>
              <a:cxnLst/>
              <a:rect l="l" t="t" r="r" b="b"/>
              <a:pathLst>
                <a:path w="456" h="598" extrusionOk="0">
                  <a:moveTo>
                    <a:pt x="1" y="98"/>
                  </a:moveTo>
                  <a:lnTo>
                    <a:pt x="250" y="0"/>
                  </a:lnTo>
                  <a:lnTo>
                    <a:pt x="455" y="500"/>
                  </a:lnTo>
                  <a:lnTo>
                    <a:pt x="206" y="5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6890081" y="2802616"/>
              <a:ext cx="60679" cy="60575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1" y="187"/>
                  </a:moveTo>
                  <a:lnTo>
                    <a:pt x="188" y="0"/>
                  </a:lnTo>
                  <a:lnTo>
                    <a:pt x="572" y="375"/>
                  </a:lnTo>
                  <a:lnTo>
                    <a:pt x="376" y="5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6841813" y="2878253"/>
              <a:ext cx="63543" cy="48375"/>
            </a:xfrm>
            <a:custGeom>
              <a:avLst/>
              <a:gdLst/>
              <a:ahLst/>
              <a:cxnLst/>
              <a:rect l="l" t="t" r="r" b="b"/>
              <a:pathLst>
                <a:path w="599" h="456" extrusionOk="0">
                  <a:moveTo>
                    <a:pt x="1" y="242"/>
                  </a:moveTo>
                  <a:lnTo>
                    <a:pt x="108" y="1"/>
                  </a:lnTo>
                  <a:lnTo>
                    <a:pt x="599" y="206"/>
                  </a:lnTo>
                  <a:lnTo>
                    <a:pt x="500" y="4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6828553" y="2970121"/>
              <a:ext cx="57921" cy="28431"/>
            </a:xfrm>
            <a:custGeom>
              <a:avLst/>
              <a:gdLst/>
              <a:ahLst/>
              <a:cxnLst/>
              <a:rect l="l" t="t" r="r" b="b"/>
              <a:pathLst>
                <a:path w="546" h="268" extrusionOk="0">
                  <a:moveTo>
                    <a:pt x="1" y="0"/>
                  </a:moveTo>
                  <a:lnTo>
                    <a:pt x="545" y="0"/>
                  </a:lnTo>
                  <a:lnTo>
                    <a:pt x="545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6841813" y="3042046"/>
              <a:ext cx="64498" cy="48269"/>
            </a:xfrm>
            <a:custGeom>
              <a:avLst/>
              <a:gdLst/>
              <a:ahLst/>
              <a:cxnLst/>
              <a:rect l="l" t="t" r="r" b="b"/>
              <a:pathLst>
                <a:path w="608" h="455" extrusionOk="0">
                  <a:moveTo>
                    <a:pt x="1" y="205"/>
                  </a:moveTo>
                  <a:lnTo>
                    <a:pt x="500" y="0"/>
                  </a:lnTo>
                  <a:lnTo>
                    <a:pt x="607" y="250"/>
                  </a:lnTo>
                  <a:lnTo>
                    <a:pt x="108" y="4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6890081" y="3105377"/>
              <a:ext cx="60679" cy="59726"/>
            </a:xfrm>
            <a:custGeom>
              <a:avLst/>
              <a:gdLst/>
              <a:ahLst/>
              <a:cxnLst/>
              <a:rect l="l" t="t" r="r" b="b"/>
              <a:pathLst>
                <a:path w="572" h="563" extrusionOk="0">
                  <a:moveTo>
                    <a:pt x="1" y="375"/>
                  </a:moveTo>
                  <a:lnTo>
                    <a:pt x="376" y="1"/>
                  </a:lnTo>
                  <a:lnTo>
                    <a:pt x="572" y="188"/>
                  </a:lnTo>
                  <a:lnTo>
                    <a:pt x="188" y="5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7192949" y="3105377"/>
              <a:ext cx="60679" cy="60681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1" y="188"/>
                  </a:moveTo>
                  <a:lnTo>
                    <a:pt x="188" y="1"/>
                  </a:lnTo>
                  <a:lnTo>
                    <a:pt x="572" y="375"/>
                  </a:lnTo>
                  <a:lnTo>
                    <a:pt x="375" y="5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7237398" y="3042046"/>
              <a:ext cx="64498" cy="48269"/>
            </a:xfrm>
            <a:custGeom>
              <a:avLst/>
              <a:gdLst/>
              <a:ahLst/>
              <a:cxnLst/>
              <a:rect l="l" t="t" r="r" b="b"/>
              <a:pathLst>
                <a:path w="608" h="455" extrusionOk="0">
                  <a:moveTo>
                    <a:pt x="1" y="250"/>
                  </a:moveTo>
                  <a:lnTo>
                    <a:pt x="108" y="0"/>
                  </a:lnTo>
                  <a:lnTo>
                    <a:pt x="607" y="205"/>
                  </a:lnTo>
                  <a:lnTo>
                    <a:pt x="500" y="4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7257342" y="2970121"/>
              <a:ext cx="56860" cy="28431"/>
            </a:xfrm>
            <a:custGeom>
              <a:avLst/>
              <a:gdLst/>
              <a:ahLst/>
              <a:cxnLst/>
              <a:rect l="l" t="t" r="r" b="b"/>
              <a:pathLst>
                <a:path w="536" h="268" extrusionOk="0">
                  <a:moveTo>
                    <a:pt x="0" y="0"/>
                  </a:moveTo>
                  <a:lnTo>
                    <a:pt x="535" y="0"/>
                  </a:lnTo>
                  <a:lnTo>
                    <a:pt x="535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237398" y="2877298"/>
              <a:ext cx="64498" cy="48375"/>
            </a:xfrm>
            <a:custGeom>
              <a:avLst/>
              <a:gdLst/>
              <a:ahLst/>
              <a:cxnLst/>
              <a:rect l="l" t="t" r="r" b="b"/>
              <a:pathLst>
                <a:path w="608" h="456" extrusionOk="0">
                  <a:moveTo>
                    <a:pt x="1" y="215"/>
                  </a:moveTo>
                  <a:lnTo>
                    <a:pt x="500" y="1"/>
                  </a:lnTo>
                  <a:lnTo>
                    <a:pt x="607" y="251"/>
                  </a:lnTo>
                  <a:lnTo>
                    <a:pt x="108" y="4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7192949" y="2802616"/>
              <a:ext cx="60679" cy="60575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1" y="375"/>
                  </a:moveTo>
                  <a:lnTo>
                    <a:pt x="375" y="0"/>
                  </a:lnTo>
                  <a:lnTo>
                    <a:pt x="572" y="187"/>
                  </a:lnTo>
                  <a:lnTo>
                    <a:pt x="188" y="5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7129511" y="2754348"/>
              <a:ext cx="48374" cy="63439"/>
            </a:xfrm>
            <a:custGeom>
              <a:avLst/>
              <a:gdLst/>
              <a:ahLst/>
              <a:cxnLst/>
              <a:rect l="l" t="t" r="r" b="b"/>
              <a:pathLst>
                <a:path w="456" h="598" extrusionOk="0">
                  <a:moveTo>
                    <a:pt x="1" y="500"/>
                  </a:moveTo>
                  <a:lnTo>
                    <a:pt x="206" y="0"/>
                  </a:lnTo>
                  <a:lnTo>
                    <a:pt x="456" y="98"/>
                  </a:lnTo>
                  <a:lnTo>
                    <a:pt x="251" y="5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2"/>
          <p:cNvGrpSpPr/>
          <p:nvPr/>
        </p:nvGrpSpPr>
        <p:grpSpPr>
          <a:xfrm>
            <a:off x="2617249" y="1703442"/>
            <a:ext cx="375775" cy="332029"/>
            <a:chOff x="7542175" y="2769412"/>
            <a:chExt cx="487449" cy="430703"/>
          </a:xfrm>
        </p:grpSpPr>
        <p:sp>
          <p:nvSpPr>
            <p:cNvPr id="696" name="Google Shape;696;p42"/>
            <p:cNvSpPr/>
            <p:nvPr/>
          </p:nvSpPr>
          <p:spPr>
            <a:xfrm>
              <a:off x="7699285" y="2970121"/>
              <a:ext cx="173233" cy="143957"/>
            </a:xfrm>
            <a:custGeom>
              <a:avLst/>
              <a:gdLst/>
              <a:ahLst/>
              <a:cxnLst/>
              <a:rect l="l" t="t" r="r" b="b"/>
              <a:pathLst>
                <a:path w="1633" h="1357" extrusionOk="0">
                  <a:moveTo>
                    <a:pt x="1365" y="535"/>
                  </a:moveTo>
                  <a:lnTo>
                    <a:pt x="1089" y="535"/>
                  </a:lnTo>
                  <a:lnTo>
                    <a:pt x="1089" y="268"/>
                  </a:lnTo>
                  <a:lnTo>
                    <a:pt x="1365" y="268"/>
                  </a:lnTo>
                  <a:close/>
                  <a:moveTo>
                    <a:pt x="1365" y="1071"/>
                  </a:moveTo>
                  <a:lnTo>
                    <a:pt x="268" y="1071"/>
                  </a:lnTo>
                  <a:lnTo>
                    <a:pt x="268" y="803"/>
                  </a:lnTo>
                  <a:lnTo>
                    <a:pt x="1365" y="803"/>
                  </a:lnTo>
                  <a:close/>
                  <a:moveTo>
                    <a:pt x="268" y="268"/>
                  </a:moveTo>
                  <a:lnTo>
                    <a:pt x="536" y="268"/>
                  </a:lnTo>
                  <a:lnTo>
                    <a:pt x="536" y="535"/>
                  </a:lnTo>
                  <a:lnTo>
                    <a:pt x="268" y="535"/>
                  </a:lnTo>
                  <a:close/>
                  <a:moveTo>
                    <a:pt x="1633" y="0"/>
                  </a:moveTo>
                  <a:lnTo>
                    <a:pt x="0" y="0"/>
                  </a:lnTo>
                  <a:lnTo>
                    <a:pt x="0" y="1356"/>
                  </a:lnTo>
                  <a:lnTo>
                    <a:pt x="1633" y="13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7542175" y="2883982"/>
              <a:ext cx="487449" cy="316133"/>
            </a:xfrm>
            <a:custGeom>
              <a:avLst/>
              <a:gdLst/>
              <a:ahLst/>
              <a:cxnLst/>
              <a:rect l="l" t="t" r="r" b="b"/>
              <a:pathLst>
                <a:path w="4595" h="2980" extrusionOk="0">
                  <a:moveTo>
                    <a:pt x="670" y="1089"/>
                  </a:moveTo>
                  <a:lnTo>
                    <a:pt x="937" y="1089"/>
                  </a:lnTo>
                  <a:lnTo>
                    <a:pt x="937" y="1356"/>
                  </a:lnTo>
                  <a:lnTo>
                    <a:pt x="1214" y="1356"/>
                  </a:lnTo>
                  <a:lnTo>
                    <a:pt x="1214" y="535"/>
                  </a:lnTo>
                  <a:lnTo>
                    <a:pt x="3382" y="535"/>
                  </a:lnTo>
                  <a:lnTo>
                    <a:pt x="3382" y="1356"/>
                  </a:lnTo>
                  <a:lnTo>
                    <a:pt x="3649" y="1356"/>
                  </a:lnTo>
                  <a:lnTo>
                    <a:pt x="3649" y="1089"/>
                  </a:lnTo>
                  <a:lnTo>
                    <a:pt x="3917" y="1089"/>
                  </a:lnTo>
                  <a:lnTo>
                    <a:pt x="3917" y="1891"/>
                  </a:lnTo>
                  <a:lnTo>
                    <a:pt x="3649" y="1891"/>
                  </a:lnTo>
                  <a:lnTo>
                    <a:pt x="3649" y="1624"/>
                  </a:lnTo>
                  <a:lnTo>
                    <a:pt x="3382" y="1624"/>
                  </a:lnTo>
                  <a:lnTo>
                    <a:pt x="3382" y="2436"/>
                  </a:lnTo>
                  <a:lnTo>
                    <a:pt x="1214" y="2436"/>
                  </a:lnTo>
                  <a:lnTo>
                    <a:pt x="1214" y="1624"/>
                  </a:lnTo>
                  <a:lnTo>
                    <a:pt x="937" y="1624"/>
                  </a:lnTo>
                  <a:lnTo>
                    <a:pt x="937" y="1891"/>
                  </a:lnTo>
                  <a:lnTo>
                    <a:pt x="670" y="1891"/>
                  </a:lnTo>
                  <a:close/>
                  <a:moveTo>
                    <a:pt x="0" y="2980"/>
                  </a:moveTo>
                  <a:lnTo>
                    <a:pt x="4595" y="2980"/>
                  </a:lnTo>
                  <a:lnTo>
                    <a:pt x="45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7542175" y="2769412"/>
              <a:ext cx="487449" cy="86247"/>
            </a:xfrm>
            <a:custGeom>
              <a:avLst/>
              <a:gdLst/>
              <a:ahLst/>
              <a:cxnLst/>
              <a:rect l="l" t="t" r="r" b="b"/>
              <a:pathLst>
                <a:path w="4595" h="813" extrusionOk="0">
                  <a:moveTo>
                    <a:pt x="1883" y="545"/>
                  </a:moveTo>
                  <a:lnTo>
                    <a:pt x="1615" y="545"/>
                  </a:lnTo>
                  <a:lnTo>
                    <a:pt x="1615" y="277"/>
                  </a:lnTo>
                  <a:lnTo>
                    <a:pt x="1883" y="277"/>
                  </a:lnTo>
                  <a:close/>
                  <a:moveTo>
                    <a:pt x="1348" y="545"/>
                  </a:moveTo>
                  <a:lnTo>
                    <a:pt x="1080" y="545"/>
                  </a:lnTo>
                  <a:lnTo>
                    <a:pt x="1080" y="277"/>
                  </a:lnTo>
                  <a:lnTo>
                    <a:pt x="1348" y="277"/>
                  </a:lnTo>
                  <a:close/>
                  <a:moveTo>
                    <a:pt x="803" y="545"/>
                  </a:moveTo>
                  <a:lnTo>
                    <a:pt x="536" y="545"/>
                  </a:lnTo>
                  <a:lnTo>
                    <a:pt x="536" y="277"/>
                  </a:lnTo>
                  <a:lnTo>
                    <a:pt x="803" y="277"/>
                  </a:lnTo>
                  <a:close/>
                  <a:moveTo>
                    <a:pt x="4595" y="1"/>
                  </a:moveTo>
                  <a:lnTo>
                    <a:pt x="0" y="1"/>
                  </a:lnTo>
                  <a:lnTo>
                    <a:pt x="0" y="813"/>
                  </a:lnTo>
                  <a:lnTo>
                    <a:pt x="4595" y="8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42"/>
          <p:cNvGrpSpPr/>
          <p:nvPr/>
        </p:nvGrpSpPr>
        <p:grpSpPr>
          <a:xfrm>
            <a:off x="2650451" y="2957306"/>
            <a:ext cx="309370" cy="375778"/>
            <a:chOff x="6871198" y="3337276"/>
            <a:chExt cx="401310" cy="487454"/>
          </a:xfrm>
        </p:grpSpPr>
        <p:sp>
          <p:nvSpPr>
            <p:cNvPr id="700" name="Google Shape;700;p42"/>
            <p:cNvSpPr/>
            <p:nvPr/>
          </p:nvSpPr>
          <p:spPr>
            <a:xfrm>
              <a:off x="7043478" y="3337276"/>
              <a:ext cx="28430" cy="28431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0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6985662" y="3365706"/>
              <a:ext cx="29491" cy="29386"/>
            </a:xfrm>
            <a:custGeom>
              <a:avLst/>
              <a:gdLst/>
              <a:ahLst/>
              <a:cxnLst/>
              <a:rect l="l" t="t" r="r" b="b"/>
              <a:pathLst>
                <a:path w="278" h="277" extrusionOk="0">
                  <a:moveTo>
                    <a:pt x="1" y="0"/>
                  </a:moveTo>
                  <a:lnTo>
                    <a:pt x="277" y="0"/>
                  </a:lnTo>
                  <a:lnTo>
                    <a:pt x="277" y="277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7071802" y="3394985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1"/>
                  </a:moveTo>
                  <a:lnTo>
                    <a:pt x="268" y="1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128556" y="3365706"/>
              <a:ext cx="28536" cy="29386"/>
            </a:xfrm>
            <a:custGeom>
              <a:avLst/>
              <a:gdLst/>
              <a:ahLst/>
              <a:cxnLst/>
              <a:rect l="l" t="t" r="r" b="b"/>
              <a:pathLst>
                <a:path w="269" h="277" extrusionOk="0">
                  <a:moveTo>
                    <a:pt x="1" y="0"/>
                  </a:moveTo>
                  <a:lnTo>
                    <a:pt x="269" y="0"/>
                  </a:lnTo>
                  <a:lnTo>
                    <a:pt x="269" y="277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6871198" y="3767868"/>
              <a:ext cx="401310" cy="56862"/>
            </a:xfrm>
            <a:custGeom>
              <a:avLst/>
              <a:gdLst/>
              <a:ahLst/>
              <a:cxnLst/>
              <a:rect l="l" t="t" r="r" b="b"/>
              <a:pathLst>
                <a:path w="3783" h="536" extrusionOk="0">
                  <a:moveTo>
                    <a:pt x="0" y="0"/>
                  </a:moveTo>
                  <a:lnTo>
                    <a:pt x="3783" y="0"/>
                  </a:lnTo>
                  <a:lnTo>
                    <a:pt x="3783" y="536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6899629" y="3536924"/>
              <a:ext cx="344556" cy="202622"/>
            </a:xfrm>
            <a:custGeom>
              <a:avLst/>
              <a:gdLst/>
              <a:ahLst/>
              <a:cxnLst/>
              <a:rect l="l" t="t" r="r" b="b"/>
              <a:pathLst>
                <a:path w="3248" h="1910" extrusionOk="0">
                  <a:moveTo>
                    <a:pt x="3247" y="1910"/>
                  </a:moveTo>
                  <a:lnTo>
                    <a:pt x="3247" y="1"/>
                  </a:lnTo>
                  <a:lnTo>
                    <a:pt x="2275" y="1"/>
                  </a:lnTo>
                  <a:lnTo>
                    <a:pt x="2096" y="188"/>
                  </a:lnTo>
                  <a:lnTo>
                    <a:pt x="2096" y="1553"/>
                  </a:lnTo>
                  <a:lnTo>
                    <a:pt x="1160" y="1169"/>
                  </a:lnTo>
                  <a:lnTo>
                    <a:pt x="1160" y="188"/>
                  </a:lnTo>
                  <a:lnTo>
                    <a:pt x="981" y="1"/>
                  </a:lnTo>
                  <a:lnTo>
                    <a:pt x="0" y="1"/>
                  </a:lnTo>
                  <a:lnTo>
                    <a:pt x="0" y="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6989481" y="3480170"/>
              <a:ext cx="164746" cy="178965"/>
            </a:xfrm>
            <a:custGeom>
              <a:avLst/>
              <a:gdLst/>
              <a:ahLst/>
              <a:cxnLst/>
              <a:rect l="l" t="t" r="r" b="b"/>
              <a:pathLst>
                <a:path w="1553" h="1687" extrusionOk="0">
                  <a:moveTo>
                    <a:pt x="580" y="625"/>
                  </a:moveTo>
                  <a:lnTo>
                    <a:pt x="580" y="1526"/>
                  </a:lnTo>
                  <a:lnTo>
                    <a:pt x="982" y="1687"/>
                  </a:lnTo>
                  <a:lnTo>
                    <a:pt x="982" y="625"/>
                  </a:lnTo>
                  <a:lnTo>
                    <a:pt x="155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2"/>
          <p:cNvGrpSpPr/>
          <p:nvPr/>
        </p:nvGrpSpPr>
        <p:grpSpPr>
          <a:xfrm>
            <a:off x="5975598" y="3003455"/>
            <a:ext cx="375775" cy="331293"/>
            <a:chOff x="7542175" y="3962849"/>
            <a:chExt cx="487449" cy="429749"/>
          </a:xfrm>
        </p:grpSpPr>
        <p:sp>
          <p:nvSpPr>
            <p:cNvPr id="725" name="Google Shape;725;p42"/>
            <p:cNvSpPr/>
            <p:nvPr/>
          </p:nvSpPr>
          <p:spPr>
            <a:xfrm>
              <a:off x="7542175" y="4076358"/>
              <a:ext cx="487449" cy="316239"/>
            </a:xfrm>
            <a:custGeom>
              <a:avLst/>
              <a:gdLst/>
              <a:ahLst/>
              <a:cxnLst/>
              <a:rect l="l" t="t" r="r" b="b"/>
              <a:pathLst>
                <a:path w="4595" h="2981" extrusionOk="0">
                  <a:moveTo>
                    <a:pt x="1098" y="1437"/>
                  </a:moveTo>
                  <a:cubicBezTo>
                    <a:pt x="1098" y="1428"/>
                    <a:pt x="1187" y="1214"/>
                    <a:pt x="1383" y="1000"/>
                  </a:cubicBezTo>
                  <a:cubicBezTo>
                    <a:pt x="1633" y="705"/>
                    <a:pt x="1954" y="545"/>
                    <a:pt x="2293" y="545"/>
                  </a:cubicBezTo>
                  <a:cubicBezTo>
                    <a:pt x="2641" y="545"/>
                    <a:pt x="2953" y="705"/>
                    <a:pt x="3212" y="1000"/>
                  </a:cubicBezTo>
                  <a:cubicBezTo>
                    <a:pt x="3399" y="1214"/>
                    <a:pt x="3489" y="1428"/>
                    <a:pt x="3497" y="1437"/>
                  </a:cubicBezTo>
                  <a:lnTo>
                    <a:pt x="3515" y="1490"/>
                  </a:lnTo>
                  <a:lnTo>
                    <a:pt x="3497" y="1544"/>
                  </a:lnTo>
                  <a:cubicBezTo>
                    <a:pt x="3489" y="1553"/>
                    <a:pt x="3399" y="1767"/>
                    <a:pt x="3212" y="1981"/>
                  </a:cubicBezTo>
                  <a:cubicBezTo>
                    <a:pt x="2953" y="2276"/>
                    <a:pt x="2641" y="2427"/>
                    <a:pt x="2293" y="2427"/>
                  </a:cubicBezTo>
                  <a:cubicBezTo>
                    <a:pt x="1954" y="2427"/>
                    <a:pt x="1633" y="2276"/>
                    <a:pt x="1383" y="1981"/>
                  </a:cubicBezTo>
                  <a:cubicBezTo>
                    <a:pt x="1187" y="1767"/>
                    <a:pt x="1098" y="1553"/>
                    <a:pt x="1098" y="1544"/>
                  </a:cubicBezTo>
                  <a:lnTo>
                    <a:pt x="1071" y="1490"/>
                  </a:lnTo>
                  <a:close/>
                  <a:moveTo>
                    <a:pt x="0" y="2980"/>
                  </a:moveTo>
                  <a:lnTo>
                    <a:pt x="4595" y="2980"/>
                  </a:lnTo>
                  <a:lnTo>
                    <a:pt x="459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7771209" y="4220207"/>
              <a:ext cx="28430" cy="28537"/>
            </a:xfrm>
            <a:custGeom>
              <a:avLst/>
              <a:gdLst/>
              <a:ahLst/>
              <a:cxnLst/>
              <a:rect l="l" t="t" r="r" b="b"/>
              <a:pathLst>
                <a:path w="268" h="269" extrusionOk="0">
                  <a:moveTo>
                    <a:pt x="134" y="1"/>
                  </a:moveTo>
                  <a:cubicBezTo>
                    <a:pt x="214" y="1"/>
                    <a:pt x="268" y="63"/>
                    <a:pt x="268" y="134"/>
                  </a:cubicBezTo>
                  <a:cubicBezTo>
                    <a:pt x="268" y="206"/>
                    <a:pt x="214" y="268"/>
                    <a:pt x="134" y="268"/>
                  </a:cubicBezTo>
                  <a:cubicBezTo>
                    <a:pt x="63" y="268"/>
                    <a:pt x="0" y="206"/>
                    <a:pt x="0" y="134"/>
                  </a:cubicBezTo>
                  <a:cubicBezTo>
                    <a:pt x="0" y="63"/>
                    <a:pt x="63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7686979" y="4162498"/>
              <a:ext cx="196889" cy="143003"/>
            </a:xfrm>
            <a:custGeom>
              <a:avLst/>
              <a:gdLst/>
              <a:ahLst/>
              <a:cxnLst/>
              <a:rect l="l" t="t" r="r" b="b"/>
              <a:pathLst>
                <a:path w="1856" h="1348" extrusionOk="0">
                  <a:moveTo>
                    <a:pt x="928" y="277"/>
                  </a:moveTo>
                  <a:cubicBezTo>
                    <a:pt x="1151" y="277"/>
                    <a:pt x="1339" y="455"/>
                    <a:pt x="1339" y="678"/>
                  </a:cubicBezTo>
                  <a:cubicBezTo>
                    <a:pt x="1339" y="902"/>
                    <a:pt x="1151" y="1080"/>
                    <a:pt x="928" y="1080"/>
                  </a:cubicBezTo>
                  <a:cubicBezTo>
                    <a:pt x="705" y="1080"/>
                    <a:pt x="527" y="902"/>
                    <a:pt x="527" y="678"/>
                  </a:cubicBezTo>
                  <a:cubicBezTo>
                    <a:pt x="527" y="455"/>
                    <a:pt x="705" y="277"/>
                    <a:pt x="928" y="277"/>
                  </a:cubicBezTo>
                  <a:close/>
                  <a:moveTo>
                    <a:pt x="928" y="1348"/>
                  </a:moveTo>
                  <a:cubicBezTo>
                    <a:pt x="1472" y="1348"/>
                    <a:pt x="1776" y="848"/>
                    <a:pt x="1856" y="678"/>
                  </a:cubicBezTo>
                  <a:cubicBezTo>
                    <a:pt x="1820" y="607"/>
                    <a:pt x="1749" y="482"/>
                    <a:pt x="1642" y="357"/>
                  </a:cubicBezTo>
                  <a:cubicBezTo>
                    <a:pt x="1437" y="125"/>
                    <a:pt x="1196" y="0"/>
                    <a:pt x="928" y="0"/>
                  </a:cubicBezTo>
                  <a:cubicBezTo>
                    <a:pt x="393" y="0"/>
                    <a:pt x="90" y="509"/>
                    <a:pt x="0" y="678"/>
                  </a:cubicBezTo>
                  <a:cubicBezTo>
                    <a:pt x="36" y="750"/>
                    <a:pt x="107" y="875"/>
                    <a:pt x="223" y="1000"/>
                  </a:cubicBezTo>
                  <a:cubicBezTo>
                    <a:pt x="429" y="1232"/>
                    <a:pt x="669" y="1348"/>
                    <a:pt x="928" y="13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7542175" y="3962849"/>
              <a:ext cx="487449" cy="85292"/>
            </a:xfrm>
            <a:custGeom>
              <a:avLst/>
              <a:gdLst/>
              <a:ahLst/>
              <a:cxnLst/>
              <a:rect l="l" t="t" r="r" b="b"/>
              <a:pathLst>
                <a:path w="4595" h="804" extrusionOk="0">
                  <a:moveTo>
                    <a:pt x="1883" y="535"/>
                  </a:moveTo>
                  <a:lnTo>
                    <a:pt x="1615" y="535"/>
                  </a:lnTo>
                  <a:lnTo>
                    <a:pt x="1615" y="268"/>
                  </a:lnTo>
                  <a:lnTo>
                    <a:pt x="1883" y="268"/>
                  </a:lnTo>
                  <a:close/>
                  <a:moveTo>
                    <a:pt x="1348" y="535"/>
                  </a:moveTo>
                  <a:lnTo>
                    <a:pt x="1080" y="535"/>
                  </a:lnTo>
                  <a:lnTo>
                    <a:pt x="1080" y="268"/>
                  </a:lnTo>
                  <a:lnTo>
                    <a:pt x="1348" y="268"/>
                  </a:lnTo>
                  <a:close/>
                  <a:moveTo>
                    <a:pt x="803" y="535"/>
                  </a:moveTo>
                  <a:lnTo>
                    <a:pt x="536" y="535"/>
                  </a:lnTo>
                  <a:lnTo>
                    <a:pt x="536" y="268"/>
                  </a:lnTo>
                  <a:lnTo>
                    <a:pt x="803" y="268"/>
                  </a:lnTo>
                  <a:close/>
                  <a:moveTo>
                    <a:pt x="0" y="803"/>
                  </a:moveTo>
                  <a:lnTo>
                    <a:pt x="4595" y="803"/>
                  </a:lnTo>
                  <a:lnTo>
                    <a:pt x="45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1B8EF962-FD16-FA86-A78B-299ACA591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94" y="1682519"/>
            <a:ext cx="1897149" cy="30386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9"/>
          <p:cNvSpPr txBox="1">
            <a:spLocks noGrp="1"/>
          </p:cNvSpPr>
          <p:nvPr>
            <p:ph type="title"/>
          </p:nvPr>
        </p:nvSpPr>
        <p:spPr>
          <a:xfrm>
            <a:off x="1356764" y="3360072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Köszönöm a figyelmet!</a:t>
            </a:r>
            <a:endParaRPr dirty="0"/>
          </a:p>
        </p:txBody>
      </p:sp>
      <p:sp>
        <p:nvSpPr>
          <p:cNvPr id="590" name="Google Shape;590;p39"/>
          <p:cNvSpPr/>
          <p:nvPr/>
        </p:nvSpPr>
        <p:spPr>
          <a:xfrm rot="-25">
            <a:off x="2936974" y="-54960"/>
            <a:ext cx="3270024" cy="3270427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B7FBF6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9"/>
          <p:cNvSpPr/>
          <p:nvPr/>
        </p:nvSpPr>
        <p:spPr>
          <a:xfrm rot="1251472">
            <a:off x="5012525" y="1984842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9"/>
          <p:cNvSpPr/>
          <p:nvPr/>
        </p:nvSpPr>
        <p:spPr>
          <a:xfrm rot="1251472">
            <a:off x="3022881" y="467014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9"/>
          <p:cNvSpPr/>
          <p:nvPr/>
        </p:nvSpPr>
        <p:spPr>
          <a:xfrm rot="1251472">
            <a:off x="3019688" y="1882163"/>
            <a:ext cx="1372340" cy="1168385"/>
          </a:xfrm>
          <a:custGeom>
            <a:avLst/>
            <a:gdLst/>
            <a:ahLst/>
            <a:cxnLst/>
            <a:rect l="l" t="t" r="r" b="b"/>
            <a:pathLst>
              <a:path w="5827" h="4961" extrusionOk="0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9"/>
          <p:cNvSpPr/>
          <p:nvPr/>
        </p:nvSpPr>
        <p:spPr>
          <a:xfrm rot="1251472">
            <a:off x="4697318" y="116513"/>
            <a:ext cx="1447705" cy="1065466"/>
          </a:xfrm>
          <a:custGeom>
            <a:avLst/>
            <a:gdLst/>
            <a:ahLst/>
            <a:cxnLst/>
            <a:rect l="l" t="t" r="r" b="b"/>
            <a:pathLst>
              <a:path w="6147" h="4524" extrusionOk="0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9"/>
          <p:cNvSpPr/>
          <p:nvPr/>
        </p:nvSpPr>
        <p:spPr>
          <a:xfrm rot="1251486">
            <a:off x="4512264" y="930665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3616799" y="576525"/>
            <a:ext cx="1910412" cy="1939739"/>
            <a:chOff x="7632185" y="2598958"/>
            <a:chExt cx="912850" cy="926863"/>
          </a:xfrm>
        </p:grpSpPr>
        <p:sp>
          <p:nvSpPr>
            <p:cNvPr id="597" name="Google Shape;597;p39"/>
            <p:cNvSpPr/>
            <p:nvPr/>
          </p:nvSpPr>
          <p:spPr>
            <a:xfrm>
              <a:off x="7973714" y="2949397"/>
              <a:ext cx="229797" cy="224599"/>
            </a:xfrm>
            <a:custGeom>
              <a:avLst/>
              <a:gdLst/>
              <a:ahLst/>
              <a:cxnLst/>
              <a:rect l="l" t="t" r="r" b="b"/>
              <a:pathLst>
                <a:path w="2785" h="2722" extrusionOk="0">
                  <a:moveTo>
                    <a:pt x="786" y="0"/>
                  </a:moveTo>
                  <a:cubicBezTo>
                    <a:pt x="349" y="0"/>
                    <a:pt x="1" y="357"/>
                    <a:pt x="1" y="794"/>
                  </a:cubicBezTo>
                  <a:lnTo>
                    <a:pt x="1" y="1927"/>
                  </a:lnTo>
                  <a:cubicBezTo>
                    <a:pt x="1" y="2364"/>
                    <a:pt x="349" y="2721"/>
                    <a:pt x="786" y="2721"/>
                  </a:cubicBezTo>
                  <a:lnTo>
                    <a:pt x="1999" y="2721"/>
                  </a:lnTo>
                  <a:cubicBezTo>
                    <a:pt x="2436" y="2721"/>
                    <a:pt x="2784" y="2364"/>
                    <a:pt x="2784" y="1927"/>
                  </a:cubicBezTo>
                  <a:lnTo>
                    <a:pt x="2784" y="794"/>
                  </a:lnTo>
                  <a:cubicBezTo>
                    <a:pt x="2784" y="357"/>
                    <a:pt x="2436" y="0"/>
                    <a:pt x="199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8006885" y="2981742"/>
              <a:ext cx="163457" cy="159827"/>
            </a:xfrm>
            <a:custGeom>
              <a:avLst/>
              <a:gdLst/>
              <a:ahLst/>
              <a:cxnLst/>
              <a:rect l="l" t="t" r="r" b="b"/>
              <a:pathLst>
                <a:path w="1981" h="1937" extrusionOk="0">
                  <a:moveTo>
                    <a:pt x="562" y="1"/>
                  </a:moveTo>
                  <a:cubicBezTo>
                    <a:pt x="250" y="1"/>
                    <a:pt x="0" y="259"/>
                    <a:pt x="0" y="563"/>
                  </a:cubicBezTo>
                  <a:lnTo>
                    <a:pt x="0" y="1375"/>
                  </a:lnTo>
                  <a:cubicBezTo>
                    <a:pt x="0" y="1687"/>
                    <a:pt x="250" y="1937"/>
                    <a:pt x="562" y="1937"/>
                  </a:cubicBezTo>
                  <a:lnTo>
                    <a:pt x="1419" y="1937"/>
                  </a:lnTo>
                  <a:cubicBezTo>
                    <a:pt x="1731" y="1937"/>
                    <a:pt x="1981" y="1687"/>
                    <a:pt x="1981" y="1375"/>
                  </a:cubicBezTo>
                  <a:lnTo>
                    <a:pt x="1981" y="563"/>
                  </a:lnTo>
                  <a:cubicBezTo>
                    <a:pt x="1981" y="259"/>
                    <a:pt x="1731" y="1"/>
                    <a:pt x="14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8203435" y="3115746"/>
              <a:ext cx="201743" cy="169398"/>
            </a:xfrm>
            <a:custGeom>
              <a:avLst/>
              <a:gdLst/>
              <a:ahLst/>
              <a:cxnLst/>
              <a:rect l="l" t="t" r="r" b="b"/>
              <a:pathLst>
                <a:path w="2445" h="2053" extrusionOk="0">
                  <a:moveTo>
                    <a:pt x="0" y="0"/>
                  </a:moveTo>
                  <a:lnTo>
                    <a:pt x="0" y="18"/>
                  </a:lnTo>
                  <a:lnTo>
                    <a:pt x="928" y="18"/>
                  </a:lnTo>
                  <a:lnTo>
                    <a:pt x="2427" y="1499"/>
                  </a:lnTo>
                  <a:lnTo>
                    <a:pt x="2427" y="2052"/>
                  </a:lnTo>
                  <a:lnTo>
                    <a:pt x="2445" y="2052"/>
                  </a:lnTo>
                  <a:lnTo>
                    <a:pt x="2445" y="1490"/>
                  </a:lnTo>
                  <a:lnTo>
                    <a:pt x="93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8173977" y="3193474"/>
              <a:ext cx="69228" cy="142004"/>
            </a:xfrm>
            <a:custGeom>
              <a:avLst/>
              <a:gdLst/>
              <a:ahLst/>
              <a:cxnLst/>
              <a:rect l="l" t="t" r="r" b="b"/>
              <a:pathLst>
                <a:path w="839" h="1721" extrusionOk="0">
                  <a:moveTo>
                    <a:pt x="61" y="1"/>
                  </a:moveTo>
                  <a:cubicBezTo>
                    <a:pt x="41" y="1"/>
                    <a:pt x="23" y="11"/>
                    <a:pt x="9" y="31"/>
                  </a:cubicBezTo>
                  <a:cubicBezTo>
                    <a:pt x="0" y="58"/>
                    <a:pt x="9" y="84"/>
                    <a:pt x="36" y="102"/>
                  </a:cubicBezTo>
                  <a:lnTo>
                    <a:pt x="54" y="102"/>
                  </a:lnTo>
                  <a:lnTo>
                    <a:pt x="54" y="218"/>
                  </a:lnTo>
                  <a:lnTo>
                    <a:pt x="768" y="932"/>
                  </a:lnTo>
                  <a:lnTo>
                    <a:pt x="768" y="1610"/>
                  </a:lnTo>
                  <a:cubicBezTo>
                    <a:pt x="750" y="1619"/>
                    <a:pt x="741" y="1628"/>
                    <a:pt x="732" y="1637"/>
                  </a:cubicBezTo>
                  <a:cubicBezTo>
                    <a:pt x="714" y="1663"/>
                    <a:pt x="732" y="1699"/>
                    <a:pt x="759" y="1717"/>
                  </a:cubicBezTo>
                  <a:cubicBezTo>
                    <a:pt x="765" y="1719"/>
                    <a:pt x="772" y="1720"/>
                    <a:pt x="779" y="1720"/>
                  </a:cubicBezTo>
                  <a:cubicBezTo>
                    <a:pt x="798" y="1720"/>
                    <a:pt x="817" y="1710"/>
                    <a:pt x="830" y="1690"/>
                  </a:cubicBezTo>
                  <a:cubicBezTo>
                    <a:pt x="839" y="1663"/>
                    <a:pt x="830" y="1628"/>
                    <a:pt x="803" y="1619"/>
                  </a:cubicBezTo>
                  <a:cubicBezTo>
                    <a:pt x="794" y="1619"/>
                    <a:pt x="794" y="1610"/>
                    <a:pt x="785" y="1610"/>
                  </a:cubicBezTo>
                  <a:lnTo>
                    <a:pt x="785" y="923"/>
                  </a:lnTo>
                  <a:lnTo>
                    <a:pt x="72" y="209"/>
                  </a:lnTo>
                  <a:lnTo>
                    <a:pt x="72" y="102"/>
                  </a:lnTo>
                  <a:cubicBezTo>
                    <a:pt x="81" y="102"/>
                    <a:pt x="99" y="93"/>
                    <a:pt x="107" y="75"/>
                  </a:cubicBezTo>
                  <a:cubicBezTo>
                    <a:pt x="125" y="49"/>
                    <a:pt x="107" y="22"/>
                    <a:pt x="81" y="4"/>
                  </a:cubicBezTo>
                  <a:cubicBezTo>
                    <a:pt x="74" y="2"/>
                    <a:pt x="67" y="1"/>
                    <a:pt x="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8264496" y="2783708"/>
              <a:ext cx="112712" cy="103883"/>
            </a:xfrm>
            <a:custGeom>
              <a:avLst/>
              <a:gdLst/>
              <a:ahLst/>
              <a:cxnLst/>
              <a:rect l="l" t="t" r="r" b="b"/>
              <a:pathLst>
                <a:path w="1366" h="1259" extrusionOk="0">
                  <a:moveTo>
                    <a:pt x="90" y="1"/>
                  </a:moveTo>
                  <a:cubicBezTo>
                    <a:pt x="45" y="1"/>
                    <a:pt x="1" y="37"/>
                    <a:pt x="1" y="90"/>
                  </a:cubicBezTo>
                  <a:cubicBezTo>
                    <a:pt x="1" y="135"/>
                    <a:pt x="36" y="170"/>
                    <a:pt x="81" y="170"/>
                  </a:cubicBezTo>
                  <a:lnTo>
                    <a:pt x="81" y="536"/>
                  </a:lnTo>
                  <a:lnTo>
                    <a:pt x="768" y="1214"/>
                  </a:lnTo>
                  <a:lnTo>
                    <a:pt x="1259" y="1214"/>
                  </a:lnTo>
                  <a:cubicBezTo>
                    <a:pt x="1259" y="1241"/>
                    <a:pt x="1285" y="1259"/>
                    <a:pt x="1312" y="1259"/>
                  </a:cubicBezTo>
                  <a:cubicBezTo>
                    <a:pt x="1339" y="1259"/>
                    <a:pt x="1366" y="1241"/>
                    <a:pt x="1366" y="1205"/>
                  </a:cubicBezTo>
                  <a:cubicBezTo>
                    <a:pt x="1366" y="1179"/>
                    <a:pt x="1339" y="1152"/>
                    <a:pt x="1312" y="1152"/>
                  </a:cubicBezTo>
                  <a:cubicBezTo>
                    <a:pt x="1285" y="1152"/>
                    <a:pt x="1259" y="1179"/>
                    <a:pt x="1259" y="1196"/>
                  </a:cubicBezTo>
                  <a:lnTo>
                    <a:pt x="777" y="1196"/>
                  </a:lnTo>
                  <a:lnTo>
                    <a:pt x="99" y="527"/>
                  </a:lnTo>
                  <a:lnTo>
                    <a:pt x="99" y="170"/>
                  </a:lnTo>
                  <a:cubicBezTo>
                    <a:pt x="143" y="170"/>
                    <a:pt x="179" y="135"/>
                    <a:pt x="179" y="90"/>
                  </a:cubicBezTo>
                  <a:cubicBezTo>
                    <a:pt x="179" y="37"/>
                    <a:pt x="134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8299069" y="2812423"/>
              <a:ext cx="74426" cy="50168"/>
            </a:xfrm>
            <a:custGeom>
              <a:avLst/>
              <a:gdLst/>
              <a:ahLst/>
              <a:cxnLst/>
              <a:rect l="l" t="t" r="r" b="b"/>
              <a:pathLst>
                <a:path w="902" h="608" extrusionOk="0">
                  <a:moveTo>
                    <a:pt x="54" y="1"/>
                  </a:moveTo>
                  <a:cubicBezTo>
                    <a:pt x="28" y="1"/>
                    <a:pt x="1" y="19"/>
                    <a:pt x="1" y="54"/>
                  </a:cubicBezTo>
                  <a:cubicBezTo>
                    <a:pt x="1" y="81"/>
                    <a:pt x="28" y="108"/>
                    <a:pt x="54" y="108"/>
                  </a:cubicBezTo>
                  <a:cubicBezTo>
                    <a:pt x="72" y="108"/>
                    <a:pt x="81" y="99"/>
                    <a:pt x="90" y="90"/>
                  </a:cubicBezTo>
                  <a:lnTo>
                    <a:pt x="554" y="563"/>
                  </a:lnTo>
                  <a:lnTo>
                    <a:pt x="804" y="563"/>
                  </a:lnTo>
                  <a:cubicBezTo>
                    <a:pt x="804" y="590"/>
                    <a:pt x="822" y="608"/>
                    <a:pt x="848" y="608"/>
                  </a:cubicBezTo>
                  <a:cubicBezTo>
                    <a:pt x="884" y="608"/>
                    <a:pt x="902" y="590"/>
                    <a:pt x="902" y="554"/>
                  </a:cubicBezTo>
                  <a:cubicBezTo>
                    <a:pt x="902" y="527"/>
                    <a:pt x="884" y="500"/>
                    <a:pt x="848" y="500"/>
                  </a:cubicBezTo>
                  <a:cubicBezTo>
                    <a:pt x="822" y="500"/>
                    <a:pt x="804" y="527"/>
                    <a:pt x="804" y="545"/>
                  </a:cubicBezTo>
                  <a:lnTo>
                    <a:pt x="563" y="545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19"/>
                    <a:pt x="90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8184291" y="2833051"/>
              <a:ext cx="69971" cy="157599"/>
            </a:xfrm>
            <a:custGeom>
              <a:avLst/>
              <a:gdLst/>
              <a:ahLst/>
              <a:cxnLst/>
              <a:rect l="l" t="t" r="r" b="b"/>
              <a:pathLst>
                <a:path w="848" h="1910" extrusionOk="0">
                  <a:moveTo>
                    <a:pt x="54" y="1"/>
                  </a:moveTo>
                  <a:cubicBezTo>
                    <a:pt x="27" y="1"/>
                    <a:pt x="0" y="27"/>
                    <a:pt x="0" y="54"/>
                  </a:cubicBezTo>
                  <a:cubicBezTo>
                    <a:pt x="0" y="81"/>
                    <a:pt x="27" y="108"/>
                    <a:pt x="54" y="108"/>
                  </a:cubicBezTo>
                  <a:cubicBezTo>
                    <a:pt x="63" y="108"/>
                    <a:pt x="72" y="108"/>
                    <a:pt x="81" y="99"/>
                  </a:cubicBezTo>
                  <a:lnTo>
                    <a:pt x="830" y="857"/>
                  </a:lnTo>
                  <a:lnTo>
                    <a:pt x="830" y="1526"/>
                  </a:lnTo>
                  <a:lnTo>
                    <a:pt x="536" y="1812"/>
                  </a:lnTo>
                  <a:cubicBezTo>
                    <a:pt x="527" y="1803"/>
                    <a:pt x="518" y="1803"/>
                    <a:pt x="509" y="1803"/>
                  </a:cubicBezTo>
                  <a:cubicBezTo>
                    <a:pt x="473" y="1803"/>
                    <a:pt x="455" y="1821"/>
                    <a:pt x="455" y="1856"/>
                  </a:cubicBezTo>
                  <a:cubicBezTo>
                    <a:pt x="455" y="1883"/>
                    <a:pt x="473" y="1910"/>
                    <a:pt x="509" y="1910"/>
                  </a:cubicBezTo>
                  <a:cubicBezTo>
                    <a:pt x="536" y="1910"/>
                    <a:pt x="562" y="1883"/>
                    <a:pt x="562" y="1856"/>
                  </a:cubicBezTo>
                  <a:cubicBezTo>
                    <a:pt x="562" y="1838"/>
                    <a:pt x="553" y="1830"/>
                    <a:pt x="553" y="1821"/>
                  </a:cubicBezTo>
                  <a:lnTo>
                    <a:pt x="848" y="1535"/>
                  </a:lnTo>
                  <a:lnTo>
                    <a:pt x="848" y="848"/>
                  </a:lnTo>
                  <a:lnTo>
                    <a:pt x="839" y="839"/>
                  </a:lnTo>
                  <a:lnTo>
                    <a:pt x="98" y="90"/>
                  </a:lnTo>
                  <a:cubicBezTo>
                    <a:pt x="107" y="81"/>
                    <a:pt x="107" y="63"/>
                    <a:pt x="107" y="54"/>
                  </a:cubicBezTo>
                  <a:cubicBezTo>
                    <a:pt x="107" y="27"/>
                    <a:pt x="81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265238" y="3124575"/>
              <a:ext cx="122284" cy="148027"/>
            </a:xfrm>
            <a:custGeom>
              <a:avLst/>
              <a:gdLst/>
              <a:ahLst/>
              <a:cxnLst/>
              <a:rect l="l" t="t" r="r" b="b"/>
              <a:pathLst>
                <a:path w="1482" h="1794" extrusionOk="0">
                  <a:moveTo>
                    <a:pt x="54" y="0"/>
                  </a:moveTo>
                  <a:cubicBezTo>
                    <a:pt x="27" y="0"/>
                    <a:pt x="1" y="27"/>
                    <a:pt x="1" y="54"/>
                  </a:cubicBezTo>
                  <a:cubicBezTo>
                    <a:pt x="1" y="81"/>
                    <a:pt x="27" y="107"/>
                    <a:pt x="54" y="107"/>
                  </a:cubicBezTo>
                  <a:cubicBezTo>
                    <a:pt x="63" y="107"/>
                    <a:pt x="81" y="99"/>
                    <a:pt x="90" y="90"/>
                  </a:cubicBezTo>
                  <a:lnTo>
                    <a:pt x="1410" y="1410"/>
                  </a:lnTo>
                  <a:lnTo>
                    <a:pt x="1410" y="1686"/>
                  </a:lnTo>
                  <a:cubicBezTo>
                    <a:pt x="1392" y="1695"/>
                    <a:pt x="1383" y="1704"/>
                    <a:pt x="1374" y="1713"/>
                  </a:cubicBezTo>
                  <a:cubicBezTo>
                    <a:pt x="1357" y="1740"/>
                    <a:pt x="1366" y="1776"/>
                    <a:pt x="1392" y="1785"/>
                  </a:cubicBezTo>
                  <a:cubicBezTo>
                    <a:pt x="1402" y="1791"/>
                    <a:pt x="1412" y="1794"/>
                    <a:pt x="1422" y="1794"/>
                  </a:cubicBezTo>
                  <a:cubicBezTo>
                    <a:pt x="1441" y="1794"/>
                    <a:pt x="1458" y="1784"/>
                    <a:pt x="1464" y="1767"/>
                  </a:cubicBezTo>
                  <a:cubicBezTo>
                    <a:pt x="1481" y="1740"/>
                    <a:pt x="1473" y="1704"/>
                    <a:pt x="1446" y="1695"/>
                  </a:cubicBezTo>
                  <a:cubicBezTo>
                    <a:pt x="1437" y="1695"/>
                    <a:pt x="1437" y="1686"/>
                    <a:pt x="1428" y="1686"/>
                  </a:cubicBezTo>
                  <a:lnTo>
                    <a:pt x="1428" y="1401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27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211521" y="3194960"/>
              <a:ext cx="49425" cy="116508"/>
            </a:xfrm>
            <a:custGeom>
              <a:avLst/>
              <a:gdLst/>
              <a:ahLst/>
              <a:cxnLst/>
              <a:rect l="l" t="t" r="r" b="b"/>
              <a:pathLst>
                <a:path w="599" h="1412" extrusionOk="0">
                  <a:moveTo>
                    <a:pt x="61" y="0"/>
                  </a:moveTo>
                  <a:cubicBezTo>
                    <a:pt x="41" y="0"/>
                    <a:pt x="23" y="11"/>
                    <a:pt x="9" y="31"/>
                  </a:cubicBezTo>
                  <a:cubicBezTo>
                    <a:pt x="0" y="57"/>
                    <a:pt x="9" y="93"/>
                    <a:pt x="36" y="102"/>
                  </a:cubicBezTo>
                  <a:cubicBezTo>
                    <a:pt x="45" y="106"/>
                    <a:pt x="54" y="109"/>
                    <a:pt x="63" y="109"/>
                  </a:cubicBezTo>
                  <a:cubicBezTo>
                    <a:pt x="72" y="109"/>
                    <a:pt x="81" y="106"/>
                    <a:pt x="90" y="102"/>
                  </a:cubicBezTo>
                  <a:lnTo>
                    <a:pt x="527" y="539"/>
                  </a:lnTo>
                  <a:lnTo>
                    <a:pt x="527" y="1306"/>
                  </a:lnTo>
                  <a:cubicBezTo>
                    <a:pt x="518" y="1306"/>
                    <a:pt x="500" y="1315"/>
                    <a:pt x="491" y="1333"/>
                  </a:cubicBezTo>
                  <a:cubicBezTo>
                    <a:pt x="482" y="1360"/>
                    <a:pt x="491" y="1396"/>
                    <a:pt x="518" y="1404"/>
                  </a:cubicBezTo>
                  <a:cubicBezTo>
                    <a:pt x="525" y="1409"/>
                    <a:pt x="533" y="1412"/>
                    <a:pt x="540" y="1412"/>
                  </a:cubicBezTo>
                  <a:cubicBezTo>
                    <a:pt x="559" y="1412"/>
                    <a:pt x="576" y="1397"/>
                    <a:pt x="589" y="1378"/>
                  </a:cubicBezTo>
                  <a:cubicBezTo>
                    <a:pt x="598" y="1351"/>
                    <a:pt x="589" y="1324"/>
                    <a:pt x="562" y="1306"/>
                  </a:cubicBezTo>
                  <a:lnTo>
                    <a:pt x="545" y="1306"/>
                  </a:lnTo>
                  <a:lnTo>
                    <a:pt x="545" y="530"/>
                  </a:lnTo>
                  <a:lnTo>
                    <a:pt x="107" y="84"/>
                  </a:lnTo>
                  <a:cubicBezTo>
                    <a:pt x="107" y="84"/>
                    <a:pt x="107" y="84"/>
                    <a:pt x="107" y="75"/>
                  </a:cubicBezTo>
                  <a:cubicBezTo>
                    <a:pt x="116" y="57"/>
                    <a:pt x="107" y="22"/>
                    <a:pt x="81" y="4"/>
                  </a:cubicBezTo>
                  <a:cubicBezTo>
                    <a:pt x="74" y="2"/>
                    <a:pt x="67" y="0"/>
                    <a:pt x="6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309384" y="2919939"/>
              <a:ext cx="73024" cy="30282"/>
            </a:xfrm>
            <a:custGeom>
              <a:avLst/>
              <a:gdLst/>
              <a:ahLst/>
              <a:cxnLst/>
              <a:rect l="l" t="t" r="r" b="b"/>
              <a:pathLst>
                <a:path w="885" h="367" extrusionOk="0">
                  <a:moveTo>
                    <a:pt x="54" y="0"/>
                  </a:moveTo>
                  <a:cubicBezTo>
                    <a:pt x="19" y="0"/>
                    <a:pt x="1" y="27"/>
                    <a:pt x="1" y="54"/>
                  </a:cubicBezTo>
                  <a:cubicBezTo>
                    <a:pt x="1" y="81"/>
                    <a:pt x="19" y="107"/>
                    <a:pt x="54" y="107"/>
                  </a:cubicBezTo>
                  <a:cubicBezTo>
                    <a:pt x="81" y="107"/>
                    <a:pt x="99" y="90"/>
                    <a:pt x="108" y="63"/>
                  </a:cubicBezTo>
                  <a:lnTo>
                    <a:pt x="679" y="63"/>
                  </a:lnTo>
                  <a:lnTo>
                    <a:pt x="822" y="188"/>
                  </a:lnTo>
                  <a:lnTo>
                    <a:pt x="822" y="259"/>
                  </a:lnTo>
                  <a:cubicBezTo>
                    <a:pt x="804" y="268"/>
                    <a:pt x="777" y="286"/>
                    <a:pt x="777" y="313"/>
                  </a:cubicBezTo>
                  <a:cubicBezTo>
                    <a:pt x="777" y="339"/>
                    <a:pt x="804" y="366"/>
                    <a:pt x="831" y="366"/>
                  </a:cubicBezTo>
                  <a:cubicBezTo>
                    <a:pt x="866" y="366"/>
                    <a:pt x="884" y="339"/>
                    <a:pt x="884" y="313"/>
                  </a:cubicBezTo>
                  <a:cubicBezTo>
                    <a:pt x="884" y="286"/>
                    <a:pt x="866" y="268"/>
                    <a:pt x="839" y="259"/>
                  </a:cubicBezTo>
                  <a:lnTo>
                    <a:pt x="839" y="179"/>
                  </a:lnTo>
                  <a:lnTo>
                    <a:pt x="688" y="45"/>
                  </a:lnTo>
                  <a:lnTo>
                    <a:pt x="108" y="45"/>
                  </a:lnTo>
                  <a:cubicBezTo>
                    <a:pt x="99" y="18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131977" y="2598958"/>
              <a:ext cx="413058" cy="926863"/>
            </a:xfrm>
            <a:custGeom>
              <a:avLst/>
              <a:gdLst/>
              <a:ahLst/>
              <a:cxnLst/>
              <a:rect l="l" t="t" r="r" b="b"/>
              <a:pathLst>
                <a:path w="5006" h="11233" extrusionOk="0">
                  <a:moveTo>
                    <a:pt x="1036" y="81"/>
                  </a:moveTo>
                  <a:cubicBezTo>
                    <a:pt x="1080" y="99"/>
                    <a:pt x="1125" y="108"/>
                    <a:pt x="1178" y="117"/>
                  </a:cubicBezTo>
                  <a:lnTo>
                    <a:pt x="1178" y="1259"/>
                  </a:lnTo>
                  <a:lnTo>
                    <a:pt x="1036" y="1259"/>
                  </a:lnTo>
                  <a:lnTo>
                    <a:pt x="1036" y="81"/>
                  </a:lnTo>
                  <a:close/>
                  <a:moveTo>
                    <a:pt x="1196" y="126"/>
                  </a:moveTo>
                  <a:cubicBezTo>
                    <a:pt x="1312" y="161"/>
                    <a:pt x="1428" y="197"/>
                    <a:pt x="1553" y="251"/>
                  </a:cubicBezTo>
                  <a:lnTo>
                    <a:pt x="1553" y="732"/>
                  </a:lnTo>
                  <a:lnTo>
                    <a:pt x="1339" y="946"/>
                  </a:lnTo>
                  <a:lnTo>
                    <a:pt x="1339" y="1259"/>
                  </a:lnTo>
                  <a:lnTo>
                    <a:pt x="1196" y="1259"/>
                  </a:lnTo>
                  <a:lnTo>
                    <a:pt x="1196" y="126"/>
                  </a:lnTo>
                  <a:close/>
                  <a:moveTo>
                    <a:pt x="777" y="37"/>
                  </a:moveTo>
                  <a:cubicBezTo>
                    <a:pt x="848" y="45"/>
                    <a:pt x="929" y="63"/>
                    <a:pt x="1018" y="81"/>
                  </a:cubicBezTo>
                  <a:lnTo>
                    <a:pt x="1018" y="1259"/>
                  </a:lnTo>
                  <a:lnTo>
                    <a:pt x="857" y="1259"/>
                  </a:lnTo>
                  <a:cubicBezTo>
                    <a:pt x="857" y="1259"/>
                    <a:pt x="848" y="1268"/>
                    <a:pt x="848" y="1268"/>
                  </a:cubicBezTo>
                  <a:lnTo>
                    <a:pt x="848" y="946"/>
                  </a:lnTo>
                  <a:lnTo>
                    <a:pt x="839" y="938"/>
                  </a:lnTo>
                  <a:lnTo>
                    <a:pt x="643" y="715"/>
                  </a:lnTo>
                  <a:lnTo>
                    <a:pt x="643" y="63"/>
                  </a:lnTo>
                  <a:lnTo>
                    <a:pt x="625" y="63"/>
                  </a:lnTo>
                  <a:lnTo>
                    <a:pt x="625" y="723"/>
                  </a:lnTo>
                  <a:lnTo>
                    <a:pt x="831" y="946"/>
                  </a:lnTo>
                  <a:lnTo>
                    <a:pt x="831" y="1268"/>
                  </a:lnTo>
                  <a:lnTo>
                    <a:pt x="839" y="1268"/>
                  </a:lnTo>
                  <a:cubicBezTo>
                    <a:pt x="795" y="1268"/>
                    <a:pt x="750" y="1303"/>
                    <a:pt x="723" y="1339"/>
                  </a:cubicBezTo>
                  <a:lnTo>
                    <a:pt x="723" y="1330"/>
                  </a:lnTo>
                  <a:lnTo>
                    <a:pt x="358" y="1330"/>
                  </a:lnTo>
                  <a:lnTo>
                    <a:pt x="260" y="1241"/>
                  </a:lnTo>
                  <a:lnTo>
                    <a:pt x="37" y="1241"/>
                  </a:lnTo>
                  <a:lnTo>
                    <a:pt x="37" y="607"/>
                  </a:lnTo>
                  <a:cubicBezTo>
                    <a:pt x="54" y="572"/>
                    <a:pt x="224" y="260"/>
                    <a:pt x="313" y="188"/>
                  </a:cubicBezTo>
                  <a:cubicBezTo>
                    <a:pt x="411" y="117"/>
                    <a:pt x="634" y="37"/>
                    <a:pt x="750" y="37"/>
                  </a:cubicBezTo>
                  <a:close/>
                  <a:moveTo>
                    <a:pt x="1571" y="251"/>
                  </a:moveTo>
                  <a:cubicBezTo>
                    <a:pt x="1919" y="393"/>
                    <a:pt x="2249" y="572"/>
                    <a:pt x="2401" y="768"/>
                  </a:cubicBezTo>
                  <a:cubicBezTo>
                    <a:pt x="2463" y="839"/>
                    <a:pt x="2508" y="946"/>
                    <a:pt x="2552" y="1071"/>
                  </a:cubicBezTo>
                  <a:lnTo>
                    <a:pt x="2053" y="1071"/>
                  </a:lnTo>
                  <a:lnTo>
                    <a:pt x="1794" y="1330"/>
                  </a:lnTo>
                  <a:lnTo>
                    <a:pt x="1482" y="1330"/>
                  </a:lnTo>
                  <a:lnTo>
                    <a:pt x="1482" y="1339"/>
                  </a:lnTo>
                  <a:cubicBezTo>
                    <a:pt x="1455" y="1294"/>
                    <a:pt x="1401" y="1259"/>
                    <a:pt x="1348" y="1259"/>
                  </a:cubicBezTo>
                  <a:lnTo>
                    <a:pt x="1357" y="1259"/>
                  </a:lnTo>
                  <a:lnTo>
                    <a:pt x="1357" y="955"/>
                  </a:lnTo>
                  <a:lnTo>
                    <a:pt x="1571" y="732"/>
                  </a:lnTo>
                  <a:lnTo>
                    <a:pt x="1571" y="251"/>
                  </a:lnTo>
                  <a:close/>
                  <a:moveTo>
                    <a:pt x="2561" y="1089"/>
                  </a:moveTo>
                  <a:cubicBezTo>
                    <a:pt x="2579" y="1143"/>
                    <a:pt x="2597" y="1196"/>
                    <a:pt x="2615" y="1250"/>
                  </a:cubicBezTo>
                  <a:lnTo>
                    <a:pt x="2062" y="1250"/>
                  </a:lnTo>
                  <a:lnTo>
                    <a:pt x="1803" y="1491"/>
                  </a:lnTo>
                  <a:lnTo>
                    <a:pt x="1500" y="1491"/>
                  </a:lnTo>
                  <a:lnTo>
                    <a:pt x="1500" y="1419"/>
                  </a:lnTo>
                  <a:cubicBezTo>
                    <a:pt x="1500" y="1393"/>
                    <a:pt x="1491" y="1366"/>
                    <a:pt x="1482" y="1348"/>
                  </a:cubicBezTo>
                  <a:lnTo>
                    <a:pt x="1803" y="1348"/>
                  </a:lnTo>
                  <a:lnTo>
                    <a:pt x="2062" y="1089"/>
                  </a:lnTo>
                  <a:close/>
                  <a:moveTo>
                    <a:pt x="251" y="1259"/>
                  </a:moveTo>
                  <a:lnTo>
                    <a:pt x="349" y="1348"/>
                  </a:lnTo>
                  <a:lnTo>
                    <a:pt x="723" y="1348"/>
                  </a:lnTo>
                  <a:cubicBezTo>
                    <a:pt x="715" y="1366"/>
                    <a:pt x="706" y="1393"/>
                    <a:pt x="706" y="1419"/>
                  </a:cubicBezTo>
                  <a:lnTo>
                    <a:pt x="706" y="1526"/>
                  </a:lnTo>
                  <a:lnTo>
                    <a:pt x="37" y="1526"/>
                  </a:lnTo>
                  <a:lnTo>
                    <a:pt x="37" y="1259"/>
                  </a:lnTo>
                  <a:close/>
                  <a:moveTo>
                    <a:pt x="2615" y="1268"/>
                  </a:moveTo>
                  <a:cubicBezTo>
                    <a:pt x="2633" y="1303"/>
                    <a:pt x="2642" y="1348"/>
                    <a:pt x="2650" y="1384"/>
                  </a:cubicBezTo>
                  <a:cubicBezTo>
                    <a:pt x="2677" y="1473"/>
                    <a:pt x="2704" y="1571"/>
                    <a:pt x="2740" y="1651"/>
                  </a:cubicBezTo>
                  <a:lnTo>
                    <a:pt x="1500" y="1651"/>
                  </a:lnTo>
                  <a:lnTo>
                    <a:pt x="1500" y="1508"/>
                  </a:lnTo>
                  <a:lnTo>
                    <a:pt x="1812" y="1508"/>
                  </a:lnTo>
                  <a:lnTo>
                    <a:pt x="2062" y="1268"/>
                  </a:lnTo>
                  <a:close/>
                  <a:moveTo>
                    <a:pt x="706" y="1544"/>
                  </a:moveTo>
                  <a:lnTo>
                    <a:pt x="706" y="1687"/>
                  </a:lnTo>
                  <a:lnTo>
                    <a:pt x="37" y="1687"/>
                  </a:lnTo>
                  <a:lnTo>
                    <a:pt x="37" y="1544"/>
                  </a:lnTo>
                  <a:close/>
                  <a:moveTo>
                    <a:pt x="2740" y="1669"/>
                  </a:moveTo>
                  <a:cubicBezTo>
                    <a:pt x="2757" y="1714"/>
                    <a:pt x="2775" y="1758"/>
                    <a:pt x="2793" y="1803"/>
                  </a:cubicBezTo>
                  <a:lnTo>
                    <a:pt x="1500" y="1803"/>
                  </a:lnTo>
                  <a:lnTo>
                    <a:pt x="1500" y="1669"/>
                  </a:lnTo>
                  <a:close/>
                  <a:moveTo>
                    <a:pt x="706" y="1705"/>
                  </a:moveTo>
                  <a:lnTo>
                    <a:pt x="706" y="1839"/>
                  </a:lnTo>
                  <a:lnTo>
                    <a:pt x="384" y="1839"/>
                  </a:lnTo>
                  <a:lnTo>
                    <a:pt x="277" y="1928"/>
                  </a:lnTo>
                  <a:lnTo>
                    <a:pt x="37" y="1928"/>
                  </a:lnTo>
                  <a:lnTo>
                    <a:pt x="37" y="1705"/>
                  </a:lnTo>
                  <a:close/>
                  <a:moveTo>
                    <a:pt x="2802" y="1821"/>
                  </a:moveTo>
                  <a:cubicBezTo>
                    <a:pt x="2820" y="1865"/>
                    <a:pt x="2847" y="1910"/>
                    <a:pt x="2873" y="1955"/>
                  </a:cubicBezTo>
                  <a:cubicBezTo>
                    <a:pt x="2891" y="1981"/>
                    <a:pt x="2945" y="2035"/>
                    <a:pt x="2989" y="2070"/>
                  </a:cubicBezTo>
                  <a:lnTo>
                    <a:pt x="1937" y="2070"/>
                  </a:lnTo>
                  <a:lnTo>
                    <a:pt x="1767" y="1928"/>
                  </a:lnTo>
                  <a:lnTo>
                    <a:pt x="1500" y="1928"/>
                  </a:lnTo>
                  <a:lnTo>
                    <a:pt x="1500" y="1946"/>
                  </a:lnTo>
                  <a:lnTo>
                    <a:pt x="1758" y="1946"/>
                  </a:lnTo>
                  <a:lnTo>
                    <a:pt x="1928" y="2088"/>
                  </a:lnTo>
                  <a:lnTo>
                    <a:pt x="3016" y="2088"/>
                  </a:lnTo>
                  <a:cubicBezTo>
                    <a:pt x="3043" y="2115"/>
                    <a:pt x="3070" y="2133"/>
                    <a:pt x="3070" y="2142"/>
                  </a:cubicBezTo>
                  <a:cubicBezTo>
                    <a:pt x="3079" y="2142"/>
                    <a:pt x="3114" y="2160"/>
                    <a:pt x="3168" y="2204"/>
                  </a:cubicBezTo>
                  <a:lnTo>
                    <a:pt x="2249" y="2204"/>
                  </a:lnTo>
                  <a:cubicBezTo>
                    <a:pt x="2240" y="2169"/>
                    <a:pt x="2222" y="2151"/>
                    <a:pt x="2187" y="2151"/>
                  </a:cubicBezTo>
                  <a:cubicBezTo>
                    <a:pt x="2151" y="2151"/>
                    <a:pt x="2124" y="2178"/>
                    <a:pt x="2124" y="2213"/>
                  </a:cubicBezTo>
                  <a:cubicBezTo>
                    <a:pt x="2124" y="2240"/>
                    <a:pt x="2151" y="2267"/>
                    <a:pt x="2187" y="2267"/>
                  </a:cubicBezTo>
                  <a:cubicBezTo>
                    <a:pt x="2222" y="2267"/>
                    <a:pt x="2240" y="2249"/>
                    <a:pt x="2249" y="2222"/>
                  </a:cubicBezTo>
                  <a:lnTo>
                    <a:pt x="3195" y="2222"/>
                  </a:lnTo>
                  <a:cubicBezTo>
                    <a:pt x="3266" y="2267"/>
                    <a:pt x="3364" y="2338"/>
                    <a:pt x="3471" y="2409"/>
                  </a:cubicBezTo>
                  <a:lnTo>
                    <a:pt x="2909" y="2409"/>
                  </a:lnTo>
                  <a:lnTo>
                    <a:pt x="2749" y="2294"/>
                  </a:lnTo>
                  <a:lnTo>
                    <a:pt x="2392" y="2294"/>
                  </a:lnTo>
                  <a:cubicBezTo>
                    <a:pt x="2392" y="2267"/>
                    <a:pt x="2374" y="2249"/>
                    <a:pt x="2347" y="2249"/>
                  </a:cubicBezTo>
                  <a:cubicBezTo>
                    <a:pt x="2311" y="2249"/>
                    <a:pt x="2294" y="2267"/>
                    <a:pt x="2294" y="2302"/>
                  </a:cubicBezTo>
                  <a:cubicBezTo>
                    <a:pt x="2294" y="2329"/>
                    <a:pt x="2311" y="2356"/>
                    <a:pt x="2347" y="2356"/>
                  </a:cubicBezTo>
                  <a:cubicBezTo>
                    <a:pt x="2374" y="2356"/>
                    <a:pt x="2392" y="2338"/>
                    <a:pt x="2392" y="2311"/>
                  </a:cubicBezTo>
                  <a:lnTo>
                    <a:pt x="2740" y="2311"/>
                  </a:lnTo>
                  <a:lnTo>
                    <a:pt x="2909" y="2427"/>
                  </a:lnTo>
                  <a:lnTo>
                    <a:pt x="3498" y="2427"/>
                  </a:lnTo>
                  <a:cubicBezTo>
                    <a:pt x="3569" y="2481"/>
                    <a:pt x="3650" y="2534"/>
                    <a:pt x="3721" y="2588"/>
                  </a:cubicBezTo>
                  <a:lnTo>
                    <a:pt x="3418" y="2588"/>
                  </a:lnTo>
                  <a:lnTo>
                    <a:pt x="3123" y="2882"/>
                  </a:lnTo>
                  <a:cubicBezTo>
                    <a:pt x="3114" y="2873"/>
                    <a:pt x="3105" y="2873"/>
                    <a:pt x="3096" y="2873"/>
                  </a:cubicBezTo>
                  <a:cubicBezTo>
                    <a:pt x="3061" y="2873"/>
                    <a:pt x="3043" y="2891"/>
                    <a:pt x="3043" y="2927"/>
                  </a:cubicBezTo>
                  <a:cubicBezTo>
                    <a:pt x="3043" y="2954"/>
                    <a:pt x="3061" y="2980"/>
                    <a:pt x="3096" y="2980"/>
                  </a:cubicBezTo>
                  <a:cubicBezTo>
                    <a:pt x="3123" y="2980"/>
                    <a:pt x="3150" y="2954"/>
                    <a:pt x="3150" y="2927"/>
                  </a:cubicBezTo>
                  <a:cubicBezTo>
                    <a:pt x="3150" y="2909"/>
                    <a:pt x="3141" y="2900"/>
                    <a:pt x="3141" y="2891"/>
                  </a:cubicBezTo>
                  <a:lnTo>
                    <a:pt x="3427" y="2615"/>
                  </a:lnTo>
                  <a:lnTo>
                    <a:pt x="3748" y="2615"/>
                  </a:lnTo>
                  <a:cubicBezTo>
                    <a:pt x="3792" y="2641"/>
                    <a:pt x="3837" y="2677"/>
                    <a:pt x="3882" y="2713"/>
                  </a:cubicBezTo>
                  <a:lnTo>
                    <a:pt x="3623" y="2713"/>
                  </a:lnTo>
                  <a:lnTo>
                    <a:pt x="3302" y="3025"/>
                  </a:lnTo>
                  <a:cubicBezTo>
                    <a:pt x="3293" y="3025"/>
                    <a:pt x="3284" y="3016"/>
                    <a:pt x="3275" y="3016"/>
                  </a:cubicBezTo>
                  <a:cubicBezTo>
                    <a:pt x="3239" y="3016"/>
                    <a:pt x="3221" y="3043"/>
                    <a:pt x="3221" y="3070"/>
                  </a:cubicBezTo>
                  <a:cubicBezTo>
                    <a:pt x="3221" y="3105"/>
                    <a:pt x="3239" y="3123"/>
                    <a:pt x="3275" y="3123"/>
                  </a:cubicBezTo>
                  <a:cubicBezTo>
                    <a:pt x="3302" y="3123"/>
                    <a:pt x="3328" y="3105"/>
                    <a:pt x="3328" y="3070"/>
                  </a:cubicBezTo>
                  <a:cubicBezTo>
                    <a:pt x="3328" y="3061"/>
                    <a:pt x="3320" y="3052"/>
                    <a:pt x="3311" y="3043"/>
                  </a:cubicBezTo>
                  <a:lnTo>
                    <a:pt x="3632" y="2731"/>
                  </a:lnTo>
                  <a:lnTo>
                    <a:pt x="3899" y="2731"/>
                  </a:lnTo>
                  <a:cubicBezTo>
                    <a:pt x="3971" y="2784"/>
                    <a:pt x="4033" y="2838"/>
                    <a:pt x="4078" y="2891"/>
                  </a:cubicBezTo>
                  <a:lnTo>
                    <a:pt x="3801" y="2891"/>
                  </a:lnTo>
                  <a:lnTo>
                    <a:pt x="3498" y="3177"/>
                  </a:lnTo>
                  <a:cubicBezTo>
                    <a:pt x="3489" y="3177"/>
                    <a:pt x="3480" y="3168"/>
                    <a:pt x="3471" y="3168"/>
                  </a:cubicBezTo>
                  <a:cubicBezTo>
                    <a:pt x="3444" y="3168"/>
                    <a:pt x="3418" y="3195"/>
                    <a:pt x="3418" y="3221"/>
                  </a:cubicBezTo>
                  <a:cubicBezTo>
                    <a:pt x="3418" y="3248"/>
                    <a:pt x="3444" y="3275"/>
                    <a:pt x="3471" y="3275"/>
                  </a:cubicBezTo>
                  <a:cubicBezTo>
                    <a:pt x="3498" y="3275"/>
                    <a:pt x="3525" y="3248"/>
                    <a:pt x="3525" y="3221"/>
                  </a:cubicBezTo>
                  <a:cubicBezTo>
                    <a:pt x="3525" y="3212"/>
                    <a:pt x="3516" y="3195"/>
                    <a:pt x="3516" y="3186"/>
                  </a:cubicBezTo>
                  <a:lnTo>
                    <a:pt x="3810" y="2909"/>
                  </a:lnTo>
                  <a:lnTo>
                    <a:pt x="4096" y="2909"/>
                  </a:lnTo>
                  <a:cubicBezTo>
                    <a:pt x="4122" y="2927"/>
                    <a:pt x="4140" y="2945"/>
                    <a:pt x="4149" y="2972"/>
                  </a:cubicBezTo>
                  <a:cubicBezTo>
                    <a:pt x="4176" y="2998"/>
                    <a:pt x="4194" y="3025"/>
                    <a:pt x="4212" y="3052"/>
                  </a:cubicBezTo>
                  <a:lnTo>
                    <a:pt x="3623" y="3605"/>
                  </a:lnTo>
                  <a:lnTo>
                    <a:pt x="3623" y="4470"/>
                  </a:lnTo>
                  <a:lnTo>
                    <a:pt x="3382" y="4470"/>
                  </a:lnTo>
                  <a:lnTo>
                    <a:pt x="3382" y="3944"/>
                  </a:lnTo>
                  <a:lnTo>
                    <a:pt x="3373" y="3935"/>
                  </a:lnTo>
                  <a:lnTo>
                    <a:pt x="3061" y="3641"/>
                  </a:lnTo>
                  <a:lnTo>
                    <a:pt x="2204" y="3641"/>
                  </a:lnTo>
                  <a:lnTo>
                    <a:pt x="1401" y="2802"/>
                  </a:lnTo>
                  <a:lnTo>
                    <a:pt x="1401" y="2053"/>
                  </a:lnTo>
                  <a:lnTo>
                    <a:pt x="1393" y="2053"/>
                  </a:lnTo>
                  <a:cubicBezTo>
                    <a:pt x="1455" y="2035"/>
                    <a:pt x="1500" y="1972"/>
                    <a:pt x="1500" y="1901"/>
                  </a:cubicBezTo>
                  <a:lnTo>
                    <a:pt x="1500" y="1821"/>
                  </a:lnTo>
                  <a:close/>
                  <a:moveTo>
                    <a:pt x="4229" y="3070"/>
                  </a:moveTo>
                  <a:cubicBezTo>
                    <a:pt x="4292" y="3168"/>
                    <a:pt x="4354" y="3275"/>
                    <a:pt x="4417" y="3400"/>
                  </a:cubicBezTo>
                  <a:lnTo>
                    <a:pt x="3837" y="3926"/>
                  </a:lnTo>
                  <a:lnTo>
                    <a:pt x="3837" y="4470"/>
                  </a:lnTo>
                  <a:lnTo>
                    <a:pt x="3864" y="4470"/>
                  </a:lnTo>
                  <a:lnTo>
                    <a:pt x="3864" y="3935"/>
                  </a:lnTo>
                  <a:lnTo>
                    <a:pt x="4426" y="3418"/>
                  </a:lnTo>
                  <a:cubicBezTo>
                    <a:pt x="4461" y="3471"/>
                    <a:pt x="4488" y="3534"/>
                    <a:pt x="4515" y="3596"/>
                  </a:cubicBezTo>
                  <a:lnTo>
                    <a:pt x="4176" y="3899"/>
                  </a:lnTo>
                  <a:lnTo>
                    <a:pt x="4176" y="4113"/>
                  </a:lnTo>
                  <a:cubicBezTo>
                    <a:pt x="4149" y="4122"/>
                    <a:pt x="4131" y="4140"/>
                    <a:pt x="4131" y="4167"/>
                  </a:cubicBezTo>
                  <a:cubicBezTo>
                    <a:pt x="4131" y="4194"/>
                    <a:pt x="4149" y="4220"/>
                    <a:pt x="4185" y="4220"/>
                  </a:cubicBezTo>
                  <a:cubicBezTo>
                    <a:pt x="4212" y="4220"/>
                    <a:pt x="4238" y="4194"/>
                    <a:pt x="4238" y="4167"/>
                  </a:cubicBezTo>
                  <a:cubicBezTo>
                    <a:pt x="4238" y="4140"/>
                    <a:pt x="4221" y="4122"/>
                    <a:pt x="4194" y="4113"/>
                  </a:cubicBezTo>
                  <a:lnTo>
                    <a:pt x="4194" y="3908"/>
                  </a:lnTo>
                  <a:lnTo>
                    <a:pt x="4524" y="3605"/>
                  </a:lnTo>
                  <a:cubicBezTo>
                    <a:pt x="4676" y="3917"/>
                    <a:pt x="4800" y="4256"/>
                    <a:pt x="4872" y="4533"/>
                  </a:cubicBezTo>
                  <a:lnTo>
                    <a:pt x="4658" y="4533"/>
                  </a:lnTo>
                  <a:lnTo>
                    <a:pt x="4577" y="4658"/>
                  </a:lnTo>
                  <a:lnTo>
                    <a:pt x="4051" y="4658"/>
                  </a:lnTo>
                  <a:lnTo>
                    <a:pt x="4051" y="4675"/>
                  </a:lnTo>
                  <a:lnTo>
                    <a:pt x="4595" y="4675"/>
                  </a:lnTo>
                  <a:lnTo>
                    <a:pt x="4667" y="4551"/>
                  </a:lnTo>
                  <a:lnTo>
                    <a:pt x="4881" y="4551"/>
                  </a:lnTo>
                  <a:cubicBezTo>
                    <a:pt x="4899" y="4613"/>
                    <a:pt x="4916" y="4675"/>
                    <a:pt x="4925" y="4738"/>
                  </a:cubicBezTo>
                  <a:cubicBezTo>
                    <a:pt x="4925" y="4782"/>
                    <a:pt x="4934" y="4827"/>
                    <a:pt x="4934" y="4881"/>
                  </a:cubicBezTo>
                  <a:lnTo>
                    <a:pt x="4051" y="4881"/>
                  </a:lnTo>
                  <a:lnTo>
                    <a:pt x="4051" y="4693"/>
                  </a:lnTo>
                  <a:cubicBezTo>
                    <a:pt x="4051" y="4568"/>
                    <a:pt x="3953" y="4470"/>
                    <a:pt x="3837" y="4470"/>
                  </a:cubicBezTo>
                  <a:lnTo>
                    <a:pt x="3641" y="4470"/>
                  </a:lnTo>
                  <a:lnTo>
                    <a:pt x="3641" y="3614"/>
                  </a:lnTo>
                  <a:lnTo>
                    <a:pt x="4229" y="3070"/>
                  </a:lnTo>
                  <a:close/>
                  <a:moveTo>
                    <a:pt x="804" y="2053"/>
                  </a:moveTo>
                  <a:lnTo>
                    <a:pt x="804" y="2811"/>
                  </a:lnTo>
                  <a:lnTo>
                    <a:pt x="1660" y="3658"/>
                  </a:lnTo>
                  <a:lnTo>
                    <a:pt x="1660" y="4533"/>
                  </a:lnTo>
                  <a:lnTo>
                    <a:pt x="1303" y="4881"/>
                  </a:lnTo>
                  <a:lnTo>
                    <a:pt x="866" y="4881"/>
                  </a:lnTo>
                  <a:lnTo>
                    <a:pt x="866" y="4898"/>
                  </a:lnTo>
                  <a:lnTo>
                    <a:pt x="1312" y="4898"/>
                  </a:lnTo>
                  <a:lnTo>
                    <a:pt x="1321" y="4890"/>
                  </a:lnTo>
                  <a:lnTo>
                    <a:pt x="1678" y="4542"/>
                  </a:lnTo>
                  <a:lnTo>
                    <a:pt x="1678" y="3650"/>
                  </a:lnTo>
                  <a:lnTo>
                    <a:pt x="822" y="2802"/>
                  </a:lnTo>
                  <a:lnTo>
                    <a:pt x="822" y="2053"/>
                  </a:lnTo>
                  <a:close/>
                  <a:moveTo>
                    <a:pt x="4943" y="4898"/>
                  </a:moveTo>
                  <a:cubicBezTo>
                    <a:pt x="4943" y="4970"/>
                    <a:pt x="4952" y="5050"/>
                    <a:pt x="4952" y="5130"/>
                  </a:cubicBezTo>
                  <a:lnTo>
                    <a:pt x="4051" y="5130"/>
                  </a:lnTo>
                  <a:lnTo>
                    <a:pt x="4051" y="4898"/>
                  </a:lnTo>
                  <a:close/>
                  <a:moveTo>
                    <a:pt x="4952" y="5148"/>
                  </a:moveTo>
                  <a:cubicBezTo>
                    <a:pt x="4952" y="5255"/>
                    <a:pt x="4952" y="5371"/>
                    <a:pt x="4952" y="5478"/>
                  </a:cubicBezTo>
                  <a:lnTo>
                    <a:pt x="4720" y="5478"/>
                  </a:lnTo>
                  <a:lnTo>
                    <a:pt x="4613" y="5362"/>
                  </a:lnTo>
                  <a:lnTo>
                    <a:pt x="4051" y="5362"/>
                  </a:lnTo>
                  <a:lnTo>
                    <a:pt x="4051" y="5148"/>
                  </a:lnTo>
                  <a:close/>
                  <a:moveTo>
                    <a:pt x="4051" y="5371"/>
                  </a:moveTo>
                  <a:lnTo>
                    <a:pt x="4051" y="5380"/>
                  </a:lnTo>
                  <a:lnTo>
                    <a:pt x="4604" y="5380"/>
                  </a:lnTo>
                  <a:lnTo>
                    <a:pt x="4711" y="5496"/>
                  </a:lnTo>
                  <a:lnTo>
                    <a:pt x="4952" y="5496"/>
                  </a:lnTo>
                  <a:cubicBezTo>
                    <a:pt x="4952" y="5559"/>
                    <a:pt x="4943" y="5621"/>
                    <a:pt x="4943" y="5675"/>
                  </a:cubicBezTo>
                  <a:lnTo>
                    <a:pt x="4765" y="5675"/>
                  </a:lnTo>
                  <a:lnTo>
                    <a:pt x="4693" y="5612"/>
                  </a:lnTo>
                  <a:cubicBezTo>
                    <a:pt x="4693" y="5612"/>
                    <a:pt x="4702" y="5612"/>
                    <a:pt x="4702" y="5603"/>
                  </a:cubicBezTo>
                  <a:cubicBezTo>
                    <a:pt x="4711" y="5585"/>
                    <a:pt x="4702" y="5550"/>
                    <a:pt x="4676" y="5532"/>
                  </a:cubicBezTo>
                  <a:cubicBezTo>
                    <a:pt x="4669" y="5530"/>
                    <a:pt x="4662" y="5528"/>
                    <a:pt x="4654" y="5528"/>
                  </a:cubicBezTo>
                  <a:cubicBezTo>
                    <a:pt x="4633" y="5528"/>
                    <a:pt x="4611" y="5539"/>
                    <a:pt x="4604" y="5559"/>
                  </a:cubicBezTo>
                  <a:cubicBezTo>
                    <a:pt x="4586" y="5585"/>
                    <a:pt x="4604" y="5621"/>
                    <a:pt x="4631" y="5630"/>
                  </a:cubicBezTo>
                  <a:cubicBezTo>
                    <a:pt x="4638" y="5634"/>
                    <a:pt x="4646" y="5636"/>
                    <a:pt x="4653" y="5636"/>
                  </a:cubicBezTo>
                  <a:cubicBezTo>
                    <a:pt x="4664" y="5636"/>
                    <a:pt x="4674" y="5632"/>
                    <a:pt x="4684" y="5621"/>
                  </a:cubicBezTo>
                  <a:lnTo>
                    <a:pt x="4765" y="5692"/>
                  </a:lnTo>
                  <a:lnTo>
                    <a:pt x="4943" y="5692"/>
                  </a:lnTo>
                  <a:cubicBezTo>
                    <a:pt x="4943" y="5737"/>
                    <a:pt x="4934" y="5773"/>
                    <a:pt x="4934" y="5817"/>
                  </a:cubicBezTo>
                  <a:lnTo>
                    <a:pt x="4649" y="5817"/>
                  </a:lnTo>
                  <a:lnTo>
                    <a:pt x="4568" y="5728"/>
                  </a:lnTo>
                  <a:cubicBezTo>
                    <a:pt x="4568" y="5728"/>
                    <a:pt x="4568" y="5728"/>
                    <a:pt x="4577" y="5719"/>
                  </a:cubicBezTo>
                  <a:cubicBezTo>
                    <a:pt x="4586" y="5692"/>
                    <a:pt x="4577" y="5666"/>
                    <a:pt x="4551" y="5648"/>
                  </a:cubicBezTo>
                  <a:cubicBezTo>
                    <a:pt x="4544" y="5646"/>
                    <a:pt x="4537" y="5644"/>
                    <a:pt x="4529" y="5644"/>
                  </a:cubicBezTo>
                  <a:cubicBezTo>
                    <a:pt x="4508" y="5644"/>
                    <a:pt x="4486" y="5655"/>
                    <a:pt x="4479" y="5675"/>
                  </a:cubicBezTo>
                  <a:cubicBezTo>
                    <a:pt x="4461" y="5701"/>
                    <a:pt x="4479" y="5737"/>
                    <a:pt x="4497" y="5746"/>
                  </a:cubicBezTo>
                  <a:cubicBezTo>
                    <a:pt x="4510" y="5750"/>
                    <a:pt x="4522" y="5753"/>
                    <a:pt x="4532" y="5753"/>
                  </a:cubicBezTo>
                  <a:cubicBezTo>
                    <a:pt x="4542" y="5753"/>
                    <a:pt x="4551" y="5750"/>
                    <a:pt x="4560" y="5746"/>
                  </a:cubicBezTo>
                  <a:lnTo>
                    <a:pt x="4640" y="5835"/>
                  </a:lnTo>
                  <a:lnTo>
                    <a:pt x="4934" y="5835"/>
                  </a:lnTo>
                  <a:cubicBezTo>
                    <a:pt x="4925" y="5862"/>
                    <a:pt x="4925" y="5898"/>
                    <a:pt x="4916" y="5924"/>
                  </a:cubicBezTo>
                  <a:lnTo>
                    <a:pt x="4542" y="5924"/>
                  </a:lnTo>
                  <a:lnTo>
                    <a:pt x="4461" y="5853"/>
                  </a:lnTo>
                  <a:cubicBezTo>
                    <a:pt x="4479" y="5826"/>
                    <a:pt x="4461" y="5791"/>
                    <a:pt x="4435" y="5782"/>
                  </a:cubicBezTo>
                  <a:cubicBezTo>
                    <a:pt x="4427" y="5777"/>
                    <a:pt x="4420" y="5774"/>
                    <a:pt x="4412" y="5774"/>
                  </a:cubicBezTo>
                  <a:cubicBezTo>
                    <a:pt x="4394" y="5774"/>
                    <a:pt x="4376" y="5789"/>
                    <a:pt x="4363" y="5808"/>
                  </a:cubicBezTo>
                  <a:cubicBezTo>
                    <a:pt x="4354" y="5835"/>
                    <a:pt x="4363" y="5862"/>
                    <a:pt x="4390" y="5880"/>
                  </a:cubicBezTo>
                  <a:cubicBezTo>
                    <a:pt x="4395" y="5882"/>
                    <a:pt x="4401" y="5883"/>
                    <a:pt x="4408" y="5883"/>
                  </a:cubicBezTo>
                  <a:cubicBezTo>
                    <a:pt x="4423" y="5883"/>
                    <a:pt x="4440" y="5877"/>
                    <a:pt x="4452" y="5871"/>
                  </a:cubicBezTo>
                  <a:lnTo>
                    <a:pt x="4533" y="5942"/>
                  </a:lnTo>
                  <a:lnTo>
                    <a:pt x="4916" y="5942"/>
                  </a:lnTo>
                  <a:cubicBezTo>
                    <a:pt x="4916" y="5960"/>
                    <a:pt x="4907" y="5978"/>
                    <a:pt x="4907" y="6005"/>
                  </a:cubicBezTo>
                  <a:cubicBezTo>
                    <a:pt x="4899" y="6022"/>
                    <a:pt x="4899" y="6049"/>
                    <a:pt x="4890" y="6067"/>
                  </a:cubicBezTo>
                  <a:lnTo>
                    <a:pt x="4328" y="6067"/>
                  </a:lnTo>
                  <a:lnTo>
                    <a:pt x="4221" y="5969"/>
                  </a:lnTo>
                  <a:cubicBezTo>
                    <a:pt x="4229" y="5960"/>
                    <a:pt x="4229" y="5960"/>
                    <a:pt x="4229" y="5960"/>
                  </a:cubicBezTo>
                  <a:cubicBezTo>
                    <a:pt x="4247" y="5933"/>
                    <a:pt x="4229" y="5898"/>
                    <a:pt x="4203" y="5889"/>
                  </a:cubicBezTo>
                  <a:cubicBezTo>
                    <a:pt x="4193" y="5882"/>
                    <a:pt x="4184" y="5879"/>
                    <a:pt x="4175" y="5879"/>
                  </a:cubicBezTo>
                  <a:cubicBezTo>
                    <a:pt x="4158" y="5879"/>
                    <a:pt x="4143" y="5889"/>
                    <a:pt x="4131" y="5907"/>
                  </a:cubicBezTo>
                  <a:cubicBezTo>
                    <a:pt x="4122" y="5933"/>
                    <a:pt x="4131" y="5969"/>
                    <a:pt x="4158" y="5978"/>
                  </a:cubicBezTo>
                  <a:cubicBezTo>
                    <a:pt x="4167" y="5982"/>
                    <a:pt x="4176" y="5985"/>
                    <a:pt x="4185" y="5985"/>
                  </a:cubicBezTo>
                  <a:cubicBezTo>
                    <a:pt x="4194" y="5985"/>
                    <a:pt x="4203" y="5982"/>
                    <a:pt x="4212" y="5978"/>
                  </a:cubicBezTo>
                  <a:lnTo>
                    <a:pt x="4319" y="6085"/>
                  </a:lnTo>
                  <a:lnTo>
                    <a:pt x="4890" y="6085"/>
                  </a:lnTo>
                  <a:cubicBezTo>
                    <a:pt x="4881" y="6121"/>
                    <a:pt x="4863" y="6156"/>
                    <a:pt x="4854" y="6192"/>
                  </a:cubicBezTo>
                  <a:lnTo>
                    <a:pt x="4122" y="6192"/>
                  </a:lnTo>
                  <a:lnTo>
                    <a:pt x="3882" y="5924"/>
                  </a:lnTo>
                  <a:lnTo>
                    <a:pt x="3882" y="5576"/>
                  </a:lnTo>
                  <a:lnTo>
                    <a:pt x="3864" y="5576"/>
                  </a:lnTo>
                  <a:lnTo>
                    <a:pt x="3864" y="5933"/>
                  </a:lnTo>
                  <a:lnTo>
                    <a:pt x="4113" y="6210"/>
                  </a:lnTo>
                  <a:lnTo>
                    <a:pt x="4854" y="6210"/>
                  </a:lnTo>
                  <a:cubicBezTo>
                    <a:pt x="4827" y="6272"/>
                    <a:pt x="4809" y="6335"/>
                    <a:pt x="4783" y="6406"/>
                  </a:cubicBezTo>
                  <a:lnTo>
                    <a:pt x="4783" y="6397"/>
                  </a:lnTo>
                  <a:lnTo>
                    <a:pt x="4087" y="6397"/>
                  </a:lnTo>
                  <a:lnTo>
                    <a:pt x="3641" y="5960"/>
                  </a:lnTo>
                  <a:lnTo>
                    <a:pt x="3641" y="5576"/>
                  </a:lnTo>
                  <a:lnTo>
                    <a:pt x="3837" y="5576"/>
                  </a:lnTo>
                  <a:cubicBezTo>
                    <a:pt x="3953" y="5576"/>
                    <a:pt x="4042" y="5487"/>
                    <a:pt x="4051" y="5371"/>
                  </a:cubicBezTo>
                  <a:close/>
                  <a:moveTo>
                    <a:pt x="3623" y="5576"/>
                  </a:moveTo>
                  <a:lnTo>
                    <a:pt x="3623" y="5969"/>
                  </a:lnTo>
                  <a:lnTo>
                    <a:pt x="4078" y="6415"/>
                  </a:lnTo>
                  <a:lnTo>
                    <a:pt x="4774" y="6415"/>
                  </a:lnTo>
                  <a:cubicBezTo>
                    <a:pt x="4756" y="6486"/>
                    <a:pt x="4729" y="6558"/>
                    <a:pt x="4702" y="6620"/>
                  </a:cubicBezTo>
                  <a:lnTo>
                    <a:pt x="4060" y="6620"/>
                  </a:lnTo>
                  <a:lnTo>
                    <a:pt x="3400" y="5924"/>
                  </a:lnTo>
                  <a:lnTo>
                    <a:pt x="3400" y="5576"/>
                  </a:lnTo>
                  <a:close/>
                  <a:moveTo>
                    <a:pt x="3382" y="5576"/>
                  </a:moveTo>
                  <a:lnTo>
                    <a:pt x="3382" y="5933"/>
                  </a:lnTo>
                  <a:lnTo>
                    <a:pt x="4051" y="6638"/>
                  </a:lnTo>
                  <a:lnTo>
                    <a:pt x="4693" y="6638"/>
                  </a:lnTo>
                  <a:cubicBezTo>
                    <a:pt x="4667" y="6709"/>
                    <a:pt x="4640" y="6790"/>
                    <a:pt x="4613" y="6861"/>
                  </a:cubicBezTo>
                  <a:lnTo>
                    <a:pt x="4060" y="6861"/>
                  </a:lnTo>
                  <a:lnTo>
                    <a:pt x="3168" y="5951"/>
                  </a:lnTo>
                  <a:lnTo>
                    <a:pt x="3177" y="5576"/>
                  </a:lnTo>
                  <a:close/>
                  <a:moveTo>
                    <a:pt x="4533" y="8262"/>
                  </a:moveTo>
                  <a:cubicBezTo>
                    <a:pt x="4542" y="8297"/>
                    <a:pt x="4542" y="8342"/>
                    <a:pt x="4551" y="8378"/>
                  </a:cubicBezTo>
                  <a:lnTo>
                    <a:pt x="4238" y="8378"/>
                  </a:lnTo>
                  <a:lnTo>
                    <a:pt x="4051" y="8503"/>
                  </a:lnTo>
                  <a:lnTo>
                    <a:pt x="3659" y="8503"/>
                  </a:lnTo>
                  <a:lnTo>
                    <a:pt x="3659" y="8413"/>
                  </a:lnTo>
                  <a:cubicBezTo>
                    <a:pt x="3659" y="8404"/>
                    <a:pt x="3659" y="8404"/>
                    <a:pt x="3659" y="8395"/>
                  </a:cubicBezTo>
                  <a:lnTo>
                    <a:pt x="4060" y="8395"/>
                  </a:lnTo>
                  <a:lnTo>
                    <a:pt x="4247" y="8262"/>
                  </a:lnTo>
                  <a:close/>
                  <a:moveTo>
                    <a:pt x="4551" y="8395"/>
                  </a:moveTo>
                  <a:cubicBezTo>
                    <a:pt x="4560" y="8511"/>
                    <a:pt x="4560" y="8619"/>
                    <a:pt x="4560" y="8717"/>
                  </a:cubicBezTo>
                  <a:lnTo>
                    <a:pt x="4212" y="8717"/>
                  </a:lnTo>
                  <a:lnTo>
                    <a:pt x="4087" y="8592"/>
                  </a:lnTo>
                  <a:lnTo>
                    <a:pt x="3659" y="8592"/>
                  </a:lnTo>
                  <a:lnTo>
                    <a:pt x="3659" y="8520"/>
                  </a:lnTo>
                  <a:lnTo>
                    <a:pt x="4060" y="8520"/>
                  </a:lnTo>
                  <a:lnTo>
                    <a:pt x="4247" y="8395"/>
                  </a:lnTo>
                  <a:close/>
                  <a:moveTo>
                    <a:pt x="4078" y="8610"/>
                  </a:moveTo>
                  <a:lnTo>
                    <a:pt x="4203" y="8734"/>
                  </a:lnTo>
                  <a:lnTo>
                    <a:pt x="4560" y="8734"/>
                  </a:lnTo>
                  <a:cubicBezTo>
                    <a:pt x="4551" y="8761"/>
                    <a:pt x="4551" y="8797"/>
                    <a:pt x="4551" y="8824"/>
                  </a:cubicBezTo>
                  <a:lnTo>
                    <a:pt x="4212" y="8824"/>
                  </a:lnTo>
                  <a:lnTo>
                    <a:pt x="4060" y="8690"/>
                  </a:lnTo>
                  <a:lnTo>
                    <a:pt x="3659" y="8690"/>
                  </a:lnTo>
                  <a:lnTo>
                    <a:pt x="3659" y="8610"/>
                  </a:lnTo>
                  <a:close/>
                  <a:moveTo>
                    <a:pt x="322" y="8333"/>
                  </a:moveTo>
                  <a:lnTo>
                    <a:pt x="679" y="8699"/>
                  </a:lnTo>
                  <a:lnTo>
                    <a:pt x="679" y="9002"/>
                  </a:lnTo>
                  <a:lnTo>
                    <a:pt x="581" y="9002"/>
                  </a:lnTo>
                  <a:lnTo>
                    <a:pt x="581" y="8761"/>
                  </a:lnTo>
                  <a:lnTo>
                    <a:pt x="322" y="8529"/>
                  </a:lnTo>
                  <a:lnTo>
                    <a:pt x="37" y="8529"/>
                  </a:lnTo>
                  <a:lnTo>
                    <a:pt x="37" y="8333"/>
                  </a:lnTo>
                  <a:close/>
                  <a:moveTo>
                    <a:pt x="322" y="8181"/>
                  </a:moveTo>
                  <a:lnTo>
                    <a:pt x="857" y="8699"/>
                  </a:lnTo>
                  <a:lnTo>
                    <a:pt x="857" y="9002"/>
                  </a:lnTo>
                  <a:lnTo>
                    <a:pt x="697" y="9002"/>
                  </a:lnTo>
                  <a:lnTo>
                    <a:pt x="697" y="8699"/>
                  </a:lnTo>
                  <a:lnTo>
                    <a:pt x="331" y="8315"/>
                  </a:lnTo>
                  <a:lnTo>
                    <a:pt x="37" y="8315"/>
                  </a:lnTo>
                  <a:lnTo>
                    <a:pt x="37" y="8181"/>
                  </a:lnTo>
                  <a:close/>
                  <a:moveTo>
                    <a:pt x="706" y="1856"/>
                  </a:moveTo>
                  <a:lnTo>
                    <a:pt x="706" y="1901"/>
                  </a:lnTo>
                  <a:cubicBezTo>
                    <a:pt x="706" y="1972"/>
                    <a:pt x="750" y="2035"/>
                    <a:pt x="822" y="2053"/>
                  </a:cubicBezTo>
                  <a:cubicBezTo>
                    <a:pt x="831" y="2053"/>
                    <a:pt x="848" y="2062"/>
                    <a:pt x="857" y="2062"/>
                  </a:cubicBezTo>
                  <a:lnTo>
                    <a:pt x="964" y="2062"/>
                  </a:lnTo>
                  <a:lnTo>
                    <a:pt x="964" y="2802"/>
                  </a:lnTo>
                  <a:lnTo>
                    <a:pt x="1812" y="3658"/>
                  </a:lnTo>
                  <a:lnTo>
                    <a:pt x="1812" y="4747"/>
                  </a:lnTo>
                  <a:lnTo>
                    <a:pt x="1455" y="5077"/>
                  </a:lnTo>
                  <a:lnTo>
                    <a:pt x="866" y="5077"/>
                  </a:lnTo>
                  <a:lnTo>
                    <a:pt x="866" y="5095"/>
                  </a:lnTo>
                  <a:lnTo>
                    <a:pt x="1464" y="5095"/>
                  </a:lnTo>
                  <a:lnTo>
                    <a:pt x="1830" y="4756"/>
                  </a:lnTo>
                  <a:lnTo>
                    <a:pt x="1830" y="3650"/>
                  </a:lnTo>
                  <a:lnTo>
                    <a:pt x="982" y="2793"/>
                  </a:lnTo>
                  <a:lnTo>
                    <a:pt x="982" y="2062"/>
                  </a:lnTo>
                  <a:lnTo>
                    <a:pt x="1098" y="2062"/>
                  </a:lnTo>
                  <a:lnTo>
                    <a:pt x="1098" y="2811"/>
                  </a:lnTo>
                  <a:lnTo>
                    <a:pt x="1098" y="2820"/>
                  </a:lnTo>
                  <a:lnTo>
                    <a:pt x="1946" y="3658"/>
                  </a:lnTo>
                  <a:lnTo>
                    <a:pt x="1946" y="4916"/>
                  </a:lnTo>
                  <a:lnTo>
                    <a:pt x="1589" y="5282"/>
                  </a:lnTo>
                  <a:lnTo>
                    <a:pt x="866" y="5282"/>
                  </a:lnTo>
                  <a:lnTo>
                    <a:pt x="866" y="5300"/>
                  </a:lnTo>
                  <a:lnTo>
                    <a:pt x="1607" y="5300"/>
                  </a:lnTo>
                  <a:lnTo>
                    <a:pt x="1964" y="4925"/>
                  </a:lnTo>
                  <a:lnTo>
                    <a:pt x="1964" y="3650"/>
                  </a:lnTo>
                  <a:lnTo>
                    <a:pt x="1964" y="3641"/>
                  </a:lnTo>
                  <a:lnTo>
                    <a:pt x="1116" y="2802"/>
                  </a:lnTo>
                  <a:lnTo>
                    <a:pt x="1116" y="2062"/>
                  </a:lnTo>
                  <a:lnTo>
                    <a:pt x="1232" y="2062"/>
                  </a:lnTo>
                  <a:lnTo>
                    <a:pt x="1232" y="2811"/>
                  </a:lnTo>
                  <a:lnTo>
                    <a:pt x="2276" y="3864"/>
                  </a:lnTo>
                  <a:lnTo>
                    <a:pt x="3007" y="3864"/>
                  </a:lnTo>
                  <a:lnTo>
                    <a:pt x="3132" y="3980"/>
                  </a:lnTo>
                  <a:lnTo>
                    <a:pt x="3132" y="4470"/>
                  </a:lnTo>
                  <a:lnTo>
                    <a:pt x="3150" y="4470"/>
                  </a:lnTo>
                  <a:lnTo>
                    <a:pt x="3150" y="3971"/>
                  </a:lnTo>
                  <a:lnTo>
                    <a:pt x="3016" y="3846"/>
                  </a:lnTo>
                  <a:lnTo>
                    <a:pt x="2285" y="3846"/>
                  </a:lnTo>
                  <a:lnTo>
                    <a:pt x="1250" y="2802"/>
                  </a:lnTo>
                  <a:lnTo>
                    <a:pt x="1250" y="2062"/>
                  </a:lnTo>
                  <a:lnTo>
                    <a:pt x="1348" y="2062"/>
                  </a:lnTo>
                  <a:cubicBezTo>
                    <a:pt x="1357" y="2062"/>
                    <a:pt x="1375" y="2053"/>
                    <a:pt x="1384" y="2053"/>
                  </a:cubicBezTo>
                  <a:lnTo>
                    <a:pt x="1384" y="2811"/>
                  </a:lnTo>
                  <a:lnTo>
                    <a:pt x="2195" y="3658"/>
                  </a:lnTo>
                  <a:lnTo>
                    <a:pt x="3052" y="3658"/>
                  </a:lnTo>
                  <a:lnTo>
                    <a:pt x="3364" y="3953"/>
                  </a:lnTo>
                  <a:lnTo>
                    <a:pt x="3364" y="4470"/>
                  </a:lnTo>
                  <a:lnTo>
                    <a:pt x="3168" y="4470"/>
                  </a:lnTo>
                  <a:cubicBezTo>
                    <a:pt x="3043" y="4470"/>
                    <a:pt x="2945" y="4568"/>
                    <a:pt x="2945" y="4693"/>
                  </a:cubicBezTo>
                  <a:lnTo>
                    <a:pt x="2945" y="4684"/>
                  </a:lnTo>
                  <a:lnTo>
                    <a:pt x="2401" y="4684"/>
                  </a:lnTo>
                  <a:lnTo>
                    <a:pt x="1571" y="5523"/>
                  </a:lnTo>
                  <a:lnTo>
                    <a:pt x="866" y="5523"/>
                  </a:lnTo>
                  <a:lnTo>
                    <a:pt x="866" y="5541"/>
                  </a:lnTo>
                  <a:lnTo>
                    <a:pt x="1580" y="5541"/>
                  </a:lnTo>
                  <a:lnTo>
                    <a:pt x="1580" y="5532"/>
                  </a:lnTo>
                  <a:lnTo>
                    <a:pt x="2410" y="4702"/>
                  </a:lnTo>
                  <a:lnTo>
                    <a:pt x="2945" y="4702"/>
                  </a:lnTo>
                  <a:lnTo>
                    <a:pt x="2945" y="4979"/>
                  </a:lnTo>
                  <a:lnTo>
                    <a:pt x="2401" y="4979"/>
                  </a:lnTo>
                  <a:lnTo>
                    <a:pt x="2392" y="4988"/>
                  </a:lnTo>
                  <a:lnTo>
                    <a:pt x="1625" y="5755"/>
                  </a:lnTo>
                  <a:lnTo>
                    <a:pt x="866" y="5755"/>
                  </a:lnTo>
                  <a:lnTo>
                    <a:pt x="866" y="5773"/>
                  </a:lnTo>
                  <a:lnTo>
                    <a:pt x="1633" y="5773"/>
                  </a:lnTo>
                  <a:lnTo>
                    <a:pt x="2401" y="4997"/>
                  </a:lnTo>
                  <a:lnTo>
                    <a:pt x="2945" y="4997"/>
                  </a:lnTo>
                  <a:lnTo>
                    <a:pt x="2945" y="5220"/>
                  </a:lnTo>
                  <a:lnTo>
                    <a:pt x="2499" y="5220"/>
                  </a:lnTo>
                  <a:lnTo>
                    <a:pt x="2249" y="5452"/>
                  </a:lnTo>
                  <a:cubicBezTo>
                    <a:pt x="2240" y="5443"/>
                    <a:pt x="2231" y="5434"/>
                    <a:pt x="2222" y="5434"/>
                  </a:cubicBezTo>
                  <a:cubicBezTo>
                    <a:pt x="2187" y="5434"/>
                    <a:pt x="2169" y="5460"/>
                    <a:pt x="2169" y="5487"/>
                  </a:cubicBezTo>
                  <a:cubicBezTo>
                    <a:pt x="2169" y="5523"/>
                    <a:pt x="2187" y="5541"/>
                    <a:pt x="2222" y="5541"/>
                  </a:cubicBezTo>
                  <a:cubicBezTo>
                    <a:pt x="2249" y="5541"/>
                    <a:pt x="2276" y="5523"/>
                    <a:pt x="2276" y="5487"/>
                  </a:cubicBezTo>
                  <a:cubicBezTo>
                    <a:pt x="2276" y="5478"/>
                    <a:pt x="2267" y="5469"/>
                    <a:pt x="2267" y="5460"/>
                  </a:cubicBezTo>
                  <a:lnTo>
                    <a:pt x="2508" y="5237"/>
                  </a:lnTo>
                  <a:lnTo>
                    <a:pt x="2945" y="5237"/>
                  </a:lnTo>
                  <a:lnTo>
                    <a:pt x="2945" y="5362"/>
                  </a:lnTo>
                  <a:cubicBezTo>
                    <a:pt x="2945" y="5389"/>
                    <a:pt x="2954" y="5416"/>
                    <a:pt x="2963" y="5443"/>
                  </a:cubicBezTo>
                  <a:lnTo>
                    <a:pt x="2517" y="5443"/>
                  </a:lnTo>
                  <a:lnTo>
                    <a:pt x="2160" y="5782"/>
                  </a:lnTo>
                  <a:cubicBezTo>
                    <a:pt x="2151" y="5773"/>
                    <a:pt x="2142" y="5773"/>
                    <a:pt x="2133" y="5773"/>
                  </a:cubicBezTo>
                  <a:cubicBezTo>
                    <a:pt x="2097" y="5773"/>
                    <a:pt x="2079" y="5791"/>
                    <a:pt x="2079" y="5826"/>
                  </a:cubicBezTo>
                  <a:cubicBezTo>
                    <a:pt x="2079" y="5853"/>
                    <a:pt x="2097" y="5880"/>
                    <a:pt x="2133" y="5880"/>
                  </a:cubicBezTo>
                  <a:cubicBezTo>
                    <a:pt x="2160" y="5880"/>
                    <a:pt x="2187" y="5853"/>
                    <a:pt x="2187" y="5826"/>
                  </a:cubicBezTo>
                  <a:cubicBezTo>
                    <a:pt x="2187" y="5808"/>
                    <a:pt x="2178" y="5799"/>
                    <a:pt x="2169" y="5791"/>
                  </a:cubicBezTo>
                  <a:lnTo>
                    <a:pt x="2526" y="5460"/>
                  </a:lnTo>
                  <a:lnTo>
                    <a:pt x="2972" y="5460"/>
                  </a:lnTo>
                  <a:lnTo>
                    <a:pt x="2972" y="5452"/>
                  </a:lnTo>
                  <a:cubicBezTo>
                    <a:pt x="2998" y="5523"/>
                    <a:pt x="3079" y="5576"/>
                    <a:pt x="3168" y="5576"/>
                  </a:cubicBezTo>
                  <a:lnTo>
                    <a:pt x="3159" y="5576"/>
                  </a:lnTo>
                  <a:lnTo>
                    <a:pt x="3150" y="5951"/>
                  </a:lnTo>
                  <a:lnTo>
                    <a:pt x="3159" y="5960"/>
                  </a:lnTo>
                  <a:lnTo>
                    <a:pt x="4051" y="6879"/>
                  </a:lnTo>
                  <a:lnTo>
                    <a:pt x="4604" y="6879"/>
                  </a:lnTo>
                  <a:cubicBezTo>
                    <a:pt x="4586" y="6941"/>
                    <a:pt x="4560" y="6995"/>
                    <a:pt x="4542" y="7048"/>
                  </a:cubicBezTo>
                  <a:lnTo>
                    <a:pt x="3962" y="7048"/>
                  </a:lnTo>
                  <a:lnTo>
                    <a:pt x="3212" y="6281"/>
                  </a:lnTo>
                  <a:cubicBezTo>
                    <a:pt x="3221" y="6254"/>
                    <a:pt x="3212" y="6219"/>
                    <a:pt x="3186" y="6210"/>
                  </a:cubicBezTo>
                  <a:cubicBezTo>
                    <a:pt x="3176" y="6204"/>
                    <a:pt x="3166" y="6201"/>
                    <a:pt x="3155" y="6201"/>
                  </a:cubicBezTo>
                  <a:cubicBezTo>
                    <a:pt x="3137" y="6201"/>
                    <a:pt x="3120" y="6210"/>
                    <a:pt x="3114" y="6228"/>
                  </a:cubicBezTo>
                  <a:cubicBezTo>
                    <a:pt x="3096" y="6254"/>
                    <a:pt x="3114" y="6290"/>
                    <a:pt x="3141" y="6299"/>
                  </a:cubicBezTo>
                  <a:cubicBezTo>
                    <a:pt x="3148" y="6303"/>
                    <a:pt x="3156" y="6305"/>
                    <a:pt x="3163" y="6305"/>
                  </a:cubicBezTo>
                  <a:cubicBezTo>
                    <a:pt x="3174" y="6305"/>
                    <a:pt x="3184" y="6301"/>
                    <a:pt x="3195" y="6290"/>
                  </a:cubicBezTo>
                  <a:lnTo>
                    <a:pt x="3953" y="7075"/>
                  </a:lnTo>
                  <a:lnTo>
                    <a:pt x="4542" y="7075"/>
                  </a:lnTo>
                  <a:cubicBezTo>
                    <a:pt x="4524" y="7129"/>
                    <a:pt x="4506" y="7191"/>
                    <a:pt x="4497" y="7236"/>
                  </a:cubicBezTo>
                  <a:lnTo>
                    <a:pt x="3810" y="7236"/>
                  </a:lnTo>
                  <a:lnTo>
                    <a:pt x="2838" y="6281"/>
                  </a:lnTo>
                  <a:cubicBezTo>
                    <a:pt x="2847" y="6272"/>
                    <a:pt x="2847" y="6263"/>
                    <a:pt x="2847" y="6254"/>
                  </a:cubicBezTo>
                  <a:cubicBezTo>
                    <a:pt x="2847" y="6228"/>
                    <a:pt x="2820" y="6201"/>
                    <a:pt x="2793" y="6201"/>
                  </a:cubicBezTo>
                  <a:cubicBezTo>
                    <a:pt x="2766" y="6201"/>
                    <a:pt x="2740" y="6228"/>
                    <a:pt x="2740" y="6254"/>
                  </a:cubicBezTo>
                  <a:cubicBezTo>
                    <a:pt x="2740" y="6281"/>
                    <a:pt x="2766" y="6308"/>
                    <a:pt x="2793" y="6308"/>
                  </a:cubicBezTo>
                  <a:cubicBezTo>
                    <a:pt x="2811" y="6308"/>
                    <a:pt x="2820" y="6299"/>
                    <a:pt x="2829" y="6290"/>
                  </a:cubicBezTo>
                  <a:lnTo>
                    <a:pt x="3801" y="7254"/>
                  </a:lnTo>
                  <a:lnTo>
                    <a:pt x="4488" y="7254"/>
                  </a:lnTo>
                  <a:cubicBezTo>
                    <a:pt x="4488" y="7271"/>
                    <a:pt x="4488" y="7280"/>
                    <a:pt x="4479" y="7289"/>
                  </a:cubicBezTo>
                  <a:cubicBezTo>
                    <a:pt x="4470" y="7334"/>
                    <a:pt x="4470" y="7396"/>
                    <a:pt x="4470" y="7450"/>
                  </a:cubicBezTo>
                  <a:lnTo>
                    <a:pt x="3685" y="7450"/>
                  </a:lnTo>
                  <a:lnTo>
                    <a:pt x="2508" y="6281"/>
                  </a:lnTo>
                  <a:cubicBezTo>
                    <a:pt x="2508" y="6272"/>
                    <a:pt x="2517" y="6263"/>
                    <a:pt x="2517" y="6254"/>
                  </a:cubicBezTo>
                  <a:cubicBezTo>
                    <a:pt x="2517" y="6228"/>
                    <a:pt x="2490" y="6201"/>
                    <a:pt x="2463" y="6201"/>
                  </a:cubicBezTo>
                  <a:cubicBezTo>
                    <a:pt x="2427" y="6201"/>
                    <a:pt x="2410" y="6228"/>
                    <a:pt x="2410" y="6254"/>
                  </a:cubicBezTo>
                  <a:cubicBezTo>
                    <a:pt x="2410" y="6281"/>
                    <a:pt x="2427" y="6308"/>
                    <a:pt x="2463" y="6308"/>
                  </a:cubicBezTo>
                  <a:cubicBezTo>
                    <a:pt x="2472" y="6308"/>
                    <a:pt x="2490" y="6299"/>
                    <a:pt x="2499" y="6290"/>
                  </a:cubicBezTo>
                  <a:lnTo>
                    <a:pt x="3676" y="7468"/>
                  </a:lnTo>
                  <a:lnTo>
                    <a:pt x="4470" y="7468"/>
                  </a:lnTo>
                  <a:cubicBezTo>
                    <a:pt x="4470" y="7503"/>
                    <a:pt x="4470" y="7539"/>
                    <a:pt x="4470" y="7575"/>
                  </a:cubicBezTo>
                  <a:lnTo>
                    <a:pt x="3899" y="7575"/>
                  </a:lnTo>
                  <a:cubicBezTo>
                    <a:pt x="3899" y="7566"/>
                    <a:pt x="3890" y="7548"/>
                    <a:pt x="3873" y="7539"/>
                  </a:cubicBezTo>
                  <a:cubicBezTo>
                    <a:pt x="3865" y="7534"/>
                    <a:pt x="3857" y="7532"/>
                    <a:pt x="3849" y="7532"/>
                  </a:cubicBezTo>
                  <a:cubicBezTo>
                    <a:pt x="3828" y="7532"/>
                    <a:pt x="3808" y="7547"/>
                    <a:pt x="3801" y="7566"/>
                  </a:cubicBezTo>
                  <a:cubicBezTo>
                    <a:pt x="3783" y="7593"/>
                    <a:pt x="3801" y="7619"/>
                    <a:pt x="3828" y="7637"/>
                  </a:cubicBezTo>
                  <a:cubicBezTo>
                    <a:pt x="3835" y="7639"/>
                    <a:pt x="3841" y="7641"/>
                    <a:pt x="3848" y="7641"/>
                  </a:cubicBezTo>
                  <a:cubicBezTo>
                    <a:pt x="3868" y="7641"/>
                    <a:pt x="3886" y="7631"/>
                    <a:pt x="3899" y="7610"/>
                  </a:cubicBezTo>
                  <a:cubicBezTo>
                    <a:pt x="3899" y="7602"/>
                    <a:pt x="3899" y="7602"/>
                    <a:pt x="3899" y="7593"/>
                  </a:cubicBezTo>
                  <a:lnTo>
                    <a:pt x="4470" y="7593"/>
                  </a:lnTo>
                  <a:cubicBezTo>
                    <a:pt x="4470" y="7646"/>
                    <a:pt x="4479" y="7700"/>
                    <a:pt x="4479" y="7753"/>
                  </a:cubicBezTo>
                  <a:lnTo>
                    <a:pt x="4042" y="7753"/>
                  </a:lnTo>
                  <a:cubicBezTo>
                    <a:pt x="4042" y="7735"/>
                    <a:pt x="4033" y="7717"/>
                    <a:pt x="4015" y="7709"/>
                  </a:cubicBezTo>
                  <a:cubicBezTo>
                    <a:pt x="4009" y="7706"/>
                    <a:pt x="4002" y="7705"/>
                    <a:pt x="3995" y="7705"/>
                  </a:cubicBezTo>
                  <a:cubicBezTo>
                    <a:pt x="3976" y="7705"/>
                    <a:pt x="3957" y="7715"/>
                    <a:pt x="3944" y="7735"/>
                  </a:cubicBezTo>
                  <a:cubicBezTo>
                    <a:pt x="3935" y="7762"/>
                    <a:pt x="3944" y="7789"/>
                    <a:pt x="3971" y="7807"/>
                  </a:cubicBezTo>
                  <a:cubicBezTo>
                    <a:pt x="3977" y="7809"/>
                    <a:pt x="3984" y="7810"/>
                    <a:pt x="3991" y="7810"/>
                  </a:cubicBezTo>
                  <a:cubicBezTo>
                    <a:pt x="4010" y="7810"/>
                    <a:pt x="4029" y="7800"/>
                    <a:pt x="4042" y="7780"/>
                  </a:cubicBezTo>
                  <a:cubicBezTo>
                    <a:pt x="4042" y="7780"/>
                    <a:pt x="4042" y="7771"/>
                    <a:pt x="4042" y="7771"/>
                  </a:cubicBezTo>
                  <a:lnTo>
                    <a:pt x="4488" y="7771"/>
                  </a:lnTo>
                  <a:cubicBezTo>
                    <a:pt x="4488" y="7816"/>
                    <a:pt x="4497" y="7869"/>
                    <a:pt x="4497" y="7923"/>
                  </a:cubicBezTo>
                  <a:lnTo>
                    <a:pt x="4176" y="7923"/>
                  </a:lnTo>
                  <a:cubicBezTo>
                    <a:pt x="4176" y="7914"/>
                    <a:pt x="4167" y="7896"/>
                    <a:pt x="4149" y="7887"/>
                  </a:cubicBezTo>
                  <a:cubicBezTo>
                    <a:pt x="4142" y="7885"/>
                    <a:pt x="4135" y="7884"/>
                    <a:pt x="4128" y="7884"/>
                  </a:cubicBezTo>
                  <a:cubicBezTo>
                    <a:pt x="4106" y="7884"/>
                    <a:pt x="4084" y="7894"/>
                    <a:pt x="4078" y="7914"/>
                  </a:cubicBezTo>
                  <a:cubicBezTo>
                    <a:pt x="4060" y="7941"/>
                    <a:pt x="4078" y="7967"/>
                    <a:pt x="4105" y="7985"/>
                  </a:cubicBezTo>
                  <a:cubicBezTo>
                    <a:pt x="4109" y="7987"/>
                    <a:pt x="4115" y="7988"/>
                    <a:pt x="4121" y="7988"/>
                  </a:cubicBezTo>
                  <a:cubicBezTo>
                    <a:pt x="4139" y="7988"/>
                    <a:pt x="4163" y="7978"/>
                    <a:pt x="4176" y="7958"/>
                  </a:cubicBezTo>
                  <a:cubicBezTo>
                    <a:pt x="4176" y="7958"/>
                    <a:pt x="4176" y="7949"/>
                    <a:pt x="4176" y="7941"/>
                  </a:cubicBezTo>
                  <a:lnTo>
                    <a:pt x="4506" y="7941"/>
                  </a:lnTo>
                  <a:cubicBezTo>
                    <a:pt x="4506" y="7976"/>
                    <a:pt x="4506" y="8003"/>
                    <a:pt x="4515" y="8039"/>
                  </a:cubicBezTo>
                  <a:cubicBezTo>
                    <a:pt x="4515" y="8056"/>
                    <a:pt x="4515" y="8083"/>
                    <a:pt x="4515" y="8101"/>
                  </a:cubicBezTo>
                  <a:lnTo>
                    <a:pt x="4328" y="8101"/>
                  </a:lnTo>
                  <a:cubicBezTo>
                    <a:pt x="4328" y="8083"/>
                    <a:pt x="4310" y="8074"/>
                    <a:pt x="4301" y="8065"/>
                  </a:cubicBezTo>
                  <a:cubicBezTo>
                    <a:pt x="4291" y="8059"/>
                    <a:pt x="4281" y="8056"/>
                    <a:pt x="4271" y="8056"/>
                  </a:cubicBezTo>
                  <a:cubicBezTo>
                    <a:pt x="4252" y="8056"/>
                    <a:pt x="4235" y="8066"/>
                    <a:pt x="4229" y="8083"/>
                  </a:cubicBezTo>
                  <a:cubicBezTo>
                    <a:pt x="4212" y="8110"/>
                    <a:pt x="4221" y="8146"/>
                    <a:pt x="4247" y="8155"/>
                  </a:cubicBezTo>
                  <a:cubicBezTo>
                    <a:pt x="4257" y="8161"/>
                    <a:pt x="4267" y="8164"/>
                    <a:pt x="4278" y="8164"/>
                  </a:cubicBezTo>
                  <a:cubicBezTo>
                    <a:pt x="4296" y="8164"/>
                    <a:pt x="4313" y="8154"/>
                    <a:pt x="4319" y="8137"/>
                  </a:cubicBezTo>
                  <a:cubicBezTo>
                    <a:pt x="4328" y="8128"/>
                    <a:pt x="4328" y="8128"/>
                    <a:pt x="4328" y="8119"/>
                  </a:cubicBezTo>
                  <a:lnTo>
                    <a:pt x="4524" y="8119"/>
                  </a:lnTo>
                  <a:cubicBezTo>
                    <a:pt x="4524" y="8164"/>
                    <a:pt x="4533" y="8199"/>
                    <a:pt x="4533" y="8244"/>
                  </a:cubicBezTo>
                  <a:lnTo>
                    <a:pt x="4247" y="8244"/>
                  </a:lnTo>
                  <a:lnTo>
                    <a:pt x="4051" y="8378"/>
                  </a:lnTo>
                  <a:lnTo>
                    <a:pt x="3659" y="8378"/>
                  </a:lnTo>
                  <a:lnTo>
                    <a:pt x="3659" y="8387"/>
                  </a:lnTo>
                  <a:cubicBezTo>
                    <a:pt x="3650" y="8342"/>
                    <a:pt x="3605" y="8315"/>
                    <a:pt x="3560" y="8315"/>
                  </a:cubicBezTo>
                  <a:lnTo>
                    <a:pt x="3534" y="8315"/>
                  </a:lnTo>
                  <a:lnTo>
                    <a:pt x="3534" y="7753"/>
                  </a:lnTo>
                  <a:lnTo>
                    <a:pt x="1803" y="6014"/>
                  </a:lnTo>
                  <a:lnTo>
                    <a:pt x="866" y="6014"/>
                  </a:lnTo>
                  <a:lnTo>
                    <a:pt x="866" y="6031"/>
                  </a:lnTo>
                  <a:lnTo>
                    <a:pt x="1794" y="6031"/>
                  </a:lnTo>
                  <a:lnTo>
                    <a:pt x="3516" y="7762"/>
                  </a:lnTo>
                  <a:lnTo>
                    <a:pt x="3516" y="8315"/>
                  </a:lnTo>
                  <a:lnTo>
                    <a:pt x="3257" y="8315"/>
                  </a:lnTo>
                  <a:cubicBezTo>
                    <a:pt x="3212" y="8315"/>
                    <a:pt x="3177" y="8342"/>
                    <a:pt x="3168" y="8387"/>
                  </a:cubicBezTo>
                  <a:lnTo>
                    <a:pt x="3168" y="8378"/>
                  </a:lnTo>
                  <a:lnTo>
                    <a:pt x="2517" y="8378"/>
                  </a:lnTo>
                  <a:lnTo>
                    <a:pt x="2276" y="8627"/>
                  </a:lnTo>
                  <a:lnTo>
                    <a:pt x="2276" y="9145"/>
                  </a:lnTo>
                  <a:lnTo>
                    <a:pt x="1910" y="9493"/>
                  </a:lnTo>
                  <a:lnTo>
                    <a:pt x="1268" y="9493"/>
                  </a:lnTo>
                  <a:lnTo>
                    <a:pt x="1268" y="9404"/>
                  </a:lnTo>
                  <a:lnTo>
                    <a:pt x="1794" y="9404"/>
                  </a:lnTo>
                  <a:lnTo>
                    <a:pt x="2133" y="9038"/>
                  </a:lnTo>
                  <a:lnTo>
                    <a:pt x="2133" y="7396"/>
                  </a:lnTo>
                  <a:lnTo>
                    <a:pt x="1241" y="6513"/>
                  </a:lnTo>
                  <a:lnTo>
                    <a:pt x="866" y="6513"/>
                  </a:lnTo>
                  <a:lnTo>
                    <a:pt x="866" y="6531"/>
                  </a:lnTo>
                  <a:lnTo>
                    <a:pt x="1232" y="6531"/>
                  </a:lnTo>
                  <a:lnTo>
                    <a:pt x="2115" y="7405"/>
                  </a:lnTo>
                  <a:lnTo>
                    <a:pt x="2115" y="9029"/>
                  </a:lnTo>
                  <a:lnTo>
                    <a:pt x="1785" y="9386"/>
                  </a:lnTo>
                  <a:lnTo>
                    <a:pt x="1268" y="9386"/>
                  </a:lnTo>
                  <a:lnTo>
                    <a:pt x="1268" y="9198"/>
                  </a:lnTo>
                  <a:lnTo>
                    <a:pt x="1669" y="9198"/>
                  </a:lnTo>
                  <a:lnTo>
                    <a:pt x="1892" y="8975"/>
                  </a:lnTo>
                  <a:lnTo>
                    <a:pt x="1892" y="7396"/>
                  </a:lnTo>
                  <a:lnTo>
                    <a:pt x="1883" y="7396"/>
                  </a:lnTo>
                  <a:lnTo>
                    <a:pt x="1241" y="6763"/>
                  </a:lnTo>
                  <a:lnTo>
                    <a:pt x="839" y="6763"/>
                  </a:lnTo>
                  <a:lnTo>
                    <a:pt x="839" y="6781"/>
                  </a:lnTo>
                  <a:lnTo>
                    <a:pt x="1232" y="6781"/>
                  </a:lnTo>
                  <a:lnTo>
                    <a:pt x="1874" y="7405"/>
                  </a:lnTo>
                  <a:lnTo>
                    <a:pt x="1874" y="8975"/>
                  </a:lnTo>
                  <a:lnTo>
                    <a:pt x="1660" y="9181"/>
                  </a:lnTo>
                  <a:lnTo>
                    <a:pt x="1268" y="9181"/>
                  </a:lnTo>
                  <a:lnTo>
                    <a:pt x="1268" y="9154"/>
                  </a:lnTo>
                  <a:cubicBezTo>
                    <a:pt x="1268" y="9082"/>
                    <a:pt x="1223" y="9029"/>
                    <a:pt x="1170" y="9011"/>
                  </a:cubicBezTo>
                  <a:lnTo>
                    <a:pt x="1170" y="8128"/>
                  </a:lnTo>
                  <a:lnTo>
                    <a:pt x="1170" y="8119"/>
                  </a:lnTo>
                  <a:lnTo>
                    <a:pt x="420" y="7396"/>
                  </a:lnTo>
                  <a:lnTo>
                    <a:pt x="420" y="7173"/>
                  </a:lnTo>
                  <a:cubicBezTo>
                    <a:pt x="438" y="7173"/>
                    <a:pt x="456" y="7164"/>
                    <a:pt x="465" y="7147"/>
                  </a:cubicBezTo>
                  <a:cubicBezTo>
                    <a:pt x="474" y="7120"/>
                    <a:pt x="465" y="7084"/>
                    <a:pt x="438" y="7075"/>
                  </a:cubicBezTo>
                  <a:cubicBezTo>
                    <a:pt x="429" y="7069"/>
                    <a:pt x="419" y="7066"/>
                    <a:pt x="410" y="7066"/>
                  </a:cubicBezTo>
                  <a:cubicBezTo>
                    <a:pt x="393" y="7066"/>
                    <a:pt x="378" y="7076"/>
                    <a:pt x="367" y="7093"/>
                  </a:cubicBezTo>
                  <a:cubicBezTo>
                    <a:pt x="358" y="7120"/>
                    <a:pt x="367" y="7155"/>
                    <a:pt x="393" y="7164"/>
                  </a:cubicBezTo>
                  <a:cubicBezTo>
                    <a:pt x="393" y="7173"/>
                    <a:pt x="402" y="7173"/>
                    <a:pt x="402" y="7173"/>
                  </a:cubicBezTo>
                  <a:lnTo>
                    <a:pt x="402" y="7396"/>
                  </a:lnTo>
                  <a:lnTo>
                    <a:pt x="411" y="7405"/>
                  </a:lnTo>
                  <a:lnTo>
                    <a:pt x="1152" y="8137"/>
                  </a:lnTo>
                  <a:lnTo>
                    <a:pt x="1152" y="9002"/>
                  </a:lnTo>
                  <a:lnTo>
                    <a:pt x="1027" y="9002"/>
                  </a:lnTo>
                  <a:lnTo>
                    <a:pt x="1027" y="8190"/>
                  </a:lnTo>
                  <a:lnTo>
                    <a:pt x="251" y="7432"/>
                  </a:lnTo>
                  <a:lnTo>
                    <a:pt x="251" y="7120"/>
                  </a:lnTo>
                  <a:cubicBezTo>
                    <a:pt x="260" y="7120"/>
                    <a:pt x="277" y="7111"/>
                    <a:pt x="286" y="7093"/>
                  </a:cubicBezTo>
                  <a:cubicBezTo>
                    <a:pt x="304" y="7066"/>
                    <a:pt x="286" y="7039"/>
                    <a:pt x="260" y="7022"/>
                  </a:cubicBezTo>
                  <a:cubicBezTo>
                    <a:pt x="253" y="7019"/>
                    <a:pt x="246" y="7018"/>
                    <a:pt x="240" y="7018"/>
                  </a:cubicBezTo>
                  <a:cubicBezTo>
                    <a:pt x="220" y="7018"/>
                    <a:pt x="202" y="7028"/>
                    <a:pt x="188" y="7048"/>
                  </a:cubicBezTo>
                  <a:cubicBezTo>
                    <a:pt x="179" y="7075"/>
                    <a:pt x="188" y="7102"/>
                    <a:pt x="215" y="7120"/>
                  </a:cubicBezTo>
                  <a:lnTo>
                    <a:pt x="233" y="7120"/>
                  </a:lnTo>
                  <a:lnTo>
                    <a:pt x="233" y="7441"/>
                  </a:lnTo>
                  <a:lnTo>
                    <a:pt x="1009" y="8199"/>
                  </a:lnTo>
                  <a:lnTo>
                    <a:pt x="1009" y="9002"/>
                  </a:lnTo>
                  <a:lnTo>
                    <a:pt x="875" y="9002"/>
                  </a:lnTo>
                  <a:lnTo>
                    <a:pt x="875" y="8699"/>
                  </a:lnTo>
                  <a:lnTo>
                    <a:pt x="875" y="8690"/>
                  </a:lnTo>
                  <a:lnTo>
                    <a:pt x="331" y="8164"/>
                  </a:lnTo>
                  <a:lnTo>
                    <a:pt x="37" y="8164"/>
                  </a:lnTo>
                  <a:lnTo>
                    <a:pt x="37" y="4372"/>
                  </a:lnTo>
                  <a:lnTo>
                    <a:pt x="804" y="4372"/>
                  </a:lnTo>
                  <a:lnTo>
                    <a:pt x="1205" y="3953"/>
                  </a:lnTo>
                  <a:cubicBezTo>
                    <a:pt x="1214" y="3962"/>
                    <a:pt x="1223" y="3971"/>
                    <a:pt x="1241" y="3971"/>
                  </a:cubicBezTo>
                  <a:cubicBezTo>
                    <a:pt x="1268" y="3971"/>
                    <a:pt x="1294" y="3944"/>
                    <a:pt x="1294" y="3917"/>
                  </a:cubicBezTo>
                  <a:cubicBezTo>
                    <a:pt x="1294" y="3881"/>
                    <a:pt x="1268" y="3864"/>
                    <a:pt x="1241" y="3864"/>
                  </a:cubicBezTo>
                  <a:cubicBezTo>
                    <a:pt x="1205" y="3864"/>
                    <a:pt x="1187" y="3881"/>
                    <a:pt x="1187" y="3917"/>
                  </a:cubicBezTo>
                  <a:cubicBezTo>
                    <a:pt x="1187" y="3926"/>
                    <a:pt x="1187" y="3935"/>
                    <a:pt x="1196" y="3944"/>
                  </a:cubicBezTo>
                  <a:lnTo>
                    <a:pt x="795" y="4354"/>
                  </a:lnTo>
                  <a:lnTo>
                    <a:pt x="37" y="4354"/>
                  </a:lnTo>
                  <a:lnTo>
                    <a:pt x="37" y="4256"/>
                  </a:lnTo>
                  <a:lnTo>
                    <a:pt x="715" y="4256"/>
                  </a:lnTo>
                  <a:lnTo>
                    <a:pt x="1000" y="3962"/>
                  </a:lnTo>
                  <a:cubicBezTo>
                    <a:pt x="1009" y="3962"/>
                    <a:pt x="1018" y="3971"/>
                    <a:pt x="1027" y="3971"/>
                  </a:cubicBezTo>
                  <a:cubicBezTo>
                    <a:pt x="1054" y="3971"/>
                    <a:pt x="1080" y="3944"/>
                    <a:pt x="1080" y="3917"/>
                  </a:cubicBezTo>
                  <a:cubicBezTo>
                    <a:pt x="1080" y="3881"/>
                    <a:pt x="1054" y="3864"/>
                    <a:pt x="1027" y="3864"/>
                  </a:cubicBezTo>
                  <a:cubicBezTo>
                    <a:pt x="991" y="3864"/>
                    <a:pt x="973" y="3881"/>
                    <a:pt x="973" y="3917"/>
                  </a:cubicBezTo>
                  <a:cubicBezTo>
                    <a:pt x="973" y="3926"/>
                    <a:pt x="973" y="3944"/>
                    <a:pt x="982" y="3953"/>
                  </a:cubicBezTo>
                  <a:lnTo>
                    <a:pt x="706" y="4238"/>
                  </a:lnTo>
                  <a:lnTo>
                    <a:pt x="37" y="4238"/>
                  </a:lnTo>
                  <a:lnTo>
                    <a:pt x="37" y="4122"/>
                  </a:lnTo>
                  <a:lnTo>
                    <a:pt x="616" y="4122"/>
                  </a:lnTo>
                  <a:lnTo>
                    <a:pt x="768" y="3962"/>
                  </a:lnTo>
                  <a:cubicBezTo>
                    <a:pt x="777" y="3962"/>
                    <a:pt x="786" y="3971"/>
                    <a:pt x="804" y="3971"/>
                  </a:cubicBezTo>
                  <a:cubicBezTo>
                    <a:pt x="831" y="3971"/>
                    <a:pt x="857" y="3944"/>
                    <a:pt x="857" y="3917"/>
                  </a:cubicBezTo>
                  <a:cubicBezTo>
                    <a:pt x="857" y="3881"/>
                    <a:pt x="831" y="3864"/>
                    <a:pt x="804" y="3864"/>
                  </a:cubicBezTo>
                  <a:cubicBezTo>
                    <a:pt x="768" y="3864"/>
                    <a:pt x="750" y="3881"/>
                    <a:pt x="750" y="3917"/>
                  </a:cubicBezTo>
                  <a:cubicBezTo>
                    <a:pt x="750" y="3926"/>
                    <a:pt x="750" y="3935"/>
                    <a:pt x="759" y="3944"/>
                  </a:cubicBezTo>
                  <a:lnTo>
                    <a:pt x="608" y="4104"/>
                  </a:lnTo>
                  <a:lnTo>
                    <a:pt x="37" y="4104"/>
                  </a:lnTo>
                  <a:lnTo>
                    <a:pt x="37" y="3453"/>
                  </a:lnTo>
                  <a:lnTo>
                    <a:pt x="313" y="3453"/>
                  </a:lnTo>
                  <a:lnTo>
                    <a:pt x="465" y="3578"/>
                  </a:lnTo>
                  <a:cubicBezTo>
                    <a:pt x="456" y="3587"/>
                    <a:pt x="447" y="3605"/>
                    <a:pt x="447" y="3614"/>
                  </a:cubicBezTo>
                  <a:cubicBezTo>
                    <a:pt x="447" y="3650"/>
                    <a:pt x="474" y="3667"/>
                    <a:pt x="500" y="3667"/>
                  </a:cubicBezTo>
                  <a:cubicBezTo>
                    <a:pt x="536" y="3667"/>
                    <a:pt x="554" y="3650"/>
                    <a:pt x="554" y="3614"/>
                  </a:cubicBezTo>
                  <a:cubicBezTo>
                    <a:pt x="554" y="3587"/>
                    <a:pt x="536" y="3560"/>
                    <a:pt x="500" y="3560"/>
                  </a:cubicBezTo>
                  <a:cubicBezTo>
                    <a:pt x="492" y="3560"/>
                    <a:pt x="483" y="3569"/>
                    <a:pt x="483" y="3569"/>
                  </a:cubicBezTo>
                  <a:lnTo>
                    <a:pt x="322" y="3435"/>
                  </a:lnTo>
                  <a:lnTo>
                    <a:pt x="37" y="3435"/>
                  </a:lnTo>
                  <a:lnTo>
                    <a:pt x="37" y="3355"/>
                  </a:lnTo>
                  <a:lnTo>
                    <a:pt x="447" y="3355"/>
                  </a:lnTo>
                  <a:lnTo>
                    <a:pt x="706" y="3587"/>
                  </a:lnTo>
                  <a:cubicBezTo>
                    <a:pt x="697" y="3596"/>
                    <a:pt x="697" y="3605"/>
                    <a:pt x="697" y="3614"/>
                  </a:cubicBezTo>
                  <a:cubicBezTo>
                    <a:pt x="697" y="3650"/>
                    <a:pt x="715" y="3667"/>
                    <a:pt x="750" y="3667"/>
                  </a:cubicBezTo>
                  <a:cubicBezTo>
                    <a:pt x="777" y="3667"/>
                    <a:pt x="804" y="3650"/>
                    <a:pt x="804" y="3614"/>
                  </a:cubicBezTo>
                  <a:cubicBezTo>
                    <a:pt x="804" y="3587"/>
                    <a:pt x="777" y="3560"/>
                    <a:pt x="750" y="3560"/>
                  </a:cubicBezTo>
                  <a:cubicBezTo>
                    <a:pt x="732" y="3560"/>
                    <a:pt x="723" y="3569"/>
                    <a:pt x="715" y="3569"/>
                  </a:cubicBezTo>
                  <a:lnTo>
                    <a:pt x="456" y="3337"/>
                  </a:lnTo>
                  <a:lnTo>
                    <a:pt x="37" y="3337"/>
                  </a:lnTo>
                  <a:lnTo>
                    <a:pt x="37" y="3186"/>
                  </a:lnTo>
                  <a:lnTo>
                    <a:pt x="518" y="3186"/>
                  </a:lnTo>
                  <a:lnTo>
                    <a:pt x="947" y="3587"/>
                  </a:lnTo>
                  <a:cubicBezTo>
                    <a:pt x="938" y="3596"/>
                    <a:pt x="938" y="3605"/>
                    <a:pt x="938" y="3614"/>
                  </a:cubicBezTo>
                  <a:cubicBezTo>
                    <a:pt x="938" y="3650"/>
                    <a:pt x="964" y="3667"/>
                    <a:pt x="991" y="3667"/>
                  </a:cubicBezTo>
                  <a:cubicBezTo>
                    <a:pt x="1018" y="3667"/>
                    <a:pt x="1045" y="3650"/>
                    <a:pt x="1045" y="3614"/>
                  </a:cubicBezTo>
                  <a:cubicBezTo>
                    <a:pt x="1045" y="3587"/>
                    <a:pt x="1018" y="3560"/>
                    <a:pt x="991" y="3560"/>
                  </a:cubicBezTo>
                  <a:cubicBezTo>
                    <a:pt x="973" y="3560"/>
                    <a:pt x="964" y="3569"/>
                    <a:pt x="955" y="3578"/>
                  </a:cubicBezTo>
                  <a:lnTo>
                    <a:pt x="527" y="3168"/>
                  </a:lnTo>
                  <a:lnTo>
                    <a:pt x="37" y="3168"/>
                  </a:lnTo>
                  <a:lnTo>
                    <a:pt x="37" y="1946"/>
                  </a:lnTo>
                  <a:lnTo>
                    <a:pt x="286" y="1946"/>
                  </a:lnTo>
                  <a:lnTo>
                    <a:pt x="393" y="1856"/>
                  </a:lnTo>
                  <a:close/>
                  <a:moveTo>
                    <a:pt x="4051" y="8708"/>
                  </a:moveTo>
                  <a:lnTo>
                    <a:pt x="4203" y="8842"/>
                  </a:lnTo>
                  <a:lnTo>
                    <a:pt x="4542" y="8842"/>
                  </a:lnTo>
                  <a:cubicBezTo>
                    <a:pt x="4542" y="8895"/>
                    <a:pt x="4524" y="8949"/>
                    <a:pt x="4506" y="8993"/>
                  </a:cubicBezTo>
                  <a:cubicBezTo>
                    <a:pt x="4399" y="9279"/>
                    <a:pt x="4149" y="9644"/>
                    <a:pt x="3828" y="9983"/>
                  </a:cubicBezTo>
                  <a:lnTo>
                    <a:pt x="3828" y="9279"/>
                  </a:lnTo>
                  <a:lnTo>
                    <a:pt x="3614" y="9056"/>
                  </a:lnTo>
                  <a:lnTo>
                    <a:pt x="3614" y="8797"/>
                  </a:lnTo>
                  <a:lnTo>
                    <a:pt x="3605" y="8797"/>
                  </a:lnTo>
                  <a:cubicBezTo>
                    <a:pt x="3632" y="8788"/>
                    <a:pt x="3659" y="8752"/>
                    <a:pt x="3659" y="8708"/>
                  </a:cubicBezTo>
                  <a:close/>
                  <a:moveTo>
                    <a:pt x="3596" y="8806"/>
                  </a:moveTo>
                  <a:lnTo>
                    <a:pt x="3596" y="9056"/>
                  </a:lnTo>
                  <a:lnTo>
                    <a:pt x="3810" y="9279"/>
                  </a:lnTo>
                  <a:lnTo>
                    <a:pt x="3810" y="10010"/>
                  </a:lnTo>
                  <a:cubicBezTo>
                    <a:pt x="3792" y="10037"/>
                    <a:pt x="3766" y="10064"/>
                    <a:pt x="3739" y="10090"/>
                  </a:cubicBezTo>
                  <a:lnTo>
                    <a:pt x="3739" y="9305"/>
                  </a:lnTo>
                  <a:lnTo>
                    <a:pt x="3516" y="9091"/>
                  </a:lnTo>
                  <a:lnTo>
                    <a:pt x="3516" y="8806"/>
                  </a:lnTo>
                  <a:close/>
                  <a:moveTo>
                    <a:pt x="3498" y="8806"/>
                  </a:moveTo>
                  <a:lnTo>
                    <a:pt x="3498" y="9091"/>
                  </a:lnTo>
                  <a:lnTo>
                    <a:pt x="3721" y="9314"/>
                  </a:lnTo>
                  <a:lnTo>
                    <a:pt x="3721" y="10108"/>
                  </a:lnTo>
                  <a:cubicBezTo>
                    <a:pt x="3676" y="10153"/>
                    <a:pt x="3632" y="10198"/>
                    <a:pt x="3587" y="10242"/>
                  </a:cubicBezTo>
                  <a:lnTo>
                    <a:pt x="3587" y="9377"/>
                  </a:lnTo>
                  <a:cubicBezTo>
                    <a:pt x="3605" y="9377"/>
                    <a:pt x="3614" y="9368"/>
                    <a:pt x="3623" y="9350"/>
                  </a:cubicBezTo>
                  <a:cubicBezTo>
                    <a:pt x="3641" y="9323"/>
                    <a:pt x="3632" y="9297"/>
                    <a:pt x="3605" y="9279"/>
                  </a:cubicBezTo>
                  <a:cubicBezTo>
                    <a:pt x="3598" y="9276"/>
                    <a:pt x="3591" y="9275"/>
                    <a:pt x="3584" y="9275"/>
                  </a:cubicBezTo>
                  <a:cubicBezTo>
                    <a:pt x="3562" y="9275"/>
                    <a:pt x="3540" y="9285"/>
                    <a:pt x="3534" y="9305"/>
                  </a:cubicBezTo>
                  <a:cubicBezTo>
                    <a:pt x="3516" y="9332"/>
                    <a:pt x="3525" y="9359"/>
                    <a:pt x="3551" y="9377"/>
                  </a:cubicBezTo>
                  <a:lnTo>
                    <a:pt x="3569" y="9377"/>
                  </a:lnTo>
                  <a:lnTo>
                    <a:pt x="3569" y="10260"/>
                  </a:lnTo>
                  <a:cubicBezTo>
                    <a:pt x="3525" y="10305"/>
                    <a:pt x="3480" y="10349"/>
                    <a:pt x="3435" y="10385"/>
                  </a:cubicBezTo>
                  <a:lnTo>
                    <a:pt x="3435" y="9484"/>
                  </a:lnTo>
                  <a:cubicBezTo>
                    <a:pt x="3453" y="9484"/>
                    <a:pt x="3471" y="9475"/>
                    <a:pt x="3480" y="9457"/>
                  </a:cubicBezTo>
                  <a:cubicBezTo>
                    <a:pt x="3489" y="9430"/>
                    <a:pt x="3480" y="9404"/>
                    <a:pt x="3453" y="9386"/>
                  </a:cubicBezTo>
                  <a:cubicBezTo>
                    <a:pt x="3447" y="9383"/>
                    <a:pt x="3439" y="9382"/>
                    <a:pt x="3432" y="9382"/>
                  </a:cubicBezTo>
                  <a:cubicBezTo>
                    <a:pt x="3410" y="9382"/>
                    <a:pt x="3389" y="9392"/>
                    <a:pt x="3382" y="9412"/>
                  </a:cubicBezTo>
                  <a:cubicBezTo>
                    <a:pt x="3364" y="9439"/>
                    <a:pt x="3373" y="9466"/>
                    <a:pt x="3400" y="9484"/>
                  </a:cubicBezTo>
                  <a:lnTo>
                    <a:pt x="3418" y="9484"/>
                  </a:lnTo>
                  <a:lnTo>
                    <a:pt x="3418" y="10403"/>
                  </a:lnTo>
                  <a:cubicBezTo>
                    <a:pt x="3364" y="10447"/>
                    <a:pt x="3311" y="10501"/>
                    <a:pt x="3257" y="10545"/>
                  </a:cubicBezTo>
                  <a:lnTo>
                    <a:pt x="3257" y="9680"/>
                  </a:lnTo>
                  <a:cubicBezTo>
                    <a:pt x="3275" y="9680"/>
                    <a:pt x="3293" y="9671"/>
                    <a:pt x="3302" y="9653"/>
                  </a:cubicBezTo>
                  <a:cubicBezTo>
                    <a:pt x="3311" y="9627"/>
                    <a:pt x="3302" y="9591"/>
                    <a:pt x="3275" y="9582"/>
                  </a:cubicBezTo>
                  <a:cubicBezTo>
                    <a:pt x="3267" y="9577"/>
                    <a:pt x="3259" y="9575"/>
                    <a:pt x="3251" y="9575"/>
                  </a:cubicBezTo>
                  <a:cubicBezTo>
                    <a:pt x="3230" y="9575"/>
                    <a:pt x="3210" y="9589"/>
                    <a:pt x="3204" y="9609"/>
                  </a:cubicBezTo>
                  <a:cubicBezTo>
                    <a:pt x="3186" y="9636"/>
                    <a:pt x="3204" y="9662"/>
                    <a:pt x="3221" y="9680"/>
                  </a:cubicBezTo>
                  <a:lnTo>
                    <a:pt x="3239" y="9680"/>
                  </a:lnTo>
                  <a:lnTo>
                    <a:pt x="3239" y="10563"/>
                  </a:lnTo>
                  <a:cubicBezTo>
                    <a:pt x="3195" y="10599"/>
                    <a:pt x="3150" y="10635"/>
                    <a:pt x="3105" y="10670"/>
                  </a:cubicBezTo>
                  <a:lnTo>
                    <a:pt x="3105" y="9350"/>
                  </a:lnTo>
                  <a:lnTo>
                    <a:pt x="3373" y="9073"/>
                  </a:lnTo>
                  <a:lnTo>
                    <a:pt x="3373" y="8806"/>
                  </a:lnTo>
                  <a:close/>
                  <a:moveTo>
                    <a:pt x="3177" y="8770"/>
                  </a:moveTo>
                  <a:cubicBezTo>
                    <a:pt x="3195" y="8788"/>
                    <a:pt x="3221" y="8806"/>
                    <a:pt x="3257" y="8806"/>
                  </a:cubicBezTo>
                  <a:lnTo>
                    <a:pt x="3355" y="8806"/>
                  </a:lnTo>
                  <a:lnTo>
                    <a:pt x="3355" y="9065"/>
                  </a:lnTo>
                  <a:lnTo>
                    <a:pt x="3088" y="9341"/>
                  </a:lnTo>
                  <a:lnTo>
                    <a:pt x="3088" y="10679"/>
                  </a:lnTo>
                  <a:cubicBezTo>
                    <a:pt x="3061" y="10706"/>
                    <a:pt x="3034" y="10724"/>
                    <a:pt x="3007" y="10751"/>
                  </a:cubicBezTo>
                  <a:lnTo>
                    <a:pt x="3007" y="9332"/>
                  </a:lnTo>
                  <a:lnTo>
                    <a:pt x="3257" y="9073"/>
                  </a:lnTo>
                  <a:lnTo>
                    <a:pt x="3257" y="8806"/>
                  </a:lnTo>
                  <a:lnTo>
                    <a:pt x="3239" y="8806"/>
                  </a:lnTo>
                  <a:lnTo>
                    <a:pt x="3239" y="9065"/>
                  </a:lnTo>
                  <a:lnTo>
                    <a:pt x="2981" y="9323"/>
                  </a:lnTo>
                  <a:lnTo>
                    <a:pt x="2981" y="10760"/>
                  </a:lnTo>
                  <a:cubicBezTo>
                    <a:pt x="2900" y="10822"/>
                    <a:pt x="2820" y="10876"/>
                    <a:pt x="2740" y="10929"/>
                  </a:cubicBezTo>
                  <a:lnTo>
                    <a:pt x="2740" y="8859"/>
                  </a:lnTo>
                  <a:lnTo>
                    <a:pt x="2820" y="8779"/>
                  </a:lnTo>
                  <a:lnTo>
                    <a:pt x="3177" y="8779"/>
                  </a:lnTo>
                  <a:lnTo>
                    <a:pt x="3177" y="8770"/>
                  </a:lnTo>
                  <a:close/>
                  <a:moveTo>
                    <a:pt x="3159" y="8627"/>
                  </a:moveTo>
                  <a:lnTo>
                    <a:pt x="3159" y="8708"/>
                  </a:lnTo>
                  <a:cubicBezTo>
                    <a:pt x="3159" y="8726"/>
                    <a:pt x="3168" y="8743"/>
                    <a:pt x="3177" y="8761"/>
                  </a:cubicBezTo>
                  <a:lnTo>
                    <a:pt x="2811" y="8761"/>
                  </a:lnTo>
                  <a:lnTo>
                    <a:pt x="2722" y="8850"/>
                  </a:lnTo>
                  <a:lnTo>
                    <a:pt x="2722" y="10938"/>
                  </a:lnTo>
                  <a:cubicBezTo>
                    <a:pt x="2686" y="10956"/>
                    <a:pt x="2650" y="10974"/>
                    <a:pt x="2615" y="10991"/>
                  </a:cubicBezTo>
                  <a:lnTo>
                    <a:pt x="2615" y="8752"/>
                  </a:lnTo>
                  <a:lnTo>
                    <a:pt x="2740" y="8627"/>
                  </a:lnTo>
                  <a:close/>
                  <a:moveTo>
                    <a:pt x="313" y="8547"/>
                  </a:moveTo>
                  <a:lnTo>
                    <a:pt x="563" y="8770"/>
                  </a:lnTo>
                  <a:lnTo>
                    <a:pt x="563" y="9011"/>
                  </a:lnTo>
                  <a:lnTo>
                    <a:pt x="572" y="9011"/>
                  </a:lnTo>
                  <a:cubicBezTo>
                    <a:pt x="509" y="9029"/>
                    <a:pt x="474" y="9091"/>
                    <a:pt x="474" y="9154"/>
                  </a:cubicBezTo>
                  <a:lnTo>
                    <a:pt x="474" y="9636"/>
                  </a:lnTo>
                  <a:cubicBezTo>
                    <a:pt x="474" y="9725"/>
                    <a:pt x="545" y="9796"/>
                    <a:pt x="625" y="9796"/>
                  </a:cubicBezTo>
                  <a:lnTo>
                    <a:pt x="768" y="9796"/>
                  </a:lnTo>
                  <a:lnTo>
                    <a:pt x="768" y="11099"/>
                  </a:lnTo>
                  <a:cubicBezTo>
                    <a:pt x="652" y="11063"/>
                    <a:pt x="545" y="11036"/>
                    <a:pt x="456" y="11000"/>
                  </a:cubicBezTo>
                  <a:lnTo>
                    <a:pt x="456" y="10269"/>
                  </a:lnTo>
                  <a:lnTo>
                    <a:pt x="625" y="10073"/>
                  </a:lnTo>
                  <a:lnTo>
                    <a:pt x="625" y="9796"/>
                  </a:lnTo>
                  <a:lnTo>
                    <a:pt x="608" y="9796"/>
                  </a:lnTo>
                  <a:lnTo>
                    <a:pt x="608" y="10073"/>
                  </a:lnTo>
                  <a:lnTo>
                    <a:pt x="438" y="10260"/>
                  </a:lnTo>
                  <a:lnTo>
                    <a:pt x="438" y="10991"/>
                  </a:lnTo>
                  <a:cubicBezTo>
                    <a:pt x="331" y="10947"/>
                    <a:pt x="242" y="10893"/>
                    <a:pt x="179" y="10840"/>
                  </a:cubicBezTo>
                  <a:cubicBezTo>
                    <a:pt x="126" y="10786"/>
                    <a:pt x="54" y="10572"/>
                    <a:pt x="37" y="10492"/>
                  </a:cubicBezTo>
                  <a:lnTo>
                    <a:pt x="37" y="8547"/>
                  </a:lnTo>
                  <a:close/>
                  <a:moveTo>
                    <a:pt x="938" y="9796"/>
                  </a:moveTo>
                  <a:lnTo>
                    <a:pt x="938" y="10135"/>
                  </a:lnTo>
                  <a:lnTo>
                    <a:pt x="947" y="10144"/>
                  </a:lnTo>
                  <a:lnTo>
                    <a:pt x="1571" y="10768"/>
                  </a:lnTo>
                  <a:lnTo>
                    <a:pt x="1571" y="11197"/>
                  </a:lnTo>
                  <a:cubicBezTo>
                    <a:pt x="1437" y="11188"/>
                    <a:pt x="1303" y="11179"/>
                    <a:pt x="1170" y="11161"/>
                  </a:cubicBezTo>
                  <a:cubicBezTo>
                    <a:pt x="1036" y="11152"/>
                    <a:pt x="902" y="11125"/>
                    <a:pt x="786" y="11099"/>
                  </a:cubicBezTo>
                  <a:lnTo>
                    <a:pt x="786" y="9796"/>
                  </a:lnTo>
                  <a:close/>
                  <a:moveTo>
                    <a:pt x="1089" y="9796"/>
                  </a:moveTo>
                  <a:lnTo>
                    <a:pt x="1089" y="10090"/>
                  </a:lnTo>
                  <a:lnTo>
                    <a:pt x="1089" y="10099"/>
                  </a:lnTo>
                  <a:lnTo>
                    <a:pt x="1732" y="10742"/>
                  </a:lnTo>
                  <a:lnTo>
                    <a:pt x="1732" y="11197"/>
                  </a:lnTo>
                  <a:lnTo>
                    <a:pt x="1589" y="11197"/>
                  </a:lnTo>
                  <a:lnTo>
                    <a:pt x="1589" y="10760"/>
                  </a:lnTo>
                  <a:lnTo>
                    <a:pt x="955" y="10135"/>
                  </a:lnTo>
                  <a:lnTo>
                    <a:pt x="955" y="9796"/>
                  </a:lnTo>
                  <a:close/>
                  <a:moveTo>
                    <a:pt x="3168" y="8395"/>
                  </a:moveTo>
                  <a:cubicBezTo>
                    <a:pt x="3168" y="8404"/>
                    <a:pt x="3159" y="8404"/>
                    <a:pt x="3159" y="8413"/>
                  </a:cubicBezTo>
                  <a:lnTo>
                    <a:pt x="3159" y="8485"/>
                  </a:lnTo>
                  <a:lnTo>
                    <a:pt x="2624" y="8485"/>
                  </a:lnTo>
                  <a:lnTo>
                    <a:pt x="2454" y="8645"/>
                  </a:lnTo>
                  <a:lnTo>
                    <a:pt x="2454" y="9181"/>
                  </a:lnTo>
                  <a:lnTo>
                    <a:pt x="2008" y="9636"/>
                  </a:lnTo>
                  <a:lnTo>
                    <a:pt x="1268" y="9636"/>
                  </a:lnTo>
                  <a:lnTo>
                    <a:pt x="1268" y="9653"/>
                  </a:lnTo>
                  <a:lnTo>
                    <a:pt x="2017" y="9653"/>
                  </a:lnTo>
                  <a:lnTo>
                    <a:pt x="2472" y="9189"/>
                  </a:lnTo>
                  <a:lnTo>
                    <a:pt x="2472" y="8645"/>
                  </a:lnTo>
                  <a:lnTo>
                    <a:pt x="2633" y="8503"/>
                  </a:lnTo>
                  <a:lnTo>
                    <a:pt x="3159" y="8503"/>
                  </a:lnTo>
                  <a:lnTo>
                    <a:pt x="3159" y="8610"/>
                  </a:lnTo>
                  <a:lnTo>
                    <a:pt x="2731" y="8610"/>
                  </a:lnTo>
                  <a:lnTo>
                    <a:pt x="2597" y="8743"/>
                  </a:lnTo>
                  <a:lnTo>
                    <a:pt x="2597" y="11000"/>
                  </a:lnTo>
                  <a:cubicBezTo>
                    <a:pt x="2561" y="11018"/>
                    <a:pt x="2526" y="11036"/>
                    <a:pt x="2490" y="11054"/>
                  </a:cubicBezTo>
                  <a:lnTo>
                    <a:pt x="2490" y="10349"/>
                  </a:lnTo>
                  <a:lnTo>
                    <a:pt x="2071" y="9957"/>
                  </a:lnTo>
                  <a:cubicBezTo>
                    <a:pt x="2071" y="9957"/>
                    <a:pt x="2071" y="9948"/>
                    <a:pt x="2071" y="9948"/>
                  </a:cubicBezTo>
                  <a:cubicBezTo>
                    <a:pt x="2079" y="9921"/>
                    <a:pt x="2071" y="9894"/>
                    <a:pt x="2044" y="9876"/>
                  </a:cubicBezTo>
                  <a:cubicBezTo>
                    <a:pt x="2037" y="9874"/>
                    <a:pt x="2030" y="9873"/>
                    <a:pt x="2024" y="9873"/>
                  </a:cubicBezTo>
                  <a:cubicBezTo>
                    <a:pt x="2004" y="9873"/>
                    <a:pt x="1986" y="9883"/>
                    <a:pt x="1972" y="9903"/>
                  </a:cubicBezTo>
                  <a:cubicBezTo>
                    <a:pt x="1964" y="9930"/>
                    <a:pt x="1972" y="9957"/>
                    <a:pt x="1999" y="9974"/>
                  </a:cubicBezTo>
                  <a:cubicBezTo>
                    <a:pt x="2007" y="9978"/>
                    <a:pt x="2014" y="9980"/>
                    <a:pt x="2021" y="9980"/>
                  </a:cubicBezTo>
                  <a:cubicBezTo>
                    <a:pt x="2032" y="9980"/>
                    <a:pt x="2042" y="9976"/>
                    <a:pt x="2053" y="9966"/>
                  </a:cubicBezTo>
                  <a:lnTo>
                    <a:pt x="2472" y="10358"/>
                  </a:lnTo>
                  <a:lnTo>
                    <a:pt x="2472" y="11063"/>
                  </a:lnTo>
                  <a:cubicBezTo>
                    <a:pt x="2427" y="11090"/>
                    <a:pt x="2383" y="11107"/>
                    <a:pt x="2329" y="11116"/>
                  </a:cubicBezTo>
                  <a:lnTo>
                    <a:pt x="2329" y="10483"/>
                  </a:lnTo>
                  <a:lnTo>
                    <a:pt x="1928" y="10117"/>
                  </a:lnTo>
                  <a:cubicBezTo>
                    <a:pt x="1937" y="10090"/>
                    <a:pt x="1928" y="10055"/>
                    <a:pt x="1901" y="10046"/>
                  </a:cubicBezTo>
                  <a:cubicBezTo>
                    <a:pt x="1892" y="10040"/>
                    <a:pt x="1882" y="10037"/>
                    <a:pt x="1873" y="10037"/>
                  </a:cubicBezTo>
                  <a:cubicBezTo>
                    <a:pt x="1856" y="10037"/>
                    <a:pt x="1841" y="10046"/>
                    <a:pt x="1830" y="10064"/>
                  </a:cubicBezTo>
                  <a:cubicBezTo>
                    <a:pt x="1821" y="10090"/>
                    <a:pt x="1830" y="10126"/>
                    <a:pt x="1856" y="10135"/>
                  </a:cubicBezTo>
                  <a:cubicBezTo>
                    <a:pt x="1865" y="10140"/>
                    <a:pt x="1877" y="10142"/>
                    <a:pt x="1887" y="10142"/>
                  </a:cubicBezTo>
                  <a:cubicBezTo>
                    <a:pt x="1897" y="10142"/>
                    <a:pt x="1906" y="10140"/>
                    <a:pt x="1910" y="10135"/>
                  </a:cubicBezTo>
                  <a:lnTo>
                    <a:pt x="2311" y="10492"/>
                  </a:lnTo>
                  <a:lnTo>
                    <a:pt x="2311" y="11125"/>
                  </a:lnTo>
                  <a:cubicBezTo>
                    <a:pt x="2294" y="11134"/>
                    <a:pt x="2267" y="11134"/>
                    <a:pt x="2249" y="11143"/>
                  </a:cubicBezTo>
                  <a:cubicBezTo>
                    <a:pt x="2231" y="11143"/>
                    <a:pt x="2204" y="11152"/>
                    <a:pt x="2187" y="11152"/>
                  </a:cubicBezTo>
                  <a:lnTo>
                    <a:pt x="2187" y="10661"/>
                  </a:lnTo>
                  <a:lnTo>
                    <a:pt x="1758" y="10251"/>
                  </a:lnTo>
                  <a:cubicBezTo>
                    <a:pt x="1758" y="10251"/>
                    <a:pt x="1758" y="10242"/>
                    <a:pt x="1767" y="10242"/>
                  </a:cubicBezTo>
                  <a:cubicBezTo>
                    <a:pt x="1776" y="10215"/>
                    <a:pt x="1767" y="10189"/>
                    <a:pt x="1740" y="10171"/>
                  </a:cubicBezTo>
                  <a:cubicBezTo>
                    <a:pt x="1734" y="10169"/>
                    <a:pt x="1727" y="10167"/>
                    <a:pt x="1719" y="10167"/>
                  </a:cubicBezTo>
                  <a:cubicBezTo>
                    <a:pt x="1698" y="10167"/>
                    <a:pt x="1676" y="10177"/>
                    <a:pt x="1669" y="10198"/>
                  </a:cubicBezTo>
                  <a:cubicBezTo>
                    <a:pt x="1651" y="10224"/>
                    <a:pt x="1660" y="10251"/>
                    <a:pt x="1687" y="10269"/>
                  </a:cubicBezTo>
                  <a:cubicBezTo>
                    <a:pt x="1698" y="10273"/>
                    <a:pt x="1708" y="10275"/>
                    <a:pt x="1716" y="10275"/>
                  </a:cubicBezTo>
                  <a:cubicBezTo>
                    <a:pt x="1729" y="10275"/>
                    <a:pt x="1739" y="10270"/>
                    <a:pt x="1749" y="10260"/>
                  </a:cubicBezTo>
                  <a:lnTo>
                    <a:pt x="2169" y="10670"/>
                  </a:lnTo>
                  <a:lnTo>
                    <a:pt x="2169" y="11161"/>
                  </a:lnTo>
                  <a:cubicBezTo>
                    <a:pt x="2044" y="11179"/>
                    <a:pt x="1901" y="11197"/>
                    <a:pt x="1749" y="11197"/>
                  </a:cubicBezTo>
                  <a:lnTo>
                    <a:pt x="1749" y="10733"/>
                  </a:lnTo>
                  <a:lnTo>
                    <a:pt x="1740" y="10733"/>
                  </a:lnTo>
                  <a:lnTo>
                    <a:pt x="1107" y="10090"/>
                  </a:lnTo>
                  <a:lnTo>
                    <a:pt x="1107" y="9796"/>
                  </a:lnTo>
                  <a:lnTo>
                    <a:pt x="1116" y="9796"/>
                  </a:lnTo>
                  <a:cubicBezTo>
                    <a:pt x="1196" y="9796"/>
                    <a:pt x="1268" y="9725"/>
                    <a:pt x="1268" y="9636"/>
                  </a:cubicBezTo>
                  <a:lnTo>
                    <a:pt x="1268" y="9511"/>
                  </a:lnTo>
                  <a:lnTo>
                    <a:pt x="1919" y="9511"/>
                  </a:lnTo>
                  <a:lnTo>
                    <a:pt x="2294" y="9154"/>
                  </a:lnTo>
                  <a:lnTo>
                    <a:pt x="2294" y="8627"/>
                  </a:lnTo>
                  <a:lnTo>
                    <a:pt x="2526" y="8395"/>
                  </a:lnTo>
                  <a:close/>
                  <a:moveTo>
                    <a:pt x="768" y="0"/>
                  </a:moveTo>
                  <a:cubicBezTo>
                    <a:pt x="637" y="0"/>
                    <a:pt x="397" y="85"/>
                    <a:pt x="295" y="161"/>
                  </a:cubicBezTo>
                  <a:cubicBezTo>
                    <a:pt x="188" y="242"/>
                    <a:pt x="10" y="581"/>
                    <a:pt x="1" y="590"/>
                  </a:cubicBezTo>
                  <a:lnTo>
                    <a:pt x="1" y="599"/>
                  </a:lnTo>
                  <a:lnTo>
                    <a:pt x="1" y="10492"/>
                  </a:lnTo>
                  <a:cubicBezTo>
                    <a:pt x="1" y="10510"/>
                    <a:pt x="81" y="10795"/>
                    <a:pt x="161" y="10867"/>
                  </a:cubicBezTo>
                  <a:cubicBezTo>
                    <a:pt x="447" y="11116"/>
                    <a:pt x="1125" y="11232"/>
                    <a:pt x="1678" y="11232"/>
                  </a:cubicBezTo>
                  <a:cubicBezTo>
                    <a:pt x="1901" y="11232"/>
                    <a:pt x="2106" y="11215"/>
                    <a:pt x="2258" y="11179"/>
                  </a:cubicBezTo>
                  <a:cubicBezTo>
                    <a:pt x="3025" y="10991"/>
                    <a:pt x="4256" y="9743"/>
                    <a:pt x="4542" y="9002"/>
                  </a:cubicBezTo>
                  <a:cubicBezTo>
                    <a:pt x="4631" y="8779"/>
                    <a:pt x="4586" y="8395"/>
                    <a:pt x="4551" y="8030"/>
                  </a:cubicBezTo>
                  <a:cubicBezTo>
                    <a:pt x="4515" y="7744"/>
                    <a:pt x="4488" y="7477"/>
                    <a:pt x="4515" y="7298"/>
                  </a:cubicBezTo>
                  <a:cubicBezTo>
                    <a:pt x="4551" y="7129"/>
                    <a:pt x="4640" y="6879"/>
                    <a:pt x="4738" y="6638"/>
                  </a:cubicBezTo>
                  <a:cubicBezTo>
                    <a:pt x="4818" y="6406"/>
                    <a:pt x="4907" y="6174"/>
                    <a:pt x="4943" y="6005"/>
                  </a:cubicBezTo>
                  <a:cubicBezTo>
                    <a:pt x="5006" y="5701"/>
                    <a:pt x="5006" y="5059"/>
                    <a:pt x="4961" y="4729"/>
                  </a:cubicBezTo>
                  <a:cubicBezTo>
                    <a:pt x="4881" y="4247"/>
                    <a:pt x="4479" y="3328"/>
                    <a:pt x="4185" y="2945"/>
                  </a:cubicBezTo>
                  <a:cubicBezTo>
                    <a:pt x="3971" y="2677"/>
                    <a:pt x="3132" y="2133"/>
                    <a:pt x="3096" y="2106"/>
                  </a:cubicBezTo>
                  <a:cubicBezTo>
                    <a:pt x="3096" y="2106"/>
                    <a:pt x="2936" y="1981"/>
                    <a:pt x="2900" y="1928"/>
                  </a:cubicBezTo>
                  <a:cubicBezTo>
                    <a:pt x="2820" y="1812"/>
                    <a:pt x="2749" y="1589"/>
                    <a:pt x="2686" y="1375"/>
                  </a:cubicBezTo>
                  <a:cubicBezTo>
                    <a:pt x="2615" y="1125"/>
                    <a:pt x="2543" y="875"/>
                    <a:pt x="2436" y="741"/>
                  </a:cubicBezTo>
                  <a:cubicBezTo>
                    <a:pt x="2151" y="393"/>
                    <a:pt x="1241" y="54"/>
                    <a:pt x="786" y="1"/>
                  </a:cubicBezTo>
                  <a:cubicBezTo>
                    <a:pt x="780" y="0"/>
                    <a:pt x="774" y="0"/>
                    <a:pt x="7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7772047" y="3115746"/>
              <a:ext cx="201743" cy="169398"/>
            </a:xfrm>
            <a:custGeom>
              <a:avLst/>
              <a:gdLst/>
              <a:ahLst/>
              <a:cxnLst/>
              <a:rect l="l" t="t" r="r" b="b"/>
              <a:pathLst>
                <a:path w="2445" h="2053" extrusionOk="0">
                  <a:moveTo>
                    <a:pt x="1508" y="0"/>
                  </a:moveTo>
                  <a:lnTo>
                    <a:pt x="0" y="1490"/>
                  </a:lnTo>
                  <a:lnTo>
                    <a:pt x="0" y="2052"/>
                  </a:lnTo>
                  <a:lnTo>
                    <a:pt x="18" y="2052"/>
                  </a:lnTo>
                  <a:lnTo>
                    <a:pt x="18" y="1499"/>
                  </a:lnTo>
                  <a:lnTo>
                    <a:pt x="1517" y="18"/>
                  </a:lnTo>
                  <a:lnTo>
                    <a:pt x="2445" y="18"/>
                  </a:lnTo>
                  <a:lnTo>
                    <a:pt x="244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7934024" y="3193474"/>
              <a:ext cx="69228" cy="142004"/>
            </a:xfrm>
            <a:custGeom>
              <a:avLst/>
              <a:gdLst/>
              <a:ahLst/>
              <a:cxnLst/>
              <a:rect l="l" t="t" r="r" b="b"/>
              <a:pathLst>
                <a:path w="839" h="1721" extrusionOk="0">
                  <a:moveTo>
                    <a:pt x="778" y="1"/>
                  </a:moveTo>
                  <a:cubicBezTo>
                    <a:pt x="772" y="1"/>
                    <a:pt x="765" y="2"/>
                    <a:pt x="758" y="4"/>
                  </a:cubicBezTo>
                  <a:cubicBezTo>
                    <a:pt x="732" y="22"/>
                    <a:pt x="714" y="49"/>
                    <a:pt x="732" y="75"/>
                  </a:cubicBezTo>
                  <a:cubicBezTo>
                    <a:pt x="741" y="93"/>
                    <a:pt x="758" y="102"/>
                    <a:pt x="767" y="102"/>
                  </a:cubicBezTo>
                  <a:lnTo>
                    <a:pt x="767" y="209"/>
                  </a:lnTo>
                  <a:lnTo>
                    <a:pt x="54" y="923"/>
                  </a:lnTo>
                  <a:lnTo>
                    <a:pt x="54" y="1610"/>
                  </a:lnTo>
                  <a:cubicBezTo>
                    <a:pt x="45" y="1610"/>
                    <a:pt x="45" y="1619"/>
                    <a:pt x="36" y="1619"/>
                  </a:cubicBezTo>
                  <a:cubicBezTo>
                    <a:pt x="9" y="1628"/>
                    <a:pt x="0" y="1663"/>
                    <a:pt x="9" y="1690"/>
                  </a:cubicBezTo>
                  <a:cubicBezTo>
                    <a:pt x="22" y="1710"/>
                    <a:pt x="41" y="1720"/>
                    <a:pt x="60" y="1720"/>
                  </a:cubicBezTo>
                  <a:cubicBezTo>
                    <a:pt x="67" y="1720"/>
                    <a:pt x="74" y="1719"/>
                    <a:pt x="80" y="1717"/>
                  </a:cubicBezTo>
                  <a:cubicBezTo>
                    <a:pt x="107" y="1699"/>
                    <a:pt x="125" y="1663"/>
                    <a:pt x="107" y="1637"/>
                  </a:cubicBezTo>
                  <a:cubicBezTo>
                    <a:pt x="98" y="1628"/>
                    <a:pt x="80" y="1619"/>
                    <a:pt x="71" y="1610"/>
                  </a:cubicBezTo>
                  <a:lnTo>
                    <a:pt x="71" y="932"/>
                  </a:lnTo>
                  <a:lnTo>
                    <a:pt x="785" y="218"/>
                  </a:lnTo>
                  <a:lnTo>
                    <a:pt x="785" y="102"/>
                  </a:lnTo>
                  <a:lnTo>
                    <a:pt x="803" y="102"/>
                  </a:lnTo>
                  <a:cubicBezTo>
                    <a:pt x="830" y="84"/>
                    <a:pt x="839" y="58"/>
                    <a:pt x="830" y="31"/>
                  </a:cubicBezTo>
                  <a:cubicBezTo>
                    <a:pt x="816" y="11"/>
                    <a:pt x="798" y="1"/>
                    <a:pt x="7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7922967" y="2833051"/>
              <a:ext cx="69971" cy="157599"/>
            </a:xfrm>
            <a:custGeom>
              <a:avLst/>
              <a:gdLst/>
              <a:ahLst/>
              <a:cxnLst/>
              <a:rect l="l" t="t" r="r" b="b"/>
              <a:pathLst>
                <a:path w="848" h="1910" extrusionOk="0">
                  <a:moveTo>
                    <a:pt x="794" y="1"/>
                  </a:moveTo>
                  <a:cubicBezTo>
                    <a:pt x="768" y="1"/>
                    <a:pt x="741" y="27"/>
                    <a:pt x="741" y="54"/>
                  </a:cubicBezTo>
                  <a:cubicBezTo>
                    <a:pt x="741" y="63"/>
                    <a:pt x="741" y="81"/>
                    <a:pt x="750" y="90"/>
                  </a:cubicBezTo>
                  <a:lnTo>
                    <a:pt x="9" y="839"/>
                  </a:lnTo>
                  <a:lnTo>
                    <a:pt x="0" y="848"/>
                  </a:lnTo>
                  <a:lnTo>
                    <a:pt x="0" y="1535"/>
                  </a:lnTo>
                  <a:lnTo>
                    <a:pt x="295" y="1821"/>
                  </a:lnTo>
                  <a:cubicBezTo>
                    <a:pt x="295" y="1830"/>
                    <a:pt x="286" y="1838"/>
                    <a:pt x="286" y="1856"/>
                  </a:cubicBezTo>
                  <a:cubicBezTo>
                    <a:pt x="286" y="1883"/>
                    <a:pt x="313" y="1910"/>
                    <a:pt x="339" y="1910"/>
                  </a:cubicBezTo>
                  <a:cubicBezTo>
                    <a:pt x="375" y="1910"/>
                    <a:pt x="393" y="1883"/>
                    <a:pt x="393" y="1856"/>
                  </a:cubicBezTo>
                  <a:cubicBezTo>
                    <a:pt x="393" y="1821"/>
                    <a:pt x="375" y="1803"/>
                    <a:pt x="339" y="1803"/>
                  </a:cubicBezTo>
                  <a:cubicBezTo>
                    <a:pt x="330" y="1803"/>
                    <a:pt x="321" y="1803"/>
                    <a:pt x="313" y="1812"/>
                  </a:cubicBezTo>
                  <a:lnTo>
                    <a:pt x="18" y="1526"/>
                  </a:lnTo>
                  <a:lnTo>
                    <a:pt x="18" y="857"/>
                  </a:lnTo>
                  <a:lnTo>
                    <a:pt x="768" y="99"/>
                  </a:lnTo>
                  <a:cubicBezTo>
                    <a:pt x="776" y="108"/>
                    <a:pt x="785" y="108"/>
                    <a:pt x="794" y="108"/>
                  </a:cubicBezTo>
                  <a:cubicBezTo>
                    <a:pt x="821" y="108"/>
                    <a:pt x="848" y="81"/>
                    <a:pt x="848" y="54"/>
                  </a:cubicBezTo>
                  <a:cubicBezTo>
                    <a:pt x="848" y="27"/>
                    <a:pt x="821" y="1"/>
                    <a:pt x="7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7789706" y="3124575"/>
              <a:ext cx="122284" cy="148275"/>
            </a:xfrm>
            <a:custGeom>
              <a:avLst/>
              <a:gdLst/>
              <a:ahLst/>
              <a:cxnLst/>
              <a:rect l="l" t="t" r="r" b="b"/>
              <a:pathLst>
                <a:path w="1482" h="1797" extrusionOk="0">
                  <a:moveTo>
                    <a:pt x="1428" y="0"/>
                  </a:moveTo>
                  <a:cubicBezTo>
                    <a:pt x="1401" y="0"/>
                    <a:pt x="1374" y="27"/>
                    <a:pt x="1374" y="54"/>
                  </a:cubicBezTo>
                  <a:cubicBezTo>
                    <a:pt x="1374" y="63"/>
                    <a:pt x="1374" y="72"/>
                    <a:pt x="1383" y="81"/>
                  </a:cubicBezTo>
                  <a:lnTo>
                    <a:pt x="54" y="1401"/>
                  </a:lnTo>
                  <a:lnTo>
                    <a:pt x="54" y="1686"/>
                  </a:lnTo>
                  <a:cubicBezTo>
                    <a:pt x="45" y="1686"/>
                    <a:pt x="45" y="1695"/>
                    <a:pt x="36" y="1695"/>
                  </a:cubicBezTo>
                  <a:cubicBezTo>
                    <a:pt x="10" y="1704"/>
                    <a:pt x="1" y="1740"/>
                    <a:pt x="18" y="1767"/>
                  </a:cubicBezTo>
                  <a:cubicBezTo>
                    <a:pt x="25" y="1787"/>
                    <a:pt x="47" y="1797"/>
                    <a:pt x="69" y="1797"/>
                  </a:cubicBezTo>
                  <a:cubicBezTo>
                    <a:pt x="76" y="1797"/>
                    <a:pt x="83" y="1796"/>
                    <a:pt x="90" y="1794"/>
                  </a:cubicBezTo>
                  <a:cubicBezTo>
                    <a:pt x="117" y="1776"/>
                    <a:pt x="125" y="1740"/>
                    <a:pt x="108" y="1713"/>
                  </a:cubicBezTo>
                  <a:cubicBezTo>
                    <a:pt x="99" y="1704"/>
                    <a:pt x="90" y="1695"/>
                    <a:pt x="72" y="1686"/>
                  </a:cubicBezTo>
                  <a:lnTo>
                    <a:pt x="72" y="1410"/>
                  </a:lnTo>
                  <a:lnTo>
                    <a:pt x="1392" y="90"/>
                  </a:lnTo>
                  <a:cubicBezTo>
                    <a:pt x="1401" y="99"/>
                    <a:pt x="1419" y="107"/>
                    <a:pt x="1428" y="107"/>
                  </a:cubicBezTo>
                  <a:cubicBezTo>
                    <a:pt x="1455" y="107"/>
                    <a:pt x="1481" y="81"/>
                    <a:pt x="1481" y="54"/>
                  </a:cubicBezTo>
                  <a:cubicBezTo>
                    <a:pt x="1481" y="27"/>
                    <a:pt x="1455" y="0"/>
                    <a:pt x="142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7916366" y="3194960"/>
              <a:ext cx="49342" cy="116508"/>
            </a:xfrm>
            <a:custGeom>
              <a:avLst/>
              <a:gdLst/>
              <a:ahLst/>
              <a:cxnLst/>
              <a:rect l="l" t="t" r="r" b="b"/>
              <a:pathLst>
                <a:path w="598" h="1412" extrusionOk="0">
                  <a:moveTo>
                    <a:pt x="537" y="0"/>
                  </a:moveTo>
                  <a:cubicBezTo>
                    <a:pt x="531" y="0"/>
                    <a:pt x="524" y="2"/>
                    <a:pt x="517" y="4"/>
                  </a:cubicBezTo>
                  <a:cubicBezTo>
                    <a:pt x="491" y="22"/>
                    <a:pt x="482" y="57"/>
                    <a:pt x="491" y="75"/>
                  </a:cubicBezTo>
                  <a:cubicBezTo>
                    <a:pt x="491" y="84"/>
                    <a:pt x="491" y="84"/>
                    <a:pt x="491" y="84"/>
                  </a:cubicBezTo>
                  <a:lnTo>
                    <a:pt x="54" y="530"/>
                  </a:lnTo>
                  <a:lnTo>
                    <a:pt x="45" y="530"/>
                  </a:lnTo>
                  <a:lnTo>
                    <a:pt x="45" y="1306"/>
                  </a:lnTo>
                  <a:lnTo>
                    <a:pt x="36" y="1306"/>
                  </a:lnTo>
                  <a:cubicBezTo>
                    <a:pt x="9" y="1324"/>
                    <a:pt x="0" y="1360"/>
                    <a:pt x="9" y="1378"/>
                  </a:cubicBezTo>
                  <a:cubicBezTo>
                    <a:pt x="22" y="1397"/>
                    <a:pt x="39" y="1412"/>
                    <a:pt x="58" y="1412"/>
                  </a:cubicBezTo>
                  <a:cubicBezTo>
                    <a:pt x="65" y="1412"/>
                    <a:pt x="73" y="1409"/>
                    <a:pt x="80" y="1404"/>
                  </a:cubicBezTo>
                  <a:cubicBezTo>
                    <a:pt x="107" y="1396"/>
                    <a:pt x="116" y="1360"/>
                    <a:pt x="107" y="1333"/>
                  </a:cubicBezTo>
                  <a:cubicBezTo>
                    <a:pt x="98" y="1315"/>
                    <a:pt x="80" y="1306"/>
                    <a:pt x="71" y="1306"/>
                  </a:cubicBezTo>
                  <a:lnTo>
                    <a:pt x="71" y="539"/>
                  </a:lnTo>
                  <a:lnTo>
                    <a:pt x="509" y="102"/>
                  </a:lnTo>
                  <a:cubicBezTo>
                    <a:pt x="517" y="106"/>
                    <a:pt x="526" y="109"/>
                    <a:pt x="535" y="109"/>
                  </a:cubicBezTo>
                  <a:cubicBezTo>
                    <a:pt x="544" y="109"/>
                    <a:pt x="553" y="106"/>
                    <a:pt x="562" y="102"/>
                  </a:cubicBezTo>
                  <a:cubicBezTo>
                    <a:pt x="589" y="93"/>
                    <a:pt x="598" y="57"/>
                    <a:pt x="589" y="31"/>
                  </a:cubicBezTo>
                  <a:cubicBezTo>
                    <a:pt x="575" y="11"/>
                    <a:pt x="557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7803733" y="2812423"/>
              <a:ext cx="74426" cy="50168"/>
            </a:xfrm>
            <a:custGeom>
              <a:avLst/>
              <a:gdLst/>
              <a:ahLst/>
              <a:cxnLst/>
              <a:rect l="l" t="t" r="r" b="b"/>
              <a:pathLst>
                <a:path w="902" h="608" extrusionOk="0">
                  <a:moveTo>
                    <a:pt x="848" y="1"/>
                  </a:moveTo>
                  <a:cubicBezTo>
                    <a:pt x="812" y="1"/>
                    <a:pt x="794" y="19"/>
                    <a:pt x="794" y="54"/>
                  </a:cubicBezTo>
                  <a:cubicBezTo>
                    <a:pt x="794" y="63"/>
                    <a:pt x="794" y="72"/>
                    <a:pt x="803" y="81"/>
                  </a:cubicBezTo>
                  <a:lnTo>
                    <a:pt x="339" y="545"/>
                  </a:lnTo>
                  <a:lnTo>
                    <a:pt x="98" y="545"/>
                  </a:lnTo>
                  <a:cubicBezTo>
                    <a:pt x="98" y="527"/>
                    <a:pt x="80" y="500"/>
                    <a:pt x="54" y="500"/>
                  </a:cubicBezTo>
                  <a:cubicBezTo>
                    <a:pt x="18" y="500"/>
                    <a:pt x="0" y="527"/>
                    <a:pt x="0" y="554"/>
                  </a:cubicBezTo>
                  <a:cubicBezTo>
                    <a:pt x="0" y="590"/>
                    <a:pt x="18" y="608"/>
                    <a:pt x="54" y="608"/>
                  </a:cubicBezTo>
                  <a:cubicBezTo>
                    <a:pt x="80" y="608"/>
                    <a:pt x="98" y="590"/>
                    <a:pt x="98" y="563"/>
                  </a:cubicBezTo>
                  <a:lnTo>
                    <a:pt x="348" y="563"/>
                  </a:lnTo>
                  <a:lnTo>
                    <a:pt x="812" y="90"/>
                  </a:lnTo>
                  <a:cubicBezTo>
                    <a:pt x="821" y="99"/>
                    <a:pt x="830" y="108"/>
                    <a:pt x="848" y="108"/>
                  </a:cubicBezTo>
                  <a:cubicBezTo>
                    <a:pt x="874" y="108"/>
                    <a:pt x="901" y="81"/>
                    <a:pt x="901" y="54"/>
                  </a:cubicBezTo>
                  <a:cubicBezTo>
                    <a:pt x="901" y="19"/>
                    <a:pt x="874" y="1"/>
                    <a:pt x="8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7800020" y="2783708"/>
              <a:ext cx="112712" cy="103883"/>
            </a:xfrm>
            <a:custGeom>
              <a:avLst/>
              <a:gdLst/>
              <a:ahLst/>
              <a:cxnLst/>
              <a:rect l="l" t="t" r="r" b="b"/>
              <a:pathLst>
                <a:path w="1366" h="1259" extrusionOk="0">
                  <a:moveTo>
                    <a:pt x="1276" y="1"/>
                  </a:moveTo>
                  <a:cubicBezTo>
                    <a:pt x="1232" y="1"/>
                    <a:pt x="1187" y="37"/>
                    <a:pt x="1187" y="90"/>
                  </a:cubicBezTo>
                  <a:cubicBezTo>
                    <a:pt x="1187" y="135"/>
                    <a:pt x="1223" y="170"/>
                    <a:pt x="1267" y="170"/>
                  </a:cubicBezTo>
                  <a:lnTo>
                    <a:pt x="1267" y="527"/>
                  </a:lnTo>
                  <a:lnTo>
                    <a:pt x="589" y="1196"/>
                  </a:lnTo>
                  <a:lnTo>
                    <a:pt x="108" y="1196"/>
                  </a:lnTo>
                  <a:cubicBezTo>
                    <a:pt x="108" y="1179"/>
                    <a:pt x="81" y="1152"/>
                    <a:pt x="54" y="1152"/>
                  </a:cubicBezTo>
                  <a:cubicBezTo>
                    <a:pt x="27" y="1152"/>
                    <a:pt x="0" y="1179"/>
                    <a:pt x="0" y="1205"/>
                  </a:cubicBezTo>
                  <a:cubicBezTo>
                    <a:pt x="0" y="1241"/>
                    <a:pt x="27" y="1259"/>
                    <a:pt x="54" y="1259"/>
                  </a:cubicBezTo>
                  <a:cubicBezTo>
                    <a:pt x="81" y="1259"/>
                    <a:pt x="108" y="1241"/>
                    <a:pt x="108" y="1214"/>
                  </a:cubicBezTo>
                  <a:lnTo>
                    <a:pt x="598" y="1214"/>
                  </a:lnTo>
                  <a:lnTo>
                    <a:pt x="1285" y="536"/>
                  </a:lnTo>
                  <a:lnTo>
                    <a:pt x="1285" y="170"/>
                  </a:lnTo>
                  <a:cubicBezTo>
                    <a:pt x="1330" y="170"/>
                    <a:pt x="1365" y="135"/>
                    <a:pt x="1365" y="90"/>
                  </a:cubicBezTo>
                  <a:cubicBezTo>
                    <a:pt x="1365" y="37"/>
                    <a:pt x="1321" y="1"/>
                    <a:pt x="127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7794904" y="2919939"/>
              <a:ext cx="72941" cy="30282"/>
            </a:xfrm>
            <a:custGeom>
              <a:avLst/>
              <a:gdLst/>
              <a:ahLst/>
              <a:cxnLst/>
              <a:rect l="l" t="t" r="r" b="b"/>
              <a:pathLst>
                <a:path w="884" h="367" extrusionOk="0">
                  <a:moveTo>
                    <a:pt x="830" y="0"/>
                  </a:moveTo>
                  <a:cubicBezTo>
                    <a:pt x="803" y="0"/>
                    <a:pt x="785" y="18"/>
                    <a:pt x="776" y="45"/>
                  </a:cubicBezTo>
                  <a:lnTo>
                    <a:pt x="196" y="45"/>
                  </a:lnTo>
                  <a:lnTo>
                    <a:pt x="45" y="179"/>
                  </a:lnTo>
                  <a:lnTo>
                    <a:pt x="45" y="259"/>
                  </a:lnTo>
                  <a:cubicBezTo>
                    <a:pt x="18" y="268"/>
                    <a:pt x="0" y="286"/>
                    <a:pt x="0" y="313"/>
                  </a:cubicBezTo>
                  <a:cubicBezTo>
                    <a:pt x="0" y="339"/>
                    <a:pt x="18" y="366"/>
                    <a:pt x="54" y="366"/>
                  </a:cubicBezTo>
                  <a:cubicBezTo>
                    <a:pt x="80" y="366"/>
                    <a:pt x="107" y="339"/>
                    <a:pt x="107" y="313"/>
                  </a:cubicBezTo>
                  <a:cubicBezTo>
                    <a:pt x="107" y="286"/>
                    <a:pt x="80" y="268"/>
                    <a:pt x="62" y="259"/>
                  </a:cubicBezTo>
                  <a:lnTo>
                    <a:pt x="62" y="188"/>
                  </a:lnTo>
                  <a:lnTo>
                    <a:pt x="205" y="63"/>
                  </a:lnTo>
                  <a:lnTo>
                    <a:pt x="776" y="63"/>
                  </a:lnTo>
                  <a:cubicBezTo>
                    <a:pt x="785" y="90"/>
                    <a:pt x="803" y="107"/>
                    <a:pt x="830" y="107"/>
                  </a:cubicBezTo>
                  <a:cubicBezTo>
                    <a:pt x="865" y="107"/>
                    <a:pt x="883" y="81"/>
                    <a:pt x="883" y="54"/>
                  </a:cubicBezTo>
                  <a:cubicBezTo>
                    <a:pt x="883" y="27"/>
                    <a:pt x="865" y="0"/>
                    <a:pt x="8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7632185" y="2598958"/>
              <a:ext cx="413058" cy="926863"/>
            </a:xfrm>
            <a:custGeom>
              <a:avLst/>
              <a:gdLst/>
              <a:ahLst/>
              <a:cxnLst/>
              <a:rect l="l" t="t" r="r" b="b"/>
              <a:pathLst>
                <a:path w="5006" h="11233" extrusionOk="0">
                  <a:moveTo>
                    <a:pt x="3810" y="126"/>
                  </a:moveTo>
                  <a:lnTo>
                    <a:pt x="3810" y="1259"/>
                  </a:lnTo>
                  <a:lnTo>
                    <a:pt x="3667" y="1259"/>
                  </a:lnTo>
                  <a:lnTo>
                    <a:pt x="3667" y="946"/>
                  </a:lnTo>
                  <a:lnTo>
                    <a:pt x="3453" y="732"/>
                  </a:lnTo>
                  <a:lnTo>
                    <a:pt x="3453" y="251"/>
                  </a:lnTo>
                  <a:cubicBezTo>
                    <a:pt x="3578" y="197"/>
                    <a:pt x="3694" y="161"/>
                    <a:pt x="3810" y="126"/>
                  </a:cubicBezTo>
                  <a:close/>
                  <a:moveTo>
                    <a:pt x="3970" y="81"/>
                  </a:moveTo>
                  <a:lnTo>
                    <a:pt x="3970" y="1259"/>
                  </a:lnTo>
                  <a:lnTo>
                    <a:pt x="3828" y="1259"/>
                  </a:lnTo>
                  <a:lnTo>
                    <a:pt x="3828" y="117"/>
                  </a:lnTo>
                  <a:cubicBezTo>
                    <a:pt x="3881" y="108"/>
                    <a:pt x="3926" y="99"/>
                    <a:pt x="3970" y="81"/>
                  </a:cubicBezTo>
                  <a:close/>
                  <a:moveTo>
                    <a:pt x="3435" y="251"/>
                  </a:moveTo>
                  <a:lnTo>
                    <a:pt x="3435" y="732"/>
                  </a:lnTo>
                  <a:lnTo>
                    <a:pt x="3649" y="955"/>
                  </a:lnTo>
                  <a:lnTo>
                    <a:pt x="3649" y="1259"/>
                  </a:lnTo>
                  <a:lnTo>
                    <a:pt x="3658" y="1259"/>
                  </a:lnTo>
                  <a:cubicBezTo>
                    <a:pt x="3605" y="1259"/>
                    <a:pt x="3551" y="1294"/>
                    <a:pt x="3524" y="1339"/>
                  </a:cubicBezTo>
                  <a:lnTo>
                    <a:pt x="3524" y="1330"/>
                  </a:lnTo>
                  <a:lnTo>
                    <a:pt x="3212" y="1330"/>
                  </a:lnTo>
                  <a:lnTo>
                    <a:pt x="2953" y="1071"/>
                  </a:lnTo>
                  <a:lnTo>
                    <a:pt x="2454" y="1071"/>
                  </a:lnTo>
                  <a:cubicBezTo>
                    <a:pt x="2498" y="946"/>
                    <a:pt x="2543" y="839"/>
                    <a:pt x="2605" y="768"/>
                  </a:cubicBezTo>
                  <a:cubicBezTo>
                    <a:pt x="2757" y="572"/>
                    <a:pt x="3087" y="393"/>
                    <a:pt x="3435" y="251"/>
                  </a:cubicBezTo>
                  <a:close/>
                  <a:moveTo>
                    <a:pt x="4256" y="37"/>
                  </a:moveTo>
                  <a:cubicBezTo>
                    <a:pt x="4372" y="37"/>
                    <a:pt x="4595" y="117"/>
                    <a:pt x="4693" y="188"/>
                  </a:cubicBezTo>
                  <a:cubicBezTo>
                    <a:pt x="4782" y="260"/>
                    <a:pt x="4952" y="572"/>
                    <a:pt x="4970" y="607"/>
                  </a:cubicBezTo>
                  <a:lnTo>
                    <a:pt x="4970" y="1241"/>
                  </a:lnTo>
                  <a:lnTo>
                    <a:pt x="4746" y="1241"/>
                  </a:lnTo>
                  <a:lnTo>
                    <a:pt x="4657" y="1330"/>
                  </a:lnTo>
                  <a:lnTo>
                    <a:pt x="4283" y="1330"/>
                  </a:lnTo>
                  <a:lnTo>
                    <a:pt x="4283" y="1339"/>
                  </a:lnTo>
                  <a:cubicBezTo>
                    <a:pt x="4256" y="1303"/>
                    <a:pt x="4211" y="1268"/>
                    <a:pt x="4167" y="1268"/>
                  </a:cubicBezTo>
                  <a:lnTo>
                    <a:pt x="4176" y="1268"/>
                  </a:lnTo>
                  <a:lnTo>
                    <a:pt x="4176" y="946"/>
                  </a:lnTo>
                  <a:lnTo>
                    <a:pt x="4381" y="723"/>
                  </a:lnTo>
                  <a:lnTo>
                    <a:pt x="4381" y="63"/>
                  </a:lnTo>
                  <a:lnTo>
                    <a:pt x="4363" y="63"/>
                  </a:lnTo>
                  <a:lnTo>
                    <a:pt x="4363" y="715"/>
                  </a:lnTo>
                  <a:lnTo>
                    <a:pt x="4167" y="938"/>
                  </a:lnTo>
                  <a:lnTo>
                    <a:pt x="4158" y="946"/>
                  </a:lnTo>
                  <a:lnTo>
                    <a:pt x="4158" y="1268"/>
                  </a:lnTo>
                  <a:cubicBezTo>
                    <a:pt x="4158" y="1268"/>
                    <a:pt x="4149" y="1259"/>
                    <a:pt x="4149" y="1259"/>
                  </a:cubicBezTo>
                  <a:lnTo>
                    <a:pt x="3988" y="1259"/>
                  </a:lnTo>
                  <a:lnTo>
                    <a:pt x="3988" y="81"/>
                  </a:lnTo>
                  <a:cubicBezTo>
                    <a:pt x="4077" y="63"/>
                    <a:pt x="4158" y="45"/>
                    <a:pt x="4229" y="37"/>
                  </a:cubicBezTo>
                  <a:close/>
                  <a:moveTo>
                    <a:pt x="2944" y="1089"/>
                  </a:moveTo>
                  <a:lnTo>
                    <a:pt x="3203" y="1348"/>
                  </a:lnTo>
                  <a:lnTo>
                    <a:pt x="3524" y="1348"/>
                  </a:lnTo>
                  <a:cubicBezTo>
                    <a:pt x="3515" y="1366"/>
                    <a:pt x="3506" y="1393"/>
                    <a:pt x="3506" y="1419"/>
                  </a:cubicBezTo>
                  <a:lnTo>
                    <a:pt x="3506" y="1491"/>
                  </a:lnTo>
                  <a:lnTo>
                    <a:pt x="3203" y="1491"/>
                  </a:lnTo>
                  <a:lnTo>
                    <a:pt x="2944" y="1250"/>
                  </a:lnTo>
                  <a:lnTo>
                    <a:pt x="2391" y="1250"/>
                  </a:lnTo>
                  <a:cubicBezTo>
                    <a:pt x="2409" y="1196"/>
                    <a:pt x="2427" y="1143"/>
                    <a:pt x="2445" y="1089"/>
                  </a:cubicBezTo>
                  <a:close/>
                  <a:moveTo>
                    <a:pt x="4970" y="1259"/>
                  </a:moveTo>
                  <a:lnTo>
                    <a:pt x="4970" y="1526"/>
                  </a:lnTo>
                  <a:lnTo>
                    <a:pt x="4300" y="1526"/>
                  </a:lnTo>
                  <a:lnTo>
                    <a:pt x="4300" y="1419"/>
                  </a:lnTo>
                  <a:cubicBezTo>
                    <a:pt x="4300" y="1393"/>
                    <a:pt x="4292" y="1366"/>
                    <a:pt x="4283" y="1348"/>
                  </a:cubicBezTo>
                  <a:lnTo>
                    <a:pt x="4657" y="1348"/>
                  </a:lnTo>
                  <a:lnTo>
                    <a:pt x="4755" y="1259"/>
                  </a:lnTo>
                  <a:close/>
                  <a:moveTo>
                    <a:pt x="2944" y="1268"/>
                  </a:moveTo>
                  <a:lnTo>
                    <a:pt x="3194" y="1508"/>
                  </a:lnTo>
                  <a:lnTo>
                    <a:pt x="3506" y="1508"/>
                  </a:lnTo>
                  <a:lnTo>
                    <a:pt x="3506" y="1651"/>
                  </a:lnTo>
                  <a:lnTo>
                    <a:pt x="2266" y="1651"/>
                  </a:lnTo>
                  <a:cubicBezTo>
                    <a:pt x="2302" y="1571"/>
                    <a:pt x="2329" y="1473"/>
                    <a:pt x="2356" y="1384"/>
                  </a:cubicBezTo>
                  <a:cubicBezTo>
                    <a:pt x="2365" y="1348"/>
                    <a:pt x="2373" y="1303"/>
                    <a:pt x="2391" y="1268"/>
                  </a:cubicBezTo>
                  <a:close/>
                  <a:moveTo>
                    <a:pt x="4970" y="1544"/>
                  </a:moveTo>
                  <a:lnTo>
                    <a:pt x="4970" y="1687"/>
                  </a:lnTo>
                  <a:lnTo>
                    <a:pt x="4300" y="1687"/>
                  </a:lnTo>
                  <a:lnTo>
                    <a:pt x="4300" y="1544"/>
                  </a:lnTo>
                  <a:close/>
                  <a:moveTo>
                    <a:pt x="3506" y="1669"/>
                  </a:moveTo>
                  <a:lnTo>
                    <a:pt x="3506" y="1803"/>
                  </a:lnTo>
                  <a:lnTo>
                    <a:pt x="2213" y="1803"/>
                  </a:lnTo>
                  <a:cubicBezTo>
                    <a:pt x="2231" y="1758"/>
                    <a:pt x="2249" y="1714"/>
                    <a:pt x="2266" y="1669"/>
                  </a:cubicBezTo>
                  <a:close/>
                  <a:moveTo>
                    <a:pt x="4970" y="1705"/>
                  </a:moveTo>
                  <a:lnTo>
                    <a:pt x="4970" y="1928"/>
                  </a:lnTo>
                  <a:lnTo>
                    <a:pt x="4729" y="1928"/>
                  </a:lnTo>
                  <a:lnTo>
                    <a:pt x="4622" y="1839"/>
                  </a:lnTo>
                  <a:lnTo>
                    <a:pt x="4300" y="1839"/>
                  </a:lnTo>
                  <a:lnTo>
                    <a:pt x="4300" y="1705"/>
                  </a:lnTo>
                  <a:close/>
                  <a:moveTo>
                    <a:pt x="777" y="3070"/>
                  </a:moveTo>
                  <a:lnTo>
                    <a:pt x="1365" y="3614"/>
                  </a:lnTo>
                  <a:lnTo>
                    <a:pt x="1365" y="4470"/>
                  </a:lnTo>
                  <a:lnTo>
                    <a:pt x="1169" y="4470"/>
                  </a:lnTo>
                  <a:cubicBezTo>
                    <a:pt x="1053" y="4470"/>
                    <a:pt x="955" y="4568"/>
                    <a:pt x="955" y="4693"/>
                  </a:cubicBezTo>
                  <a:lnTo>
                    <a:pt x="955" y="4881"/>
                  </a:lnTo>
                  <a:lnTo>
                    <a:pt x="72" y="4881"/>
                  </a:lnTo>
                  <a:cubicBezTo>
                    <a:pt x="72" y="4827"/>
                    <a:pt x="81" y="4782"/>
                    <a:pt x="81" y="4738"/>
                  </a:cubicBezTo>
                  <a:cubicBezTo>
                    <a:pt x="90" y="4675"/>
                    <a:pt x="108" y="4613"/>
                    <a:pt x="125" y="4551"/>
                  </a:cubicBezTo>
                  <a:lnTo>
                    <a:pt x="339" y="4551"/>
                  </a:lnTo>
                  <a:lnTo>
                    <a:pt x="411" y="4675"/>
                  </a:lnTo>
                  <a:lnTo>
                    <a:pt x="955" y="4675"/>
                  </a:lnTo>
                  <a:lnTo>
                    <a:pt x="955" y="4658"/>
                  </a:lnTo>
                  <a:lnTo>
                    <a:pt x="429" y="4658"/>
                  </a:lnTo>
                  <a:lnTo>
                    <a:pt x="348" y="4533"/>
                  </a:lnTo>
                  <a:lnTo>
                    <a:pt x="134" y="4533"/>
                  </a:lnTo>
                  <a:cubicBezTo>
                    <a:pt x="206" y="4256"/>
                    <a:pt x="331" y="3917"/>
                    <a:pt x="482" y="3605"/>
                  </a:cubicBezTo>
                  <a:lnTo>
                    <a:pt x="812" y="3908"/>
                  </a:lnTo>
                  <a:lnTo>
                    <a:pt x="812" y="4113"/>
                  </a:lnTo>
                  <a:cubicBezTo>
                    <a:pt x="786" y="4122"/>
                    <a:pt x="768" y="4140"/>
                    <a:pt x="768" y="4167"/>
                  </a:cubicBezTo>
                  <a:cubicBezTo>
                    <a:pt x="768" y="4194"/>
                    <a:pt x="794" y="4220"/>
                    <a:pt x="821" y="4220"/>
                  </a:cubicBezTo>
                  <a:cubicBezTo>
                    <a:pt x="857" y="4220"/>
                    <a:pt x="875" y="4194"/>
                    <a:pt x="875" y="4167"/>
                  </a:cubicBezTo>
                  <a:cubicBezTo>
                    <a:pt x="875" y="4140"/>
                    <a:pt x="857" y="4122"/>
                    <a:pt x="830" y="4113"/>
                  </a:cubicBezTo>
                  <a:lnTo>
                    <a:pt x="830" y="3899"/>
                  </a:lnTo>
                  <a:lnTo>
                    <a:pt x="491" y="3596"/>
                  </a:lnTo>
                  <a:cubicBezTo>
                    <a:pt x="518" y="3534"/>
                    <a:pt x="545" y="3471"/>
                    <a:pt x="580" y="3418"/>
                  </a:cubicBezTo>
                  <a:lnTo>
                    <a:pt x="1142" y="3935"/>
                  </a:lnTo>
                  <a:lnTo>
                    <a:pt x="1142" y="4470"/>
                  </a:lnTo>
                  <a:lnTo>
                    <a:pt x="1169" y="4470"/>
                  </a:lnTo>
                  <a:lnTo>
                    <a:pt x="1169" y="3926"/>
                  </a:lnTo>
                  <a:lnTo>
                    <a:pt x="589" y="3400"/>
                  </a:lnTo>
                  <a:cubicBezTo>
                    <a:pt x="652" y="3275"/>
                    <a:pt x="714" y="3168"/>
                    <a:pt x="777" y="3070"/>
                  </a:cubicBezTo>
                  <a:close/>
                  <a:moveTo>
                    <a:pt x="4184" y="2053"/>
                  </a:moveTo>
                  <a:lnTo>
                    <a:pt x="4184" y="2802"/>
                  </a:lnTo>
                  <a:lnTo>
                    <a:pt x="3328" y="3650"/>
                  </a:lnTo>
                  <a:lnTo>
                    <a:pt x="3328" y="4542"/>
                  </a:lnTo>
                  <a:lnTo>
                    <a:pt x="3685" y="4890"/>
                  </a:lnTo>
                  <a:lnTo>
                    <a:pt x="3694" y="4898"/>
                  </a:lnTo>
                  <a:lnTo>
                    <a:pt x="4140" y="4898"/>
                  </a:lnTo>
                  <a:lnTo>
                    <a:pt x="4140" y="4881"/>
                  </a:lnTo>
                  <a:lnTo>
                    <a:pt x="3703" y="4881"/>
                  </a:lnTo>
                  <a:lnTo>
                    <a:pt x="3346" y="4533"/>
                  </a:lnTo>
                  <a:lnTo>
                    <a:pt x="3346" y="3658"/>
                  </a:lnTo>
                  <a:lnTo>
                    <a:pt x="4202" y="2811"/>
                  </a:lnTo>
                  <a:lnTo>
                    <a:pt x="4202" y="2053"/>
                  </a:lnTo>
                  <a:close/>
                  <a:moveTo>
                    <a:pt x="955" y="4898"/>
                  </a:moveTo>
                  <a:lnTo>
                    <a:pt x="955" y="5130"/>
                  </a:lnTo>
                  <a:lnTo>
                    <a:pt x="54" y="5130"/>
                  </a:lnTo>
                  <a:cubicBezTo>
                    <a:pt x="54" y="5050"/>
                    <a:pt x="63" y="4970"/>
                    <a:pt x="63" y="4898"/>
                  </a:cubicBezTo>
                  <a:close/>
                  <a:moveTo>
                    <a:pt x="955" y="5148"/>
                  </a:moveTo>
                  <a:lnTo>
                    <a:pt x="955" y="5362"/>
                  </a:lnTo>
                  <a:lnTo>
                    <a:pt x="393" y="5362"/>
                  </a:lnTo>
                  <a:lnTo>
                    <a:pt x="286" y="5478"/>
                  </a:lnTo>
                  <a:lnTo>
                    <a:pt x="54" y="5478"/>
                  </a:lnTo>
                  <a:cubicBezTo>
                    <a:pt x="54" y="5371"/>
                    <a:pt x="54" y="5255"/>
                    <a:pt x="54" y="5148"/>
                  </a:cubicBezTo>
                  <a:close/>
                  <a:moveTo>
                    <a:pt x="955" y="5371"/>
                  </a:moveTo>
                  <a:cubicBezTo>
                    <a:pt x="964" y="5487"/>
                    <a:pt x="1053" y="5576"/>
                    <a:pt x="1169" y="5576"/>
                  </a:cubicBezTo>
                  <a:lnTo>
                    <a:pt x="1365" y="5576"/>
                  </a:lnTo>
                  <a:lnTo>
                    <a:pt x="1365" y="5960"/>
                  </a:lnTo>
                  <a:lnTo>
                    <a:pt x="919" y="6397"/>
                  </a:lnTo>
                  <a:lnTo>
                    <a:pt x="224" y="6397"/>
                  </a:lnTo>
                  <a:lnTo>
                    <a:pt x="224" y="6406"/>
                  </a:lnTo>
                  <a:cubicBezTo>
                    <a:pt x="197" y="6335"/>
                    <a:pt x="179" y="6272"/>
                    <a:pt x="152" y="6210"/>
                  </a:cubicBezTo>
                  <a:lnTo>
                    <a:pt x="893" y="6210"/>
                  </a:lnTo>
                  <a:lnTo>
                    <a:pt x="1142" y="5933"/>
                  </a:lnTo>
                  <a:lnTo>
                    <a:pt x="1142" y="5576"/>
                  </a:lnTo>
                  <a:lnTo>
                    <a:pt x="1125" y="5576"/>
                  </a:lnTo>
                  <a:lnTo>
                    <a:pt x="1125" y="5924"/>
                  </a:lnTo>
                  <a:lnTo>
                    <a:pt x="884" y="6192"/>
                  </a:lnTo>
                  <a:lnTo>
                    <a:pt x="152" y="6192"/>
                  </a:lnTo>
                  <a:cubicBezTo>
                    <a:pt x="143" y="6156"/>
                    <a:pt x="125" y="6121"/>
                    <a:pt x="116" y="6085"/>
                  </a:cubicBezTo>
                  <a:lnTo>
                    <a:pt x="687" y="6085"/>
                  </a:lnTo>
                  <a:lnTo>
                    <a:pt x="794" y="5978"/>
                  </a:lnTo>
                  <a:cubicBezTo>
                    <a:pt x="803" y="5982"/>
                    <a:pt x="812" y="5985"/>
                    <a:pt x="821" y="5985"/>
                  </a:cubicBezTo>
                  <a:cubicBezTo>
                    <a:pt x="830" y="5985"/>
                    <a:pt x="839" y="5982"/>
                    <a:pt x="848" y="5978"/>
                  </a:cubicBezTo>
                  <a:cubicBezTo>
                    <a:pt x="875" y="5969"/>
                    <a:pt x="884" y="5933"/>
                    <a:pt x="875" y="5907"/>
                  </a:cubicBezTo>
                  <a:cubicBezTo>
                    <a:pt x="863" y="5889"/>
                    <a:pt x="848" y="5879"/>
                    <a:pt x="831" y="5879"/>
                  </a:cubicBezTo>
                  <a:cubicBezTo>
                    <a:pt x="822" y="5879"/>
                    <a:pt x="813" y="5882"/>
                    <a:pt x="803" y="5889"/>
                  </a:cubicBezTo>
                  <a:cubicBezTo>
                    <a:pt x="777" y="5898"/>
                    <a:pt x="768" y="5933"/>
                    <a:pt x="777" y="5960"/>
                  </a:cubicBezTo>
                  <a:cubicBezTo>
                    <a:pt x="777" y="5960"/>
                    <a:pt x="777" y="5960"/>
                    <a:pt x="786" y="5969"/>
                  </a:cubicBezTo>
                  <a:lnTo>
                    <a:pt x="678" y="6067"/>
                  </a:lnTo>
                  <a:lnTo>
                    <a:pt x="116" y="6067"/>
                  </a:lnTo>
                  <a:cubicBezTo>
                    <a:pt x="108" y="6049"/>
                    <a:pt x="108" y="6022"/>
                    <a:pt x="99" y="6005"/>
                  </a:cubicBezTo>
                  <a:cubicBezTo>
                    <a:pt x="99" y="5978"/>
                    <a:pt x="90" y="5960"/>
                    <a:pt x="90" y="5942"/>
                  </a:cubicBezTo>
                  <a:lnTo>
                    <a:pt x="473" y="5942"/>
                  </a:lnTo>
                  <a:lnTo>
                    <a:pt x="554" y="5871"/>
                  </a:lnTo>
                  <a:cubicBezTo>
                    <a:pt x="566" y="5877"/>
                    <a:pt x="583" y="5883"/>
                    <a:pt x="599" y="5883"/>
                  </a:cubicBezTo>
                  <a:cubicBezTo>
                    <a:pt x="605" y="5883"/>
                    <a:pt x="611" y="5882"/>
                    <a:pt x="616" y="5880"/>
                  </a:cubicBezTo>
                  <a:cubicBezTo>
                    <a:pt x="643" y="5862"/>
                    <a:pt x="652" y="5835"/>
                    <a:pt x="643" y="5808"/>
                  </a:cubicBezTo>
                  <a:cubicBezTo>
                    <a:pt x="630" y="5789"/>
                    <a:pt x="612" y="5774"/>
                    <a:pt x="594" y="5774"/>
                  </a:cubicBezTo>
                  <a:cubicBezTo>
                    <a:pt x="586" y="5774"/>
                    <a:pt x="579" y="5777"/>
                    <a:pt x="571" y="5782"/>
                  </a:cubicBezTo>
                  <a:cubicBezTo>
                    <a:pt x="545" y="5791"/>
                    <a:pt x="527" y="5826"/>
                    <a:pt x="545" y="5853"/>
                  </a:cubicBezTo>
                  <a:lnTo>
                    <a:pt x="464" y="5924"/>
                  </a:lnTo>
                  <a:lnTo>
                    <a:pt x="90" y="5924"/>
                  </a:lnTo>
                  <a:cubicBezTo>
                    <a:pt x="81" y="5898"/>
                    <a:pt x="81" y="5862"/>
                    <a:pt x="72" y="5835"/>
                  </a:cubicBezTo>
                  <a:lnTo>
                    <a:pt x="366" y="5835"/>
                  </a:lnTo>
                  <a:lnTo>
                    <a:pt x="447" y="5746"/>
                  </a:lnTo>
                  <a:cubicBezTo>
                    <a:pt x="455" y="5750"/>
                    <a:pt x="464" y="5753"/>
                    <a:pt x="474" y="5753"/>
                  </a:cubicBezTo>
                  <a:cubicBezTo>
                    <a:pt x="484" y="5753"/>
                    <a:pt x="496" y="5750"/>
                    <a:pt x="509" y="5746"/>
                  </a:cubicBezTo>
                  <a:cubicBezTo>
                    <a:pt x="527" y="5737"/>
                    <a:pt x="545" y="5701"/>
                    <a:pt x="527" y="5675"/>
                  </a:cubicBezTo>
                  <a:cubicBezTo>
                    <a:pt x="520" y="5655"/>
                    <a:pt x="498" y="5644"/>
                    <a:pt x="477" y="5644"/>
                  </a:cubicBezTo>
                  <a:cubicBezTo>
                    <a:pt x="469" y="5644"/>
                    <a:pt x="462" y="5646"/>
                    <a:pt x="455" y="5648"/>
                  </a:cubicBezTo>
                  <a:cubicBezTo>
                    <a:pt x="429" y="5666"/>
                    <a:pt x="420" y="5692"/>
                    <a:pt x="429" y="5719"/>
                  </a:cubicBezTo>
                  <a:cubicBezTo>
                    <a:pt x="438" y="5728"/>
                    <a:pt x="438" y="5728"/>
                    <a:pt x="438" y="5728"/>
                  </a:cubicBezTo>
                  <a:lnTo>
                    <a:pt x="357" y="5817"/>
                  </a:lnTo>
                  <a:lnTo>
                    <a:pt x="72" y="5817"/>
                  </a:lnTo>
                  <a:cubicBezTo>
                    <a:pt x="72" y="5773"/>
                    <a:pt x="63" y="5737"/>
                    <a:pt x="63" y="5692"/>
                  </a:cubicBezTo>
                  <a:lnTo>
                    <a:pt x="241" y="5692"/>
                  </a:lnTo>
                  <a:lnTo>
                    <a:pt x="322" y="5621"/>
                  </a:lnTo>
                  <a:cubicBezTo>
                    <a:pt x="332" y="5632"/>
                    <a:pt x="343" y="5636"/>
                    <a:pt x="353" y="5636"/>
                  </a:cubicBezTo>
                  <a:cubicBezTo>
                    <a:pt x="360" y="5636"/>
                    <a:pt x="368" y="5634"/>
                    <a:pt x="375" y="5630"/>
                  </a:cubicBezTo>
                  <a:cubicBezTo>
                    <a:pt x="402" y="5621"/>
                    <a:pt x="420" y="5585"/>
                    <a:pt x="402" y="5559"/>
                  </a:cubicBezTo>
                  <a:cubicBezTo>
                    <a:pt x="395" y="5539"/>
                    <a:pt x="374" y="5528"/>
                    <a:pt x="352" y="5528"/>
                  </a:cubicBezTo>
                  <a:cubicBezTo>
                    <a:pt x="345" y="5528"/>
                    <a:pt x="337" y="5530"/>
                    <a:pt x="331" y="5532"/>
                  </a:cubicBezTo>
                  <a:cubicBezTo>
                    <a:pt x="304" y="5550"/>
                    <a:pt x="295" y="5585"/>
                    <a:pt x="304" y="5603"/>
                  </a:cubicBezTo>
                  <a:cubicBezTo>
                    <a:pt x="304" y="5612"/>
                    <a:pt x="313" y="5612"/>
                    <a:pt x="313" y="5612"/>
                  </a:cubicBezTo>
                  <a:lnTo>
                    <a:pt x="241" y="5675"/>
                  </a:lnTo>
                  <a:lnTo>
                    <a:pt x="63" y="5675"/>
                  </a:lnTo>
                  <a:cubicBezTo>
                    <a:pt x="63" y="5621"/>
                    <a:pt x="54" y="5559"/>
                    <a:pt x="54" y="5496"/>
                  </a:cubicBezTo>
                  <a:lnTo>
                    <a:pt x="295" y="5496"/>
                  </a:lnTo>
                  <a:lnTo>
                    <a:pt x="402" y="5380"/>
                  </a:lnTo>
                  <a:lnTo>
                    <a:pt x="955" y="5380"/>
                  </a:lnTo>
                  <a:lnTo>
                    <a:pt x="955" y="5371"/>
                  </a:lnTo>
                  <a:close/>
                  <a:moveTo>
                    <a:pt x="1606" y="5576"/>
                  </a:moveTo>
                  <a:lnTo>
                    <a:pt x="1606" y="5924"/>
                  </a:lnTo>
                  <a:lnTo>
                    <a:pt x="946" y="6620"/>
                  </a:lnTo>
                  <a:lnTo>
                    <a:pt x="304" y="6620"/>
                  </a:lnTo>
                  <a:cubicBezTo>
                    <a:pt x="277" y="6558"/>
                    <a:pt x="250" y="6486"/>
                    <a:pt x="232" y="6415"/>
                  </a:cubicBezTo>
                  <a:lnTo>
                    <a:pt x="928" y="6415"/>
                  </a:lnTo>
                  <a:lnTo>
                    <a:pt x="1383" y="5969"/>
                  </a:lnTo>
                  <a:lnTo>
                    <a:pt x="1383" y="5576"/>
                  </a:lnTo>
                  <a:close/>
                  <a:moveTo>
                    <a:pt x="1829" y="5576"/>
                  </a:moveTo>
                  <a:lnTo>
                    <a:pt x="1838" y="5951"/>
                  </a:lnTo>
                  <a:lnTo>
                    <a:pt x="946" y="6861"/>
                  </a:lnTo>
                  <a:lnTo>
                    <a:pt x="393" y="6861"/>
                  </a:lnTo>
                  <a:cubicBezTo>
                    <a:pt x="366" y="6790"/>
                    <a:pt x="339" y="6709"/>
                    <a:pt x="313" y="6638"/>
                  </a:cubicBezTo>
                  <a:lnTo>
                    <a:pt x="955" y="6638"/>
                  </a:lnTo>
                  <a:lnTo>
                    <a:pt x="1624" y="5933"/>
                  </a:lnTo>
                  <a:lnTo>
                    <a:pt x="1624" y="5576"/>
                  </a:lnTo>
                  <a:close/>
                  <a:moveTo>
                    <a:pt x="759" y="8262"/>
                  </a:moveTo>
                  <a:lnTo>
                    <a:pt x="946" y="8395"/>
                  </a:lnTo>
                  <a:lnTo>
                    <a:pt x="1348" y="8395"/>
                  </a:lnTo>
                  <a:cubicBezTo>
                    <a:pt x="1348" y="8404"/>
                    <a:pt x="1348" y="8404"/>
                    <a:pt x="1348" y="8413"/>
                  </a:cubicBezTo>
                  <a:lnTo>
                    <a:pt x="1348" y="8503"/>
                  </a:lnTo>
                  <a:lnTo>
                    <a:pt x="955" y="8503"/>
                  </a:lnTo>
                  <a:lnTo>
                    <a:pt x="768" y="8378"/>
                  </a:lnTo>
                  <a:lnTo>
                    <a:pt x="455" y="8378"/>
                  </a:lnTo>
                  <a:cubicBezTo>
                    <a:pt x="464" y="8342"/>
                    <a:pt x="464" y="8297"/>
                    <a:pt x="473" y="8262"/>
                  </a:cubicBezTo>
                  <a:close/>
                  <a:moveTo>
                    <a:pt x="759" y="8395"/>
                  </a:moveTo>
                  <a:lnTo>
                    <a:pt x="946" y="8520"/>
                  </a:lnTo>
                  <a:lnTo>
                    <a:pt x="1348" y="8520"/>
                  </a:lnTo>
                  <a:lnTo>
                    <a:pt x="1348" y="8592"/>
                  </a:lnTo>
                  <a:lnTo>
                    <a:pt x="919" y="8592"/>
                  </a:lnTo>
                  <a:lnTo>
                    <a:pt x="794" y="8717"/>
                  </a:lnTo>
                  <a:lnTo>
                    <a:pt x="447" y="8717"/>
                  </a:lnTo>
                  <a:cubicBezTo>
                    <a:pt x="447" y="8619"/>
                    <a:pt x="447" y="8511"/>
                    <a:pt x="455" y="8395"/>
                  </a:cubicBezTo>
                  <a:close/>
                  <a:moveTo>
                    <a:pt x="1348" y="8610"/>
                  </a:moveTo>
                  <a:lnTo>
                    <a:pt x="1348" y="8690"/>
                  </a:lnTo>
                  <a:lnTo>
                    <a:pt x="946" y="8690"/>
                  </a:lnTo>
                  <a:lnTo>
                    <a:pt x="794" y="8824"/>
                  </a:lnTo>
                  <a:lnTo>
                    <a:pt x="455" y="8824"/>
                  </a:lnTo>
                  <a:cubicBezTo>
                    <a:pt x="455" y="8797"/>
                    <a:pt x="455" y="8761"/>
                    <a:pt x="447" y="8734"/>
                  </a:cubicBezTo>
                  <a:lnTo>
                    <a:pt x="803" y="8734"/>
                  </a:lnTo>
                  <a:lnTo>
                    <a:pt x="928" y="8610"/>
                  </a:lnTo>
                  <a:close/>
                  <a:moveTo>
                    <a:pt x="4970" y="8181"/>
                  </a:moveTo>
                  <a:lnTo>
                    <a:pt x="4970" y="8315"/>
                  </a:lnTo>
                  <a:lnTo>
                    <a:pt x="4675" y="8315"/>
                  </a:lnTo>
                  <a:lnTo>
                    <a:pt x="4309" y="8699"/>
                  </a:lnTo>
                  <a:lnTo>
                    <a:pt x="4309" y="9002"/>
                  </a:lnTo>
                  <a:lnTo>
                    <a:pt x="4149" y="9002"/>
                  </a:lnTo>
                  <a:lnTo>
                    <a:pt x="4149" y="8699"/>
                  </a:lnTo>
                  <a:lnTo>
                    <a:pt x="4684" y="8181"/>
                  </a:lnTo>
                  <a:close/>
                  <a:moveTo>
                    <a:pt x="4970" y="8333"/>
                  </a:moveTo>
                  <a:lnTo>
                    <a:pt x="4970" y="8529"/>
                  </a:lnTo>
                  <a:lnTo>
                    <a:pt x="4684" y="8529"/>
                  </a:lnTo>
                  <a:lnTo>
                    <a:pt x="4425" y="8761"/>
                  </a:lnTo>
                  <a:lnTo>
                    <a:pt x="4425" y="9002"/>
                  </a:lnTo>
                  <a:lnTo>
                    <a:pt x="4327" y="9002"/>
                  </a:lnTo>
                  <a:lnTo>
                    <a:pt x="4327" y="8699"/>
                  </a:lnTo>
                  <a:lnTo>
                    <a:pt x="4684" y="8333"/>
                  </a:lnTo>
                  <a:close/>
                  <a:moveTo>
                    <a:pt x="3506" y="1821"/>
                  </a:moveTo>
                  <a:lnTo>
                    <a:pt x="3506" y="1901"/>
                  </a:lnTo>
                  <a:cubicBezTo>
                    <a:pt x="3506" y="1972"/>
                    <a:pt x="3551" y="2035"/>
                    <a:pt x="3622" y="2053"/>
                  </a:cubicBezTo>
                  <a:cubicBezTo>
                    <a:pt x="3631" y="2053"/>
                    <a:pt x="3649" y="2062"/>
                    <a:pt x="3658" y="2062"/>
                  </a:cubicBezTo>
                  <a:lnTo>
                    <a:pt x="3756" y="2062"/>
                  </a:lnTo>
                  <a:lnTo>
                    <a:pt x="3756" y="2802"/>
                  </a:lnTo>
                  <a:lnTo>
                    <a:pt x="2721" y="3846"/>
                  </a:lnTo>
                  <a:lnTo>
                    <a:pt x="1990" y="3846"/>
                  </a:lnTo>
                  <a:lnTo>
                    <a:pt x="1856" y="3971"/>
                  </a:lnTo>
                  <a:lnTo>
                    <a:pt x="1856" y="4470"/>
                  </a:lnTo>
                  <a:lnTo>
                    <a:pt x="1874" y="4470"/>
                  </a:lnTo>
                  <a:lnTo>
                    <a:pt x="1874" y="3980"/>
                  </a:lnTo>
                  <a:lnTo>
                    <a:pt x="1999" y="3864"/>
                  </a:lnTo>
                  <a:lnTo>
                    <a:pt x="2730" y="3864"/>
                  </a:lnTo>
                  <a:lnTo>
                    <a:pt x="3774" y="2811"/>
                  </a:lnTo>
                  <a:lnTo>
                    <a:pt x="3774" y="2062"/>
                  </a:lnTo>
                  <a:lnTo>
                    <a:pt x="3890" y="2062"/>
                  </a:lnTo>
                  <a:lnTo>
                    <a:pt x="3890" y="2802"/>
                  </a:lnTo>
                  <a:lnTo>
                    <a:pt x="3043" y="3641"/>
                  </a:lnTo>
                  <a:lnTo>
                    <a:pt x="3043" y="3650"/>
                  </a:lnTo>
                  <a:lnTo>
                    <a:pt x="3043" y="4925"/>
                  </a:lnTo>
                  <a:lnTo>
                    <a:pt x="3399" y="5300"/>
                  </a:lnTo>
                  <a:lnTo>
                    <a:pt x="4140" y="5300"/>
                  </a:lnTo>
                  <a:lnTo>
                    <a:pt x="4140" y="5282"/>
                  </a:lnTo>
                  <a:lnTo>
                    <a:pt x="3417" y="5282"/>
                  </a:lnTo>
                  <a:lnTo>
                    <a:pt x="3060" y="4916"/>
                  </a:lnTo>
                  <a:lnTo>
                    <a:pt x="3060" y="3658"/>
                  </a:lnTo>
                  <a:lnTo>
                    <a:pt x="3908" y="2820"/>
                  </a:lnTo>
                  <a:lnTo>
                    <a:pt x="3908" y="2811"/>
                  </a:lnTo>
                  <a:lnTo>
                    <a:pt x="3908" y="2062"/>
                  </a:lnTo>
                  <a:lnTo>
                    <a:pt x="4024" y="2062"/>
                  </a:lnTo>
                  <a:lnTo>
                    <a:pt x="4024" y="2793"/>
                  </a:lnTo>
                  <a:lnTo>
                    <a:pt x="3176" y="3650"/>
                  </a:lnTo>
                  <a:lnTo>
                    <a:pt x="3176" y="4756"/>
                  </a:lnTo>
                  <a:lnTo>
                    <a:pt x="3542" y="5095"/>
                  </a:lnTo>
                  <a:lnTo>
                    <a:pt x="4140" y="5095"/>
                  </a:lnTo>
                  <a:lnTo>
                    <a:pt x="4140" y="5077"/>
                  </a:lnTo>
                  <a:lnTo>
                    <a:pt x="3551" y="5077"/>
                  </a:lnTo>
                  <a:lnTo>
                    <a:pt x="3194" y="4747"/>
                  </a:lnTo>
                  <a:lnTo>
                    <a:pt x="3194" y="3658"/>
                  </a:lnTo>
                  <a:lnTo>
                    <a:pt x="4042" y="2802"/>
                  </a:lnTo>
                  <a:lnTo>
                    <a:pt x="4042" y="2062"/>
                  </a:lnTo>
                  <a:lnTo>
                    <a:pt x="4149" y="2062"/>
                  </a:lnTo>
                  <a:cubicBezTo>
                    <a:pt x="4158" y="2062"/>
                    <a:pt x="4176" y="2053"/>
                    <a:pt x="4184" y="2053"/>
                  </a:cubicBezTo>
                  <a:cubicBezTo>
                    <a:pt x="4256" y="2035"/>
                    <a:pt x="4300" y="1972"/>
                    <a:pt x="4300" y="1901"/>
                  </a:cubicBezTo>
                  <a:lnTo>
                    <a:pt x="4300" y="1856"/>
                  </a:lnTo>
                  <a:lnTo>
                    <a:pt x="4613" y="1856"/>
                  </a:lnTo>
                  <a:lnTo>
                    <a:pt x="4720" y="1946"/>
                  </a:lnTo>
                  <a:lnTo>
                    <a:pt x="4970" y="1946"/>
                  </a:lnTo>
                  <a:lnTo>
                    <a:pt x="4970" y="3168"/>
                  </a:lnTo>
                  <a:lnTo>
                    <a:pt x="4488" y="3168"/>
                  </a:lnTo>
                  <a:lnTo>
                    <a:pt x="4051" y="3578"/>
                  </a:lnTo>
                  <a:cubicBezTo>
                    <a:pt x="4042" y="3569"/>
                    <a:pt x="4033" y="3560"/>
                    <a:pt x="4015" y="3560"/>
                  </a:cubicBezTo>
                  <a:cubicBezTo>
                    <a:pt x="3988" y="3560"/>
                    <a:pt x="3961" y="3587"/>
                    <a:pt x="3961" y="3614"/>
                  </a:cubicBezTo>
                  <a:cubicBezTo>
                    <a:pt x="3961" y="3650"/>
                    <a:pt x="3988" y="3667"/>
                    <a:pt x="4015" y="3667"/>
                  </a:cubicBezTo>
                  <a:cubicBezTo>
                    <a:pt x="4051" y="3667"/>
                    <a:pt x="4068" y="3650"/>
                    <a:pt x="4068" y="3614"/>
                  </a:cubicBezTo>
                  <a:cubicBezTo>
                    <a:pt x="4068" y="3605"/>
                    <a:pt x="4068" y="3596"/>
                    <a:pt x="4060" y="3587"/>
                  </a:cubicBezTo>
                  <a:lnTo>
                    <a:pt x="4488" y="3186"/>
                  </a:lnTo>
                  <a:lnTo>
                    <a:pt x="4970" y="3186"/>
                  </a:lnTo>
                  <a:lnTo>
                    <a:pt x="4970" y="3337"/>
                  </a:lnTo>
                  <a:lnTo>
                    <a:pt x="4550" y="3337"/>
                  </a:lnTo>
                  <a:lnTo>
                    <a:pt x="4292" y="3569"/>
                  </a:lnTo>
                  <a:cubicBezTo>
                    <a:pt x="4283" y="3569"/>
                    <a:pt x="4274" y="3560"/>
                    <a:pt x="4256" y="3560"/>
                  </a:cubicBezTo>
                  <a:cubicBezTo>
                    <a:pt x="4229" y="3560"/>
                    <a:pt x="4202" y="3587"/>
                    <a:pt x="4202" y="3614"/>
                  </a:cubicBezTo>
                  <a:cubicBezTo>
                    <a:pt x="4202" y="3650"/>
                    <a:pt x="4229" y="3667"/>
                    <a:pt x="4256" y="3667"/>
                  </a:cubicBezTo>
                  <a:cubicBezTo>
                    <a:pt x="4292" y="3667"/>
                    <a:pt x="4309" y="3650"/>
                    <a:pt x="4309" y="3614"/>
                  </a:cubicBezTo>
                  <a:cubicBezTo>
                    <a:pt x="4309" y="3605"/>
                    <a:pt x="4309" y="3596"/>
                    <a:pt x="4300" y="3587"/>
                  </a:cubicBezTo>
                  <a:lnTo>
                    <a:pt x="4559" y="3355"/>
                  </a:lnTo>
                  <a:lnTo>
                    <a:pt x="4970" y="3355"/>
                  </a:lnTo>
                  <a:lnTo>
                    <a:pt x="4970" y="3435"/>
                  </a:lnTo>
                  <a:lnTo>
                    <a:pt x="4684" y="3435"/>
                  </a:lnTo>
                  <a:lnTo>
                    <a:pt x="4523" y="3569"/>
                  </a:lnTo>
                  <a:cubicBezTo>
                    <a:pt x="4523" y="3569"/>
                    <a:pt x="4515" y="3560"/>
                    <a:pt x="4506" y="3560"/>
                  </a:cubicBezTo>
                  <a:cubicBezTo>
                    <a:pt x="4470" y="3560"/>
                    <a:pt x="4452" y="3587"/>
                    <a:pt x="4452" y="3614"/>
                  </a:cubicBezTo>
                  <a:cubicBezTo>
                    <a:pt x="4452" y="3650"/>
                    <a:pt x="4470" y="3667"/>
                    <a:pt x="4506" y="3667"/>
                  </a:cubicBezTo>
                  <a:cubicBezTo>
                    <a:pt x="4532" y="3667"/>
                    <a:pt x="4559" y="3650"/>
                    <a:pt x="4559" y="3614"/>
                  </a:cubicBezTo>
                  <a:cubicBezTo>
                    <a:pt x="4559" y="3605"/>
                    <a:pt x="4550" y="3587"/>
                    <a:pt x="4541" y="3578"/>
                  </a:cubicBezTo>
                  <a:lnTo>
                    <a:pt x="4693" y="3453"/>
                  </a:lnTo>
                  <a:lnTo>
                    <a:pt x="4970" y="3453"/>
                  </a:lnTo>
                  <a:lnTo>
                    <a:pt x="4970" y="4104"/>
                  </a:lnTo>
                  <a:lnTo>
                    <a:pt x="4399" y="4104"/>
                  </a:lnTo>
                  <a:lnTo>
                    <a:pt x="4247" y="3944"/>
                  </a:lnTo>
                  <a:cubicBezTo>
                    <a:pt x="4256" y="3935"/>
                    <a:pt x="4256" y="3926"/>
                    <a:pt x="4256" y="3917"/>
                  </a:cubicBezTo>
                  <a:cubicBezTo>
                    <a:pt x="4256" y="3881"/>
                    <a:pt x="4238" y="3864"/>
                    <a:pt x="4202" y="3864"/>
                  </a:cubicBezTo>
                  <a:cubicBezTo>
                    <a:pt x="4176" y="3864"/>
                    <a:pt x="4149" y="3881"/>
                    <a:pt x="4149" y="3917"/>
                  </a:cubicBezTo>
                  <a:cubicBezTo>
                    <a:pt x="4149" y="3944"/>
                    <a:pt x="4176" y="3971"/>
                    <a:pt x="4202" y="3971"/>
                  </a:cubicBezTo>
                  <a:cubicBezTo>
                    <a:pt x="4220" y="3971"/>
                    <a:pt x="4229" y="3962"/>
                    <a:pt x="4238" y="3962"/>
                  </a:cubicBezTo>
                  <a:lnTo>
                    <a:pt x="4390" y="4122"/>
                  </a:lnTo>
                  <a:lnTo>
                    <a:pt x="4970" y="4122"/>
                  </a:lnTo>
                  <a:lnTo>
                    <a:pt x="4970" y="4238"/>
                  </a:lnTo>
                  <a:lnTo>
                    <a:pt x="4300" y="4238"/>
                  </a:lnTo>
                  <a:lnTo>
                    <a:pt x="4024" y="3953"/>
                  </a:lnTo>
                  <a:cubicBezTo>
                    <a:pt x="4033" y="3944"/>
                    <a:pt x="4033" y="3926"/>
                    <a:pt x="4033" y="3917"/>
                  </a:cubicBezTo>
                  <a:cubicBezTo>
                    <a:pt x="4033" y="3881"/>
                    <a:pt x="4015" y="3864"/>
                    <a:pt x="3979" y="3864"/>
                  </a:cubicBezTo>
                  <a:cubicBezTo>
                    <a:pt x="3953" y="3864"/>
                    <a:pt x="3926" y="3881"/>
                    <a:pt x="3926" y="3917"/>
                  </a:cubicBezTo>
                  <a:cubicBezTo>
                    <a:pt x="3926" y="3944"/>
                    <a:pt x="3953" y="3971"/>
                    <a:pt x="3979" y="3971"/>
                  </a:cubicBezTo>
                  <a:cubicBezTo>
                    <a:pt x="3988" y="3971"/>
                    <a:pt x="3997" y="3962"/>
                    <a:pt x="4006" y="3962"/>
                  </a:cubicBezTo>
                  <a:lnTo>
                    <a:pt x="4292" y="4256"/>
                  </a:lnTo>
                  <a:lnTo>
                    <a:pt x="4970" y="4256"/>
                  </a:lnTo>
                  <a:lnTo>
                    <a:pt x="4970" y="4354"/>
                  </a:lnTo>
                  <a:lnTo>
                    <a:pt x="4211" y="4354"/>
                  </a:lnTo>
                  <a:lnTo>
                    <a:pt x="3810" y="3944"/>
                  </a:lnTo>
                  <a:cubicBezTo>
                    <a:pt x="3819" y="3935"/>
                    <a:pt x="3819" y="3926"/>
                    <a:pt x="3819" y="3917"/>
                  </a:cubicBezTo>
                  <a:cubicBezTo>
                    <a:pt x="3819" y="3881"/>
                    <a:pt x="3801" y="3864"/>
                    <a:pt x="3765" y="3864"/>
                  </a:cubicBezTo>
                  <a:cubicBezTo>
                    <a:pt x="3738" y="3864"/>
                    <a:pt x="3712" y="3881"/>
                    <a:pt x="3712" y="3917"/>
                  </a:cubicBezTo>
                  <a:cubicBezTo>
                    <a:pt x="3712" y="3944"/>
                    <a:pt x="3738" y="3971"/>
                    <a:pt x="3765" y="3971"/>
                  </a:cubicBezTo>
                  <a:cubicBezTo>
                    <a:pt x="3783" y="3971"/>
                    <a:pt x="3792" y="3962"/>
                    <a:pt x="3801" y="3962"/>
                  </a:cubicBezTo>
                  <a:lnTo>
                    <a:pt x="4202" y="4372"/>
                  </a:lnTo>
                  <a:lnTo>
                    <a:pt x="4970" y="4372"/>
                  </a:lnTo>
                  <a:lnTo>
                    <a:pt x="4970" y="8164"/>
                  </a:lnTo>
                  <a:lnTo>
                    <a:pt x="4675" y="8164"/>
                  </a:lnTo>
                  <a:lnTo>
                    <a:pt x="4131" y="8690"/>
                  </a:lnTo>
                  <a:lnTo>
                    <a:pt x="4131" y="8699"/>
                  </a:lnTo>
                  <a:lnTo>
                    <a:pt x="4131" y="9002"/>
                  </a:lnTo>
                  <a:lnTo>
                    <a:pt x="3997" y="9002"/>
                  </a:lnTo>
                  <a:lnTo>
                    <a:pt x="3997" y="8199"/>
                  </a:lnTo>
                  <a:lnTo>
                    <a:pt x="4773" y="7441"/>
                  </a:lnTo>
                  <a:lnTo>
                    <a:pt x="4773" y="7120"/>
                  </a:lnTo>
                  <a:lnTo>
                    <a:pt x="4791" y="7120"/>
                  </a:lnTo>
                  <a:cubicBezTo>
                    <a:pt x="4818" y="7102"/>
                    <a:pt x="4827" y="7075"/>
                    <a:pt x="4818" y="7048"/>
                  </a:cubicBezTo>
                  <a:cubicBezTo>
                    <a:pt x="4804" y="7028"/>
                    <a:pt x="4786" y="7018"/>
                    <a:pt x="4766" y="7018"/>
                  </a:cubicBezTo>
                  <a:cubicBezTo>
                    <a:pt x="4760" y="7018"/>
                    <a:pt x="4753" y="7019"/>
                    <a:pt x="4746" y="7022"/>
                  </a:cubicBezTo>
                  <a:cubicBezTo>
                    <a:pt x="4720" y="7039"/>
                    <a:pt x="4702" y="7066"/>
                    <a:pt x="4720" y="7093"/>
                  </a:cubicBezTo>
                  <a:cubicBezTo>
                    <a:pt x="4729" y="7111"/>
                    <a:pt x="4746" y="7120"/>
                    <a:pt x="4755" y="7120"/>
                  </a:cubicBezTo>
                  <a:lnTo>
                    <a:pt x="4755" y="7432"/>
                  </a:lnTo>
                  <a:lnTo>
                    <a:pt x="3979" y="8190"/>
                  </a:lnTo>
                  <a:lnTo>
                    <a:pt x="3979" y="9002"/>
                  </a:lnTo>
                  <a:lnTo>
                    <a:pt x="3854" y="9002"/>
                  </a:lnTo>
                  <a:lnTo>
                    <a:pt x="3854" y="8137"/>
                  </a:lnTo>
                  <a:lnTo>
                    <a:pt x="4595" y="7405"/>
                  </a:lnTo>
                  <a:lnTo>
                    <a:pt x="4604" y="7396"/>
                  </a:lnTo>
                  <a:lnTo>
                    <a:pt x="4604" y="7173"/>
                  </a:lnTo>
                  <a:cubicBezTo>
                    <a:pt x="4604" y="7173"/>
                    <a:pt x="4613" y="7173"/>
                    <a:pt x="4613" y="7164"/>
                  </a:cubicBezTo>
                  <a:cubicBezTo>
                    <a:pt x="4639" y="7155"/>
                    <a:pt x="4648" y="7120"/>
                    <a:pt x="4639" y="7093"/>
                  </a:cubicBezTo>
                  <a:cubicBezTo>
                    <a:pt x="4628" y="7076"/>
                    <a:pt x="4613" y="7066"/>
                    <a:pt x="4596" y="7066"/>
                  </a:cubicBezTo>
                  <a:cubicBezTo>
                    <a:pt x="4587" y="7066"/>
                    <a:pt x="4578" y="7069"/>
                    <a:pt x="4568" y="7075"/>
                  </a:cubicBezTo>
                  <a:cubicBezTo>
                    <a:pt x="4541" y="7084"/>
                    <a:pt x="4532" y="7120"/>
                    <a:pt x="4541" y="7147"/>
                  </a:cubicBezTo>
                  <a:cubicBezTo>
                    <a:pt x="4550" y="7164"/>
                    <a:pt x="4568" y="7173"/>
                    <a:pt x="4586" y="7173"/>
                  </a:cubicBezTo>
                  <a:lnTo>
                    <a:pt x="4586" y="7396"/>
                  </a:lnTo>
                  <a:lnTo>
                    <a:pt x="3837" y="8119"/>
                  </a:lnTo>
                  <a:lnTo>
                    <a:pt x="3837" y="8128"/>
                  </a:lnTo>
                  <a:lnTo>
                    <a:pt x="3837" y="9011"/>
                  </a:lnTo>
                  <a:cubicBezTo>
                    <a:pt x="3783" y="9029"/>
                    <a:pt x="3738" y="9082"/>
                    <a:pt x="3738" y="9154"/>
                  </a:cubicBezTo>
                  <a:lnTo>
                    <a:pt x="3738" y="9181"/>
                  </a:lnTo>
                  <a:lnTo>
                    <a:pt x="3346" y="9181"/>
                  </a:lnTo>
                  <a:lnTo>
                    <a:pt x="3132" y="8975"/>
                  </a:lnTo>
                  <a:lnTo>
                    <a:pt x="3132" y="7405"/>
                  </a:lnTo>
                  <a:lnTo>
                    <a:pt x="3774" y="6781"/>
                  </a:lnTo>
                  <a:lnTo>
                    <a:pt x="4167" y="6781"/>
                  </a:lnTo>
                  <a:lnTo>
                    <a:pt x="4167" y="6763"/>
                  </a:lnTo>
                  <a:lnTo>
                    <a:pt x="3765" y="6763"/>
                  </a:lnTo>
                  <a:lnTo>
                    <a:pt x="3123" y="7396"/>
                  </a:lnTo>
                  <a:lnTo>
                    <a:pt x="3114" y="7396"/>
                  </a:lnTo>
                  <a:lnTo>
                    <a:pt x="3114" y="8975"/>
                  </a:lnTo>
                  <a:lnTo>
                    <a:pt x="3337" y="9198"/>
                  </a:lnTo>
                  <a:lnTo>
                    <a:pt x="3738" y="9198"/>
                  </a:lnTo>
                  <a:lnTo>
                    <a:pt x="3738" y="9386"/>
                  </a:lnTo>
                  <a:lnTo>
                    <a:pt x="3221" y="9386"/>
                  </a:lnTo>
                  <a:lnTo>
                    <a:pt x="2891" y="9029"/>
                  </a:lnTo>
                  <a:lnTo>
                    <a:pt x="2891" y="7405"/>
                  </a:lnTo>
                  <a:lnTo>
                    <a:pt x="3774" y="6531"/>
                  </a:lnTo>
                  <a:lnTo>
                    <a:pt x="4140" y="6531"/>
                  </a:lnTo>
                  <a:lnTo>
                    <a:pt x="4140" y="6513"/>
                  </a:lnTo>
                  <a:lnTo>
                    <a:pt x="3765" y="6513"/>
                  </a:lnTo>
                  <a:lnTo>
                    <a:pt x="2873" y="7396"/>
                  </a:lnTo>
                  <a:lnTo>
                    <a:pt x="2873" y="9038"/>
                  </a:lnTo>
                  <a:lnTo>
                    <a:pt x="3212" y="9404"/>
                  </a:lnTo>
                  <a:lnTo>
                    <a:pt x="3738" y="9404"/>
                  </a:lnTo>
                  <a:lnTo>
                    <a:pt x="3738" y="9493"/>
                  </a:lnTo>
                  <a:lnTo>
                    <a:pt x="3096" y="9493"/>
                  </a:lnTo>
                  <a:lnTo>
                    <a:pt x="2730" y="9145"/>
                  </a:lnTo>
                  <a:lnTo>
                    <a:pt x="2730" y="8627"/>
                  </a:lnTo>
                  <a:lnTo>
                    <a:pt x="2489" y="8378"/>
                  </a:lnTo>
                  <a:lnTo>
                    <a:pt x="1838" y="8378"/>
                  </a:lnTo>
                  <a:lnTo>
                    <a:pt x="1838" y="8387"/>
                  </a:lnTo>
                  <a:cubicBezTo>
                    <a:pt x="1829" y="8342"/>
                    <a:pt x="1794" y="8315"/>
                    <a:pt x="1749" y="8315"/>
                  </a:cubicBezTo>
                  <a:lnTo>
                    <a:pt x="1490" y="8315"/>
                  </a:lnTo>
                  <a:lnTo>
                    <a:pt x="1490" y="7762"/>
                  </a:lnTo>
                  <a:lnTo>
                    <a:pt x="3212" y="6031"/>
                  </a:lnTo>
                  <a:lnTo>
                    <a:pt x="4140" y="6031"/>
                  </a:lnTo>
                  <a:lnTo>
                    <a:pt x="4140" y="6014"/>
                  </a:lnTo>
                  <a:lnTo>
                    <a:pt x="3203" y="6014"/>
                  </a:lnTo>
                  <a:lnTo>
                    <a:pt x="1472" y="7753"/>
                  </a:lnTo>
                  <a:lnTo>
                    <a:pt x="1472" y="8315"/>
                  </a:lnTo>
                  <a:lnTo>
                    <a:pt x="1446" y="8315"/>
                  </a:lnTo>
                  <a:cubicBezTo>
                    <a:pt x="1401" y="8315"/>
                    <a:pt x="1356" y="8342"/>
                    <a:pt x="1348" y="8387"/>
                  </a:cubicBezTo>
                  <a:lnTo>
                    <a:pt x="1348" y="8378"/>
                  </a:lnTo>
                  <a:lnTo>
                    <a:pt x="955" y="8378"/>
                  </a:lnTo>
                  <a:lnTo>
                    <a:pt x="759" y="8244"/>
                  </a:lnTo>
                  <a:lnTo>
                    <a:pt x="473" y="8244"/>
                  </a:lnTo>
                  <a:cubicBezTo>
                    <a:pt x="473" y="8199"/>
                    <a:pt x="482" y="8164"/>
                    <a:pt x="482" y="8119"/>
                  </a:cubicBezTo>
                  <a:lnTo>
                    <a:pt x="678" y="8119"/>
                  </a:lnTo>
                  <a:cubicBezTo>
                    <a:pt x="678" y="8128"/>
                    <a:pt x="678" y="8128"/>
                    <a:pt x="687" y="8137"/>
                  </a:cubicBezTo>
                  <a:cubicBezTo>
                    <a:pt x="693" y="8154"/>
                    <a:pt x="710" y="8164"/>
                    <a:pt x="729" y="8164"/>
                  </a:cubicBezTo>
                  <a:cubicBezTo>
                    <a:pt x="739" y="8164"/>
                    <a:pt x="749" y="8161"/>
                    <a:pt x="759" y="8155"/>
                  </a:cubicBezTo>
                  <a:cubicBezTo>
                    <a:pt x="786" y="8146"/>
                    <a:pt x="794" y="8110"/>
                    <a:pt x="777" y="8083"/>
                  </a:cubicBezTo>
                  <a:cubicBezTo>
                    <a:pt x="771" y="8066"/>
                    <a:pt x="754" y="8056"/>
                    <a:pt x="735" y="8056"/>
                  </a:cubicBezTo>
                  <a:cubicBezTo>
                    <a:pt x="725" y="8056"/>
                    <a:pt x="715" y="8059"/>
                    <a:pt x="705" y="8065"/>
                  </a:cubicBezTo>
                  <a:cubicBezTo>
                    <a:pt x="696" y="8074"/>
                    <a:pt x="687" y="8083"/>
                    <a:pt x="678" y="8101"/>
                  </a:cubicBezTo>
                  <a:lnTo>
                    <a:pt x="491" y="8101"/>
                  </a:lnTo>
                  <a:cubicBezTo>
                    <a:pt x="491" y="8083"/>
                    <a:pt x="491" y="8056"/>
                    <a:pt x="491" y="8039"/>
                  </a:cubicBezTo>
                  <a:cubicBezTo>
                    <a:pt x="500" y="8003"/>
                    <a:pt x="500" y="7976"/>
                    <a:pt x="500" y="7941"/>
                  </a:cubicBezTo>
                  <a:lnTo>
                    <a:pt x="830" y="7941"/>
                  </a:lnTo>
                  <a:cubicBezTo>
                    <a:pt x="830" y="7949"/>
                    <a:pt x="830" y="7958"/>
                    <a:pt x="830" y="7958"/>
                  </a:cubicBezTo>
                  <a:cubicBezTo>
                    <a:pt x="844" y="7978"/>
                    <a:pt x="867" y="7988"/>
                    <a:pt x="885" y="7988"/>
                  </a:cubicBezTo>
                  <a:cubicBezTo>
                    <a:pt x="891" y="7988"/>
                    <a:pt x="897" y="7987"/>
                    <a:pt x="902" y="7985"/>
                  </a:cubicBezTo>
                  <a:cubicBezTo>
                    <a:pt x="928" y="7967"/>
                    <a:pt x="946" y="7941"/>
                    <a:pt x="928" y="7914"/>
                  </a:cubicBezTo>
                  <a:cubicBezTo>
                    <a:pt x="922" y="7894"/>
                    <a:pt x="900" y="7884"/>
                    <a:pt x="878" y="7884"/>
                  </a:cubicBezTo>
                  <a:cubicBezTo>
                    <a:pt x="871" y="7884"/>
                    <a:pt x="864" y="7885"/>
                    <a:pt x="857" y="7887"/>
                  </a:cubicBezTo>
                  <a:cubicBezTo>
                    <a:pt x="839" y="7896"/>
                    <a:pt x="830" y="7914"/>
                    <a:pt x="830" y="7923"/>
                  </a:cubicBezTo>
                  <a:lnTo>
                    <a:pt x="509" y="7923"/>
                  </a:lnTo>
                  <a:cubicBezTo>
                    <a:pt x="509" y="7869"/>
                    <a:pt x="518" y="7816"/>
                    <a:pt x="518" y="7771"/>
                  </a:cubicBezTo>
                  <a:lnTo>
                    <a:pt x="964" y="7771"/>
                  </a:lnTo>
                  <a:cubicBezTo>
                    <a:pt x="964" y="7771"/>
                    <a:pt x="964" y="7780"/>
                    <a:pt x="964" y="7780"/>
                  </a:cubicBezTo>
                  <a:cubicBezTo>
                    <a:pt x="977" y="7800"/>
                    <a:pt x="996" y="7810"/>
                    <a:pt x="1015" y="7810"/>
                  </a:cubicBezTo>
                  <a:cubicBezTo>
                    <a:pt x="1022" y="7810"/>
                    <a:pt x="1029" y="7809"/>
                    <a:pt x="1035" y="7807"/>
                  </a:cubicBezTo>
                  <a:cubicBezTo>
                    <a:pt x="1062" y="7789"/>
                    <a:pt x="1071" y="7762"/>
                    <a:pt x="1062" y="7735"/>
                  </a:cubicBezTo>
                  <a:cubicBezTo>
                    <a:pt x="1049" y="7715"/>
                    <a:pt x="1030" y="7705"/>
                    <a:pt x="1011" y="7705"/>
                  </a:cubicBezTo>
                  <a:cubicBezTo>
                    <a:pt x="1004" y="7705"/>
                    <a:pt x="997" y="7706"/>
                    <a:pt x="991" y="7709"/>
                  </a:cubicBezTo>
                  <a:cubicBezTo>
                    <a:pt x="973" y="7717"/>
                    <a:pt x="964" y="7735"/>
                    <a:pt x="964" y="7753"/>
                  </a:cubicBezTo>
                  <a:lnTo>
                    <a:pt x="527" y="7753"/>
                  </a:lnTo>
                  <a:cubicBezTo>
                    <a:pt x="527" y="7700"/>
                    <a:pt x="536" y="7646"/>
                    <a:pt x="536" y="7593"/>
                  </a:cubicBezTo>
                  <a:lnTo>
                    <a:pt x="1107" y="7593"/>
                  </a:lnTo>
                  <a:cubicBezTo>
                    <a:pt x="1107" y="7602"/>
                    <a:pt x="1107" y="7610"/>
                    <a:pt x="1107" y="7610"/>
                  </a:cubicBezTo>
                  <a:cubicBezTo>
                    <a:pt x="1120" y="7631"/>
                    <a:pt x="1138" y="7641"/>
                    <a:pt x="1158" y="7641"/>
                  </a:cubicBezTo>
                  <a:cubicBezTo>
                    <a:pt x="1165" y="7641"/>
                    <a:pt x="1171" y="7639"/>
                    <a:pt x="1178" y="7637"/>
                  </a:cubicBezTo>
                  <a:cubicBezTo>
                    <a:pt x="1205" y="7619"/>
                    <a:pt x="1223" y="7593"/>
                    <a:pt x="1205" y="7566"/>
                  </a:cubicBezTo>
                  <a:cubicBezTo>
                    <a:pt x="1198" y="7547"/>
                    <a:pt x="1178" y="7532"/>
                    <a:pt x="1157" y="7532"/>
                  </a:cubicBezTo>
                  <a:cubicBezTo>
                    <a:pt x="1149" y="7532"/>
                    <a:pt x="1141" y="7534"/>
                    <a:pt x="1133" y="7539"/>
                  </a:cubicBezTo>
                  <a:cubicBezTo>
                    <a:pt x="1116" y="7548"/>
                    <a:pt x="1107" y="7566"/>
                    <a:pt x="1107" y="7575"/>
                  </a:cubicBezTo>
                  <a:lnTo>
                    <a:pt x="536" y="7575"/>
                  </a:lnTo>
                  <a:cubicBezTo>
                    <a:pt x="536" y="7539"/>
                    <a:pt x="536" y="7503"/>
                    <a:pt x="536" y="7468"/>
                  </a:cubicBezTo>
                  <a:lnTo>
                    <a:pt x="1330" y="7468"/>
                  </a:lnTo>
                  <a:lnTo>
                    <a:pt x="2507" y="6290"/>
                  </a:lnTo>
                  <a:cubicBezTo>
                    <a:pt x="2516" y="6299"/>
                    <a:pt x="2534" y="6308"/>
                    <a:pt x="2543" y="6308"/>
                  </a:cubicBezTo>
                  <a:cubicBezTo>
                    <a:pt x="2579" y="6308"/>
                    <a:pt x="2597" y="6281"/>
                    <a:pt x="2597" y="6254"/>
                  </a:cubicBezTo>
                  <a:cubicBezTo>
                    <a:pt x="2597" y="6228"/>
                    <a:pt x="2579" y="6201"/>
                    <a:pt x="2543" y="6201"/>
                  </a:cubicBezTo>
                  <a:cubicBezTo>
                    <a:pt x="2516" y="6201"/>
                    <a:pt x="2489" y="6228"/>
                    <a:pt x="2489" y="6254"/>
                  </a:cubicBezTo>
                  <a:cubicBezTo>
                    <a:pt x="2489" y="6263"/>
                    <a:pt x="2498" y="6272"/>
                    <a:pt x="2498" y="6281"/>
                  </a:cubicBezTo>
                  <a:lnTo>
                    <a:pt x="1321" y="7450"/>
                  </a:lnTo>
                  <a:lnTo>
                    <a:pt x="536" y="7450"/>
                  </a:lnTo>
                  <a:cubicBezTo>
                    <a:pt x="536" y="7396"/>
                    <a:pt x="536" y="7343"/>
                    <a:pt x="527" y="7289"/>
                  </a:cubicBezTo>
                  <a:cubicBezTo>
                    <a:pt x="518" y="7280"/>
                    <a:pt x="518" y="7271"/>
                    <a:pt x="518" y="7254"/>
                  </a:cubicBezTo>
                  <a:lnTo>
                    <a:pt x="1205" y="7254"/>
                  </a:lnTo>
                  <a:lnTo>
                    <a:pt x="2177" y="6290"/>
                  </a:lnTo>
                  <a:cubicBezTo>
                    <a:pt x="2186" y="6299"/>
                    <a:pt x="2195" y="6308"/>
                    <a:pt x="2213" y="6308"/>
                  </a:cubicBezTo>
                  <a:cubicBezTo>
                    <a:pt x="2240" y="6308"/>
                    <a:pt x="2266" y="6281"/>
                    <a:pt x="2266" y="6254"/>
                  </a:cubicBezTo>
                  <a:cubicBezTo>
                    <a:pt x="2266" y="6228"/>
                    <a:pt x="2240" y="6201"/>
                    <a:pt x="2213" y="6201"/>
                  </a:cubicBezTo>
                  <a:cubicBezTo>
                    <a:pt x="2186" y="6201"/>
                    <a:pt x="2159" y="6228"/>
                    <a:pt x="2159" y="6254"/>
                  </a:cubicBezTo>
                  <a:cubicBezTo>
                    <a:pt x="2159" y="6263"/>
                    <a:pt x="2159" y="6272"/>
                    <a:pt x="2168" y="6281"/>
                  </a:cubicBezTo>
                  <a:lnTo>
                    <a:pt x="1196" y="7236"/>
                  </a:lnTo>
                  <a:lnTo>
                    <a:pt x="509" y="7236"/>
                  </a:lnTo>
                  <a:cubicBezTo>
                    <a:pt x="500" y="7191"/>
                    <a:pt x="482" y="7129"/>
                    <a:pt x="464" y="7075"/>
                  </a:cubicBezTo>
                  <a:lnTo>
                    <a:pt x="1053" y="7075"/>
                  </a:lnTo>
                  <a:lnTo>
                    <a:pt x="1811" y="6290"/>
                  </a:lnTo>
                  <a:cubicBezTo>
                    <a:pt x="1822" y="6301"/>
                    <a:pt x="1832" y="6305"/>
                    <a:pt x="1843" y="6305"/>
                  </a:cubicBezTo>
                  <a:cubicBezTo>
                    <a:pt x="1850" y="6305"/>
                    <a:pt x="1858" y="6303"/>
                    <a:pt x="1865" y="6299"/>
                  </a:cubicBezTo>
                  <a:cubicBezTo>
                    <a:pt x="1892" y="6290"/>
                    <a:pt x="1910" y="6254"/>
                    <a:pt x="1892" y="6228"/>
                  </a:cubicBezTo>
                  <a:cubicBezTo>
                    <a:pt x="1886" y="6210"/>
                    <a:pt x="1869" y="6201"/>
                    <a:pt x="1851" y="6201"/>
                  </a:cubicBezTo>
                  <a:cubicBezTo>
                    <a:pt x="1840" y="6201"/>
                    <a:pt x="1830" y="6204"/>
                    <a:pt x="1820" y="6210"/>
                  </a:cubicBezTo>
                  <a:cubicBezTo>
                    <a:pt x="1794" y="6219"/>
                    <a:pt x="1785" y="6254"/>
                    <a:pt x="1794" y="6281"/>
                  </a:cubicBezTo>
                  <a:lnTo>
                    <a:pt x="1044" y="7048"/>
                  </a:lnTo>
                  <a:lnTo>
                    <a:pt x="464" y="7048"/>
                  </a:lnTo>
                  <a:cubicBezTo>
                    <a:pt x="447" y="6995"/>
                    <a:pt x="420" y="6941"/>
                    <a:pt x="402" y="6879"/>
                  </a:cubicBezTo>
                  <a:lnTo>
                    <a:pt x="955" y="6879"/>
                  </a:lnTo>
                  <a:lnTo>
                    <a:pt x="1847" y="5960"/>
                  </a:lnTo>
                  <a:lnTo>
                    <a:pt x="1856" y="5951"/>
                  </a:lnTo>
                  <a:lnTo>
                    <a:pt x="1847" y="5576"/>
                  </a:lnTo>
                  <a:lnTo>
                    <a:pt x="1838" y="5576"/>
                  </a:lnTo>
                  <a:cubicBezTo>
                    <a:pt x="1927" y="5576"/>
                    <a:pt x="2008" y="5523"/>
                    <a:pt x="2034" y="5452"/>
                  </a:cubicBezTo>
                  <a:lnTo>
                    <a:pt x="2034" y="5460"/>
                  </a:lnTo>
                  <a:lnTo>
                    <a:pt x="2481" y="5460"/>
                  </a:lnTo>
                  <a:lnTo>
                    <a:pt x="2837" y="5791"/>
                  </a:lnTo>
                  <a:cubicBezTo>
                    <a:pt x="2828" y="5799"/>
                    <a:pt x="2820" y="5808"/>
                    <a:pt x="2820" y="5826"/>
                  </a:cubicBezTo>
                  <a:cubicBezTo>
                    <a:pt x="2820" y="5853"/>
                    <a:pt x="2846" y="5880"/>
                    <a:pt x="2873" y="5880"/>
                  </a:cubicBezTo>
                  <a:cubicBezTo>
                    <a:pt x="2909" y="5880"/>
                    <a:pt x="2927" y="5853"/>
                    <a:pt x="2927" y="5826"/>
                  </a:cubicBezTo>
                  <a:cubicBezTo>
                    <a:pt x="2927" y="5791"/>
                    <a:pt x="2909" y="5773"/>
                    <a:pt x="2873" y="5773"/>
                  </a:cubicBezTo>
                  <a:cubicBezTo>
                    <a:pt x="2864" y="5773"/>
                    <a:pt x="2855" y="5773"/>
                    <a:pt x="2846" y="5782"/>
                  </a:cubicBezTo>
                  <a:lnTo>
                    <a:pt x="2489" y="5443"/>
                  </a:lnTo>
                  <a:lnTo>
                    <a:pt x="2043" y="5443"/>
                  </a:lnTo>
                  <a:cubicBezTo>
                    <a:pt x="2052" y="5416"/>
                    <a:pt x="2061" y="5389"/>
                    <a:pt x="2061" y="5362"/>
                  </a:cubicBezTo>
                  <a:lnTo>
                    <a:pt x="2061" y="5237"/>
                  </a:lnTo>
                  <a:lnTo>
                    <a:pt x="2498" y="5237"/>
                  </a:lnTo>
                  <a:lnTo>
                    <a:pt x="2739" y="5460"/>
                  </a:lnTo>
                  <a:cubicBezTo>
                    <a:pt x="2739" y="5469"/>
                    <a:pt x="2730" y="5478"/>
                    <a:pt x="2730" y="5487"/>
                  </a:cubicBezTo>
                  <a:cubicBezTo>
                    <a:pt x="2730" y="5523"/>
                    <a:pt x="2757" y="5541"/>
                    <a:pt x="2784" y="5541"/>
                  </a:cubicBezTo>
                  <a:cubicBezTo>
                    <a:pt x="2820" y="5541"/>
                    <a:pt x="2837" y="5523"/>
                    <a:pt x="2837" y="5487"/>
                  </a:cubicBezTo>
                  <a:cubicBezTo>
                    <a:pt x="2837" y="5460"/>
                    <a:pt x="2820" y="5434"/>
                    <a:pt x="2784" y="5434"/>
                  </a:cubicBezTo>
                  <a:cubicBezTo>
                    <a:pt x="2775" y="5434"/>
                    <a:pt x="2766" y="5443"/>
                    <a:pt x="2757" y="5452"/>
                  </a:cubicBezTo>
                  <a:lnTo>
                    <a:pt x="2507" y="5220"/>
                  </a:lnTo>
                  <a:lnTo>
                    <a:pt x="2061" y="5220"/>
                  </a:lnTo>
                  <a:lnTo>
                    <a:pt x="2061" y="4997"/>
                  </a:lnTo>
                  <a:lnTo>
                    <a:pt x="2605" y="4997"/>
                  </a:lnTo>
                  <a:lnTo>
                    <a:pt x="3373" y="5773"/>
                  </a:lnTo>
                  <a:lnTo>
                    <a:pt x="4140" y="5773"/>
                  </a:lnTo>
                  <a:lnTo>
                    <a:pt x="4140" y="5755"/>
                  </a:lnTo>
                  <a:lnTo>
                    <a:pt x="3382" y="5755"/>
                  </a:lnTo>
                  <a:lnTo>
                    <a:pt x="2614" y="4988"/>
                  </a:lnTo>
                  <a:lnTo>
                    <a:pt x="2605" y="4979"/>
                  </a:lnTo>
                  <a:lnTo>
                    <a:pt x="2061" y="4979"/>
                  </a:lnTo>
                  <a:lnTo>
                    <a:pt x="2061" y="4702"/>
                  </a:lnTo>
                  <a:lnTo>
                    <a:pt x="2597" y="4702"/>
                  </a:lnTo>
                  <a:lnTo>
                    <a:pt x="3426" y="5532"/>
                  </a:lnTo>
                  <a:lnTo>
                    <a:pt x="3426" y="5541"/>
                  </a:lnTo>
                  <a:lnTo>
                    <a:pt x="4140" y="5541"/>
                  </a:lnTo>
                  <a:lnTo>
                    <a:pt x="4140" y="5523"/>
                  </a:lnTo>
                  <a:lnTo>
                    <a:pt x="3435" y="5523"/>
                  </a:lnTo>
                  <a:lnTo>
                    <a:pt x="2605" y="4684"/>
                  </a:lnTo>
                  <a:lnTo>
                    <a:pt x="2061" y="4684"/>
                  </a:lnTo>
                  <a:lnTo>
                    <a:pt x="2061" y="4693"/>
                  </a:lnTo>
                  <a:cubicBezTo>
                    <a:pt x="2061" y="4568"/>
                    <a:pt x="1963" y="4470"/>
                    <a:pt x="1838" y="4470"/>
                  </a:cubicBezTo>
                  <a:lnTo>
                    <a:pt x="1642" y="4470"/>
                  </a:lnTo>
                  <a:lnTo>
                    <a:pt x="1642" y="3953"/>
                  </a:lnTo>
                  <a:lnTo>
                    <a:pt x="1954" y="3658"/>
                  </a:lnTo>
                  <a:lnTo>
                    <a:pt x="2811" y="3658"/>
                  </a:lnTo>
                  <a:lnTo>
                    <a:pt x="3622" y="2811"/>
                  </a:lnTo>
                  <a:lnTo>
                    <a:pt x="3622" y="2053"/>
                  </a:lnTo>
                  <a:lnTo>
                    <a:pt x="3605" y="2053"/>
                  </a:lnTo>
                  <a:lnTo>
                    <a:pt x="3605" y="2802"/>
                  </a:lnTo>
                  <a:lnTo>
                    <a:pt x="2802" y="3641"/>
                  </a:lnTo>
                  <a:lnTo>
                    <a:pt x="1945" y="3641"/>
                  </a:lnTo>
                  <a:lnTo>
                    <a:pt x="1633" y="3935"/>
                  </a:lnTo>
                  <a:lnTo>
                    <a:pt x="1624" y="3944"/>
                  </a:lnTo>
                  <a:lnTo>
                    <a:pt x="1624" y="4470"/>
                  </a:lnTo>
                  <a:lnTo>
                    <a:pt x="1383" y="4470"/>
                  </a:lnTo>
                  <a:lnTo>
                    <a:pt x="1383" y="3605"/>
                  </a:lnTo>
                  <a:lnTo>
                    <a:pt x="794" y="3052"/>
                  </a:lnTo>
                  <a:cubicBezTo>
                    <a:pt x="812" y="3025"/>
                    <a:pt x="830" y="2998"/>
                    <a:pt x="857" y="2972"/>
                  </a:cubicBezTo>
                  <a:cubicBezTo>
                    <a:pt x="866" y="2945"/>
                    <a:pt x="884" y="2927"/>
                    <a:pt x="910" y="2909"/>
                  </a:cubicBezTo>
                  <a:lnTo>
                    <a:pt x="1196" y="2909"/>
                  </a:lnTo>
                  <a:lnTo>
                    <a:pt x="1490" y="3186"/>
                  </a:lnTo>
                  <a:cubicBezTo>
                    <a:pt x="1490" y="3195"/>
                    <a:pt x="1481" y="3212"/>
                    <a:pt x="1481" y="3221"/>
                  </a:cubicBezTo>
                  <a:cubicBezTo>
                    <a:pt x="1481" y="3248"/>
                    <a:pt x="1508" y="3275"/>
                    <a:pt x="1535" y="3275"/>
                  </a:cubicBezTo>
                  <a:cubicBezTo>
                    <a:pt x="1562" y="3275"/>
                    <a:pt x="1588" y="3248"/>
                    <a:pt x="1588" y="3221"/>
                  </a:cubicBezTo>
                  <a:cubicBezTo>
                    <a:pt x="1588" y="3195"/>
                    <a:pt x="1562" y="3168"/>
                    <a:pt x="1535" y="3168"/>
                  </a:cubicBezTo>
                  <a:cubicBezTo>
                    <a:pt x="1526" y="3168"/>
                    <a:pt x="1517" y="3177"/>
                    <a:pt x="1508" y="3177"/>
                  </a:cubicBezTo>
                  <a:lnTo>
                    <a:pt x="1205" y="2891"/>
                  </a:lnTo>
                  <a:lnTo>
                    <a:pt x="928" y="2891"/>
                  </a:lnTo>
                  <a:cubicBezTo>
                    <a:pt x="973" y="2838"/>
                    <a:pt x="1035" y="2784"/>
                    <a:pt x="1107" y="2731"/>
                  </a:cubicBezTo>
                  <a:lnTo>
                    <a:pt x="1374" y="2731"/>
                  </a:lnTo>
                  <a:lnTo>
                    <a:pt x="1695" y="3043"/>
                  </a:lnTo>
                  <a:cubicBezTo>
                    <a:pt x="1687" y="3052"/>
                    <a:pt x="1678" y="3061"/>
                    <a:pt x="1678" y="3070"/>
                  </a:cubicBezTo>
                  <a:cubicBezTo>
                    <a:pt x="1678" y="3105"/>
                    <a:pt x="1704" y="3123"/>
                    <a:pt x="1731" y="3123"/>
                  </a:cubicBezTo>
                  <a:cubicBezTo>
                    <a:pt x="1767" y="3123"/>
                    <a:pt x="1785" y="3105"/>
                    <a:pt x="1785" y="3070"/>
                  </a:cubicBezTo>
                  <a:cubicBezTo>
                    <a:pt x="1785" y="3043"/>
                    <a:pt x="1767" y="3016"/>
                    <a:pt x="1731" y="3016"/>
                  </a:cubicBezTo>
                  <a:cubicBezTo>
                    <a:pt x="1722" y="3016"/>
                    <a:pt x="1713" y="3025"/>
                    <a:pt x="1704" y="3025"/>
                  </a:cubicBezTo>
                  <a:lnTo>
                    <a:pt x="1383" y="2713"/>
                  </a:lnTo>
                  <a:lnTo>
                    <a:pt x="1125" y="2713"/>
                  </a:lnTo>
                  <a:cubicBezTo>
                    <a:pt x="1169" y="2677"/>
                    <a:pt x="1214" y="2641"/>
                    <a:pt x="1258" y="2615"/>
                  </a:cubicBezTo>
                  <a:lnTo>
                    <a:pt x="1580" y="2615"/>
                  </a:lnTo>
                  <a:lnTo>
                    <a:pt x="1865" y="2891"/>
                  </a:lnTo>
                  <a:cubicBezTo>
                    <a:pt x="1865" y="2900"/>
                    <a:pt x="1856" y="2909"/>
                    <a:pt x="1856" y="2927"/>
                  </a:cubicBezTo>
                  <a:cubicBezTo>
                    <a:pt x="1856" y="2954"/>
                    <a:pt x="1883" y="2980"/>
                    <a:pt x="1910" y="2980"/>
                  </a:cubicBezTo>
                  <a:cubicBezTo>
                    <a:pt x="1945" y="2980"/>
                    <a:pt x="1963" y="2954"/>
                    <a:pt x="1963" y="2927"/>
                  </a:cubicBezTo>
                  <a:cubicBezTo>
                    <a:pt x="1963" y="2891"/>
                    <a:pt x="1945" y="2873"/>
                    <a:pt x="1910" y="2873"/>
                  </a:cubicBezTo>
                  <a:cubicBezTo>
                    <a:pt x="1901" y="2873"/>
                    <a:pt x="1892" y="2873"/>
                    <a:pt x="1883" y="2882"/>
                  </a:cubicBezTo>
                  <a:lnTo>
                    <a:pt x="1588" y="2588"/>
                  </a:lnTo>
                  <a:lnTo>
                    <a:pt x="1285" y="2588"/>
                  </a:lnTo>
                  <a:cubicBezTo>
                    <a:pt x="1356" y="2534"/>
                    <a:pt x="1437" y="2481"/>
                    <a:pt x="1508" y="2427"/>
                  </a:cubicBezTo>
                  <a:lnTo>
                    <a:pt x="2097" y="2427"/>
                  </a:lnTo>
                  <a:lnTo>
                    <a:pt x="2266" y="2311"/>
                  </a:lnTo>
                  <a:lnTo>
                    <a:pt x="2614" y="2311"/>
                  </a:lnTo>
                  <a:cubicBezTo>
                    <a:pt x="2614" y="2338"/>
                    <a:pt x="2632" y="2356"/>
                    <a:pt x="2659" y="2356"/>
                  </a:cubicBezTo>
                  <a:cubicBezTo>
                    <a:pt x="2695" y="2356"/>
                    <a:pt x="2712" y="2329"/>
                    <a:pt x="2712" y="2302"/>
                  </a:cubicBezTo>
                  <a:cubicBezTo>
                    <a:pt x="2712" y="2267"/>
                    <a:pt x="2695" y="2249"/>
                    <a:pt x="2659" y="2249"/>
                  </a:cubicBezTo>
                  <a:cubicBezTo>
                    <a:pt x="2632" y="2249"/>
                    <a:pt x="2614" y="2267"/>
                    <a:pt x="2614" y="2294"/>
                  </a:cubicBezTo>
                  <a:lnTo>
                    <a:pt x="2258" y="2294"/>
                  </a:lnTo>
                  <a:lnTo>
                    <a:pt x="2097" y="2409"/>
                  </a:lnTo>
                  <a:lnTo>
                    <a:pt x="1535" y="2409"/>
                  </a:lnTo>
                  <a:cubicBezTo>
                    <a:pt x="1642" y="2338"/>
                    <a:pt x="1740" y="2267"/>
                    <a:pt x="1811" y="2222"/>
                  </a:cubicBezTo>
                  <a:lnTo>
                    <a:pt x="2757" y="2222"/>
                  </a:lnTo>
                  <a:cubicBezTo>
                    <a:pt x="2766" y="2249"/>
                    <a:pt x="2784" y="2267"/>
                    <a:pt x="2820" y="2267"/>
                  </a:cubicBezTo>
                  <a:cubicBezTo>
                    <a:pt x="2855" y="2267"/>
                    <a:pt x="2882" y="2240"/>
                    <a:pt x="2882" y="2213"/>
                  </a:cubicBezTo>
                  <a:cubicBezTo>
                    <a:pt x="2882" y="2178"/>
                    <a:pt x="2855" y="2151"/>
                    <a:pt x="2820" y="2151"/>
                  </a:cubicBezTo>
                  <a:cubicBezTo>
                    <a:pt x="2784" y="2151"/>
                    <a:pt x="2766" y="2169"/>
                    <a:pt x="2757" y="2204"/>
                  </a:cubicBezTo>
                  <a:lnTo>
                    <a:pt x="1838" y="2204"/>
                  </a:lnTo>
                  <a:cubicBezTo>
                    <a:pt x="1892" y="2160"/>
                    <a:pt x="1927" y="2142"/>
                    <a:pt x="1936" y="2142"/>
                  </a:cubicBezTo>
                  <a:cubicBezTo>
                    <a:pt x="1936" y="2133"/>
                    <a:pt x="1963" y="2115"/>
                    <a:pt x="1990" y="2088"/>
                  </a:cubicBezTo>
                  <a:lnTo>
                    <a:pt x="3078" y="2088"/>
                  </a:lnTo>
                  <a:lnTo>
                    <a:pt x="3248" y="1946"/>
                  </a:lnTo>
                  <a:lnTo>
                    <a:pt x="3506" y="1946"/>
                  </a:lnTo>
                  <a:lnTo>
                    <a:pt x="3506" y="1928"/>
                  </a:lnTo>
                  <a:lnTo>
                    <a:pt x="3239" y="1928"/>
                  </a:lnTo>
                  <a:lnTo>
                    <a:pt x="3069" y="2070"/>
                  </a:lnTo>
                  <a:lnTo>
                    <a:pt x="2017" y="2070"/>
                  </a:lnTo>
                  <a:cubicBezTo>
                    <a:pt x="2061" y="2035"/>
                    <a:pt x="2115" y="1981"/>
                    <a:pt x="2133" y="1955"/>
                  </a:cubicBezTo>
                  <a:cubicBezTo>
                    <a:pt x="2159" y="1910"/>
                    <a:pt x="2186" y="1865"/>
                    <a:pt x="2204" y="1821"/>
                  </a:cubicBezTo>
                  <a:close/>
                  <a:moveTo>
                    <a:pt x="1348" y="8708"/>
                  </a:moveTo>
                  <a:cubicBezTo>
                    <a:pt x="1348" y="8752"/>
                    <a:pt x="1374" y="8788"/>
                    <a:pt x="1401" y="8797"/>
                  </a:cubicBezTo>
                  <a:lnTo>
                    <a:pt x="1392" y="8797"/>
                  </a:lnTo>
                  <a:lnTo>
                    <a:pt x="1392" y="9056"/>
                  </a:lnTo>
                  <a:lnTo>
                    <a:pt x="1178" y="9279"/>
                  </a:lnTo>
                  <a:lnTo>
                    <a:pt x="1178" y="9983"/>
                  </a:lnTo>
                  <a:cubicBezTo>
                    <a:pt x="857" y="9644"/>
                    <a:pt x="607" y="9279"/>
                    <a:pt x="500" y="8993"/>
                  </a:cubicBezTo>
                  <a:cubicBezTo>
                    <a:pt x="482" y="8949"/>
                    <a:pt x="473" y="8895"/>
                    <a:pt x="464" y="8842"/>
                  </a:cubicBezTo>
                  <a:lnTo>
                    <a:pt x="803" y="8842"/>
                  </a:lnTo>
                  <a:lnTo>
                    <a:pt x="955" y="8708"/>
                  </a:lnTo>
                  <a:close/>
                  <a:moveTo>
                    <a:pt x="1490" y="8806"/>
                  </a:moveTo>
                  <a:lnTo>
                    <a:pt x="1490" y="9091"/>
                  </a:lnTo>
                  <a:lnTo>
                    <a:pt x="1267" y="9305"/>
                  </a:lnTo>
                  <a:lnTo>
                    <a:pt x="1267" y="10090"/>
                  </a:lnTo>
                  <a:cubicBezTo>
                    <a:pt x="1241" y="10064"/>
                    <a:pt x="1214" y="10037"/>
                    <a:pt x="1196" y="10010"/>
                  </a:cubicBezTo>
                  <a:lnTo>
                    <a:pt x="1196" y="9279"/>
                  </a:lnTo>
                  <a:lnTo>
                    <a:pt x="1410" y="9056"/>
                  </a:lnTo>
                  <a:lnTo>
                    <a:pt x="1410" y="8806"/>
                  </a:lnTo>
                  <a:close/>
                  <a:moveTo>
                    <a:pt x="1633" y="8806"/>
                  </a:moveTo>
                  <a:lnTo>
                    <a:pt x="1633" y="9073"/>
                  </a:lnTo>
                  <a:lnTo>
                    <a:pt x="1901" y="9350"/>
                  </a:lnTo>
                  <a:lnTo>
                    <a:pt x="1901" y="10670"/>
                  </a:lnTo>
                  <a:cubicBezTo>
                    <a:pt x="1856" y="10635"/>
                    <a:pt x="1811" y="10599"/>
                    <a:pt x="1767" y="10563"/>
                  </a:cubicBezTo>
                  <a:lnTo>
                    <a:pt x="1767" y="9680"/>
                  </a:lnTo>
                  <a:lnTo>
                    <a:pt x="1785" y="9680"/>
                  </a:lnTo>
                  <a:cubicBezTo>
                    <a:pt x="1803" y="9662"/>
                    <a:pt x="1820" y="9636"/>
                    <a:pt x="1803" y="9609"/>
                  </a:cubicBezTo>
                  <a:cubicBezTo>
                    <a:pt x="1796" y="9589"/>
                    <a:pt x="1776" y="9575"/>
                    <a:pt x="1755" y="9575"/>
                  </a:cubicBezTo>
                  <a:cubicBezTo>
                    <a:pt x="1747" y="9575"/>
                    <a:pt x="1739" y="9577"/>
                    <a:pt x="1731" y="9582"/>
                  </a:cubicBezTo>
                  <a:cubicBezTo>
                    <a:pt x="1704" y="9591"/>
                    <a:pt x="1695" y="9627"/>
                    <a:pt x="1704" y="9653"/>
                  </a:cubicBezTo>
                  <a:cubicBezTo>
                    <a:pt x="1713" y="9671"/>
                    <a:pt x="1731" y="9680"/>
                    <a:pt x="1749" y="9680"/>
                  </a:cubicBezTo>
                  <a:lnTo>
                    <a:pt x="1749" y="10545"/>
                  </a:lnTo>
                  <a:cubicBezTo>
                    <a:pt x="1695" y="10501"/>
                    <a:pt x="1642" y="10447"/>
                    <a:pt x="1588" y="10403"/>
                  </a:cubicBezTo>
                  <a:lnTo>
                    <a:pt x="1588" y="9484"/>
                  </a:lnTo>
                  <a:lnTo>
                    <a:pt x="1606" y="9484"/>
                  </a:lnTo>
                  <a:cubicBezTo>
                    <a:pt x="1633" y="9466"/>
                    <a:pt x="1642" y="9439"/>
                    <a:pt x="1624" y="9412"/>
                  </a:cubicBezTo>
                  <a:cubicBezTo>
                    <a:pt x="1617" y="9392"/>
                    <a:pt x="1596" y="9382"/>
                    <a:pt x="1574" y="9382"/>
                  </a:cubicBezTo>
                  <a:cubicBezTo>
                    <a:pt x="1567" y="9382"/>
                    <a:pt x="1559" y="9383"/>
                    <a:pt x="1553" y="9386"/>
                  </a:cubicBezTo>
                  <a:cubicBezTo>
                    <a:pt x="1526" y="9404"/>
                    <a:pt x="1517" y="9430"/>
                    <a:pt x="1526" y="9457"/>
                  </a:cubicBezTo>
                  <a:cubicBezTo>
                    <a:pt x="1535" y="9475"/>
                    <a:pt x="1553" y="9484"/>
                    <a:pt x="1571" y="9484"/>
                  </a:cubicBezTo>
                  <a:lnTo>
                    <a:pt x="1571" y="10385"/>
                  </a:lnTo>
                  <a:cubicBezTo>
                    <a:pt x="1526" y="10349"/>
                    <a:pt x="1481" y="10305"/>
                    <a:pt x="1437" y="10260"/>
                  </a:cubicBezTo>
                  <a:lnTo>
                    <a:pt x="1437" y="9377"/>
                  </a:lnTo>
                  <a:lnTo>
                    <a:pt x="1455" y="9377"/>
                  </a:lnTo>
                  <a:cubicBezTo>
                    <a:pt x="1481" y="9359"/>
                    <a:pt x="1490" y="9332"/>
                    <a:pt x="1472" y="9305"/>
                  </a:cubicBezTo>
                  <a:cubicBezTo>
                    <a:pt x="1466" y="9285"/>
                    <a:pt x="1444" y="9275"/>
                    <a:pt x="1422" y="9275"/>
                  </a:cubicBezTo>
                  <a:cubicBezTo>
                    <a:pt x="1415" y="9275"/>
                    <a:pt x="1408" y="9276"/>
                    <a:pt x="1401" y="9279"/>
                  </a:cubicBezTo>
                  <a:cubicBezTo>
                    <a:pt x="1374" y="9297"/>
                    <a:pt x="1365" y="9323"/>
                    <a:pt x="1383" y="9350"/>
                  </a:cubicBezTo>
                  <a:cubicBezTo>
                    <a:pt x="1392" y="9368"/>
                    <a:pt x="1401" y="9377"/>
                    <a:pt x="1419" y="9377"/>
                  </a:cubicBezTo>
                  <a:lnTo>
                    <a:pt x="1419" y="10242"/>
                  </a:lnTo>
                  <a:cubicBezTo>
                    <a:pt x="1374" y="10198"/>
                    <a:pt x="1330" y="10153"/>
                    <a:pt x="1285" y="10108"/>
                  </a:cubicBezTo>
                  <a:lnTo>
                    <a:pt x="1285" y="9314"/>
                  </a:lnTo>
                  <a:lnTo>
                    <a:pt x="1508" y="9091"/>
                  </a:lnTo>
                  <a:lnTo>
                    <a:pt x="1508" y="8806"/>
                  </a:lnTo>
                  <a:close/>
                  <a:moveTo>
                    <a:pt x="1829" y="8770"/>
                  </a:moveTo>
                  <a:lnTo>
                    <a:pt x="1829" y="8779"/>
                  </a:lnTo>
                  <a:lnTo>
                    <a:pt x="2186" y="8779"/>
                  </a:lnTo>
                  <a:lnTo>
                    <a:pt x="2266" y="8859"/>
                  </a:lnTo>
                  <a:lnTo>
                    <a:pt x="2266" y="10929"/>
                  </a:lnTo>
                  <a:cubicBezTo>
                    <a:pt x="2186" y="10876"/>
                    <a:pt x="2106" y="10822"/>
                    <a:pt x="2026" y="10760"/>
                  </a:cubicBezTo>
                  <a:lnTo>
                    <a:pt x="2026" y="9323"/>
                  </a:lnTo>
                  <a:lnTo>
                    <a:pt x="1767" y="9065"/>
                  </a:lnTo>
                  <a:lnTo>
                    <a:pt x="1767" y="8806"/>
                  </a:lnTo>
                  <a:lnTo>
                    <a:pt x="1749" y="8806"/>
                  </a:lnTo>
                  <a:lnTo>
                    <a:pt x="1749" y="9073"/>
                  </a:lnTo>
                  <a:lnTo>
                    <a:pt x="2008" y="9332"/>
                  </a:lnTo>
                  <a:lnTo>
                    <a:pt x="2008" y="10751"/>
                  </a:lnTo>
                  <a:cubicBezTo>
                    <a:pt x="1972" y="10724"/>
                    <a:pt x="1945" y="10706"/>
                    <a:pt x="1919" y="10679"/>
                  </a:cubicBezTo>
                  <a:lnTo>
                    <a:pt x="1919" y="9341"/>
                  </a:lnTo>
                  <a:lnTo>
                    <a:pt x="1651" y="9065"/>
                  </a:lnTo>
                  <a:lnTo>
                    <a:pt x="1651" y="8806"/>
                  </a:lnTo>
                  <a:lnTo>
                    <a:pt x="1749" y="8806"/>
                  </a:lnTo>
                  <a:cubicBezTo>
                    <a:pt x="1785" y="8806"/>
                    <a:pt x="1811" y="8788"/>
                    <a:pt x="1829" y="8770"/>
                  </a:cubicBezTo>
                  <a:close/>
                  <a:moveTo>
                    <a:pt x="2266" y="8627"/>
                  </a:moveTo>
                  <a:lnTo>
                    <a:pt x="2391" y="8752"/>
                  </a:lnTo>
                  <a:lnTo>
                    <a:pt x="2391" y="10991"/>
                  </a:lnTo>
                  <a:cubicBezTo>
                    <a:pt x="2356" y="10974"/>
                    <a:pt x="2320" y="10956"/>
                    <a:pt x="2284" y="10938"/>
                  </a:cubicBezTo>
                  <a:lnTo>
                    <a:pt x="2284" y="8850"/>
                  </a:lnTo>
                  <a:lnTo>
                    <a:pt x="2195" y="8761"/>
                  </a:lnTo>
                  <a:lnTo>
                    <a:pt x="1829" y="8761"/>
                  </a:lnTo>
                  <a:cubicBezTo>
                    <a:pt x="1838" y="8743"/>
                    <a:pt x="1847" y="8726"/>
                    <a:pt x="1847" y="8708"/>
                  </a:cubicBezTo>
                  <a:lnTo>
                    <a:pt x="1847" y="8627"/>
                  </a:lnTo>
                  <a:close/>
                  <a:moveTo>
                    <a:pt x="4970" y="8547"/>
                  </a:moveTo>
                  <a:lnTo>
                    <a:pt x="4970" y="10492"/>
                  </a:lnTo>
                  <a:cubicBezTo>
                    <a:pt x="4952" y="10572"/>
                    <a:pt x="4880" y="10786"/>
                    <a:pt x="4827" y="10840"/>
                  </a:cubicBezTo>
                  <a:cubicBezTo>
                    <a:pt x="4764" y="10893"/>
                    <a:pt x="4675" y="10947"/>
                    <a:pt x="4568" y="10991"/>
                  </a:cubicBezTo>
                  <a:lnTo>
                    <a:pt x="4568" y="10260"/>
                  </a:lnTo>
                  <a:lnTo>
                    <a:pt x="4399" y="10073"/>
                  </a:lnTo>
                  <a:lnTo>
                    <a:pt x="4399" y="9796"/>
                  </a:lnTo>
                  <a:lnTo>
                    <a:pt x="4381" y="9796"/>
                  </a:lnTo>
                  <a:lnTo>
                    <a:pt x="4381" y="10073"/>
                  </a:lnTo>
                  <a:lnTo>
                    <a:pt x="4550" y="10269"/>
                  </a:lnTo>
                  <a:lnTo>
                    <a:pt x="4550" y="11000"/>
                  </a:lnTo>
                  <a:cubicBezTo>
                    <a:pt x="4461" y="11036"/>
                    <a:pt x="4354" y="11063"/>
                    <a:pt x="4238" y="11099"/>
                  </a:cubicBezTo>
                  <a:lnTo>
                    <a:pt x="4238" y="9796"/>
                  </a:lnTo>
                  <a:lnTo>
                    <a:pt x="4381" y="9796"/>
                  </a:lnTo>
                  <a:cubicBezTo>
                    <a:pt x="4461" y="9796"/>
                    <a:pt x="4532" y="9725"/>
                    <a:pt x="4532" y="9636"/>
                  </a:cubicBezTo>
                  <a:lnTo>
                    <a:pt x="4532" y="9154"/>
                  </a:lnTo>
                  <a:cubicBezTo>
                    <a:pt x="4532" y="9091"/>
                    <a:pt x="4497" y="9029"/>
                    <a:pt x="4434" y="9011"/>
                  </a:cubicBezTo>
                  <a:lnTo>
                    <a:pt x="4443" y="9011"/>
                  </a:lnTo>
                  <a:lnTo>
                    <a:pt x="4443" y="8770"/>
                  </a:lnTo>
                  <a:lnTo>
                    <a:pt x="4693" y="8547"/>
                  </a:lnTo>
                  <a:close/>
                  <a:moveTo>
                    <a:pt x="2481" y="8395"/>
                  </a:moveTo>
                  <a:lnTo>
                    <a:pt x="2712" y="8627"/>
                  </a:lnTo>
                  <a:lnTo>
                    <a:pt x="2712" y="9154"/>
                  </a:lnTo>
                  <a:lnTo>
                    <a:pt x="3087" y="9511"/>
                  </a:lnTo>
                  <a:lnTo>
                    <a:pt x="3738" y="9511"/>
                  </a:lnTo>
                  <a:lnTo>
                    <a:pt x="3738" y="9636"/>
                  </a:lnTo>
                  <a:cubicBezTo>
                    <a:pt x="3738" y="9725"/>
                    <a:pt x="3810" y="9796"/>
                    <a:pt x="3890" y="9796"/>
                  </a:cubicBezTo>
                  <a:lnTo>
                    <a:pt x="3899" y="9796"/>
                  </a:lnTo>
                  <a:lnTo>
                    <a:pt x="3899" y="10090"/>
                  </a:lnTo>
                  <a:lnTo>
                    <a:pt x="3266" y="10733"/>
                  </a:lnTo>
                  <a:lnTo>
                    <a:pt x="3257" y="10733"/>
                  </a:lnTo>
                  <a:lnTo>
                    <a:pt x="3257" y="11197"/>
                  </a:lnTo>
                  <a:cubicBezTo>
                    <a:pt x="3105" y="11197"/>
                    <a:pt x="2962" y="11179"/>
                    <a:pt x="2837" y="11161"/>
                  </a:cubicBezTo>
                  <a:lnTo>
                    <a:pt x="2837" y="10670"/>
                  </a:lnTo>
                  <a:lnTo>
                    <a:pt x="3257" y="10260"/>
                  </a:lnTo>
                  <a:cubicBezTo>
                    <a:pt x="3267" y="10270"/>
                    <a:pt x="3281" y="10275"/>
                    <a:pt x="3294" y="10275"/>
                  </a:cubicBezTo>
                  <a:cubicBezTo>
                    <a:pt x="3303" y="10275"/>
                    <a:pt x="3312" y="10273"/>
                    <a:pt x="3319" y="10269"/>
                  </a:cubicBezTo>
                  <a:cubicBezTo>
                    <a:pt x="3346" y="10251"/>
                    <a:pt x="3355" y="10224"/>
                    <a:pt x="3337" y="10198"/>
                  </a:cubicBezTo>
                  <a:cubicBezTo>
                    <a:pt x="3330" y="10177"/>
                    <a:pt x="3309" y="10167"/>
                    <a:pt x="3287" y="10167"/>
                  </a:cubicBezTo>
                  <a:cubicBezTo>
                    <a:pt x="3280" y="10167"/>
                    <a:pt x="3272" y="10169"/>
                    <a:pt x="3266" y="10171"/>
                  </a:cubicBezTo>
                  <a:cubicBezTo>
                    <a:pt x="3239" y="10189"/>
                    <a:pt x="3230" y="10215"/>
                    <a:pt x="3248" y="10242"/>
                  </a:cubicBezTo>
                  <a:cubicBezTo>
                    <a:pt x="3248" y="10242"/>
                    <a:pt x="3248" y="10251"/>
                    <a:pt x="3248" y="10251"/>
                  </a:cubicBezTo>
                  <a:lnTo>
                    <a:pt x="2820" y="10661"/>
                  </a:lnTo>
                  <a:lnTo>
                    <a:pt x="2820" y="11152"/>
                  </a:lnTo>
                  <a:cubicBezTo>
                    <a:pt x="2802" y="11152"/>
                    <a:pt x="2775" y="11143"/>
                    <a:pt x="2757" y="11143"/>
                  </a:cubicBezTo>
                  <a:cubicBezTo>
                    <a:pt x="2739" y="11134"/>
                    <a:pt x="2712" y="11134"/>
                    <a:pt x="2695" y="11125"/>
                  </a:cubicBezTo>
                  <a:lnTo>
                    <a:pt x="2695" y="10492"/>
                  </a:lnTo>
                  <a:lnTo>
                    <a:pt x="3096" y="10135"/>
                  </a:lnTo>
                  <a:cubicBezTo>
                    <a:pt x="3101" y="10140"/>
                    <a:pt x="3109" y="10142"/>
                    <a:pt x="3120" y="10142"/>
                  </a:cubicBezTo>
                  <a:cubicBezTo>
                    <a:pt x="3130" y="10142"/>
                    <a:pt x="3141" y="10140"/>
                    <a:pt x="3150" y="10135"/>
                  </a:cubicBezTo>
                  <a:cubicBezTo>
                    <a:pt x="3176" y="10126"/>
                    <a:pt x="3185" y="10090"/>
                    <a:pt x="3176" y="10064"/>
                  </a:cubicBezTo>
                  <a:cubicBezTo>
                    <a:pt x="3165" y="10046"/>
                    <a:pt x="3150" y="10037"/>
                    <a:pt x="3133" y="10037"/>
                  </a:cubicBezTo>
                  <a:cubicBezTo>
                    <a:pt x="3124" y="10037"/>
                    <a:pt x="3115" y="10040"/>
                    <a:pt x="3105" y="10046"/>
                  </a:cubicBezTo>
                  <a:cubicBezTo>
                    <a:pt x="3078" y="10055"/>
                    <a:pt x="3069" y="10090"/>
                    <a:pt x="3078" y="10117"/>
                  </a:cubicBezTo>
                  <a:lnTo>
                    <a:pt x="2677" y="10483"/>
                  </a:lnTo>
                  <a:lnTo>
                    <a:pt x="2677" y="11116"/>
                  </a:lnTo>
                  <a:cubicBezTo>
                    <a:pt x="2623" y="11107"/>
                    <a:pt x="2579" y="11090"/>
                    <a:pt x="2534" y="11063"/>
                  </a:cubicBezTo>
                  <a:lnTo>
                    <a:pt x="2534" y="10358"/>
                  </a:lnTo>
                  <a:lnTo>
                    <a:pt x="2953" y="9966"/>
                  </a:lnTo>
                  <a:cubicBezTo>
                    <a:pt x="2964" y="9976"/>
                    <a:pt x="2974" y="9980"/>
                    <a:pt x="2985" y="9980"/>
                  </a:cubicBezTo>
                  <a:cubicBezTo>
                    <a:pt x="2992" y="9980"/>
                    <a:pt x="3000" y="9978"/>
                    <a:pt x="3007" y="9974"/>
                  </a:cubicBezTo>
                  <a:cubicBezTo>
                    <a:pt x="3034" y="9957"/>
                    <a:pt x="3043" y="9930"/>
                    <a:pt x="3034" y="9903"/>
                  </a:cubicBezTo>
                  <a:cubicBezTo>
                    <a:pt x="3020" y="9883"/>
                    <a:pt x="3002" y="9873"/>
                    <a:pt x="2982" y="9873"/>
                  </a:cubicBezTo>
                  <a:cubicBezTo>
                    <a:pt x="2976" y="9873"/>
                    <a:pt x="2969" y="9874"/>
                    <a:pt x="2962" y="9876"/>
                  </a:cubicBezTo>
                  <a:cubicBezTo>
                    <a:pt x="2936" y="9894"/>
                    <a:pt x="2927" y="9921"/>
                    <a:pt x="2936" y="9948"/>
                  </a:cubicBezTo>
                  <a:cubicBezTo>
                    <a:pt x="2936" y="9948"/>
                    <a:pt x="2936" y="9957"/>
                    <a:pt x="2936" y="9957"/>
                  </a:cubicBezTo>
                  <a:lnTo>
                    <a:pt x="2516" y="10349"/>
                  </a:lnTo>
                  <a:lnTo>
                    <a:pt x="2516" y="11054"/>
                  </a:lnTo>
                  <a:cubicBezTo>
                    <a:pt x="2481" y="11036"/>
                    <a:pt x="2445" y="11018"/>
                    <a:pt x="2409" y="11000"/>
                  </a:cubicBezTo>
                  <a:lnTo>
                    <a:pt x="2409" y="8743"/>
                  </a:lnTo>
                  <a:lnTo>
                    <a:pt x="2275" y="8610"/>
                  </a:lnTo>
                  <a:lnTo>
                    <a:pt x="1847" y="8610"/>
                  </a:lnTo>
                  <a:lnTo>
                    <a:pt x="1847" y="8503"/>
                  </a:lnTo>
                  <a:lnTo>
                    <a:pt x="2373" y="8503"/>
                  </a:lnTo>
                  <a:lnTo>
                    <a:pt x="2534" y="8645"/>
                  </a:lnTo>
                  <a:lnTo>
                    <a:pt x="2534" y="9189"/>
                  </a:lnTo>
                  <a:lnTo>
                    <a:pt x="2989" y="9653"/>
                  </a:lnTo>
                  <a:lnTo>
                    <a:pt x="3738" y="9653"/>
                  </a:lnTo>
                  <a:lnTo>
                    <a:pt x="3738" y="9636"/>
                  </a:lnTo>
                  <a:lnTo>
                    <a:pt x="2998" y="9636"/>
                  </a:lnTo>
                  <a:lnTo>
                    <a:pt x="2552" y="9181"/>
                  </a:lnTo>
                  <a:lnTo>
                    <a:pt x="2552" y="8645"/>
                  </a:lnTo>
                  <a:lnTo>
                    <a:pt x="2382" y="8485"/>
                  </a:lnTo>
                  <a:lnTo>
                    <a:pt x="1847" y="8485"/>
                  </a:lnTo>
                  <a:lnTo>
                    <a:pt x="1847" y="8413"/>
                  </a:lnTo>
                  <a:cubicBezTo>
                    <a:pt x="1847" y="8404"/>
                    <a:pt x="1838" y="8404"/>
                    <a:pt x="1838" y="8395"/>
                  </a:cubicBezTo>
                  <a:close/>
                  <a:moveTo>
                    <a:pt x="4051" y="9796"/>
                  </a:moveTo>
                  <a:lnTo>
                    <a:pt x="4051" y="10135"/>
                  </a:lnTo>
                  <a:lnTo>
                    <a:pt x="3417" y="10760"/>
                  </a:lnTo>
                  <a:lnTo>
                    <a:pt x="3417" y="11197"/>
                  </a:lnTo>
                  <a:lnTo>
                    <a:pt x="3283" y="11197"/>
                  </a:lnTo>
                  <a:lnTo>
                    <a:pt x="3283" y="10742"/>
                  </a:lnTo>
                  <a:lnTo>
                    <a:pt x="3917" y="10099"/>
                  </a:lnTo>
                  <a:lnTo>
                    <a:pt x="3917" y="10090"/>
                  </a:lnTo>
                  <a:lnTo>
                    <a:pt x="3917" y="9796"/>
                  </a:lnTo>
                  <a:close/>
                  <a:moveTo>
                    <a:pt x="4220" y="9796"/>
                  </a:moveTo>
                  <a:lnTo>
                    <a:pt x="4220" y="11099"/>
                  </a:lnTo>
                  <a:cubicBezTo>
                    <a:pt x="4104" y="11125"/>
                    <a:pt x="3970" y="11152"/>
                    <a:pt x="3837" y="11161"/>
                  </a:cubicBezTo>
                  <a:cubicBezTo>
                    <a:pt x="3703" y="11179"/>
                    <a:pt x="3569" y="11188"/>
                    <a:pt x="3435" y="11197"/>
                  </a:cubicBezTo>
                  <a:lnTo>
                    <a:pt x="3435" y="10768"/>
                  </a:lnTo>
                  <a:lnTo>
                    <a:pt x="4060" y="10144"/>
                  </a:lnTo>
                  <a:lnTo>
                    <a:pt x="4068" y="10135"/>
                  </a:lnTo>
                  <a:lnTo>
                    <a:pt x="4068" y="9796"/>
                  </a:lnTo>
                  <a:close/>
                  <a:moveTo>
                    <a:pt x="4238" y="0"/>
                  </a:moveTo>
                  <a:cubicBezTo>
                    <a:pt x="4232" y="0"/>
                    <a:pt x="4226" y="0"/>
                    <a:pt x="4220" y="1"/>
                  </a:cubicBezTo>
                  <a:cubicBezTo>
                    <a:pt x="3765" y="54"/>
                    <a:pt x="2855" y="393"/>
                    <a:pt x="2579" y="741"/>
                  </a:cubicBezTo>
                  <a:cubicBezTo>
                    <a:pt x="2463" y="875"/>
                    <a:pt x="2391" y="1125"/>
                    <a:pt x="2320" y="1375"/>
                  </a:cubicBezTo>
                  <a:cubicBezTo>
                    <a:pt x="2258" y="1589"/>
                    <a:pt x="2186" y="1812"/>
                    <a:pt x="2106" y="1928"/>
                  </a:cubicBezTo>
                  <a:cubicBezTo>
                    <a:pt x="2070" y="1981"/>
                    <a:pt x="1910" y="2106"/>
                    <a:pt x="1910" y="2106"/>
                  </a:cubicBezTo>
                  <a:cubicBezTo>
                    <a:pt x="1874" y="2133"/>
                    <a:pt x="1035" y="2677"/>
                    <a:pt x="821" y="2945"/>
                  </a:cubicBezTo>
                  <a:cubicBezTo>
                    <a:pt x="527" y="3328"/>
                    <a:pt x="125" y="4247"/>
                    <a:pt x="45" y="4729"/>
                  </a:cubicBezTo>
                  <a:cubicBezTo>
                    <a:pt x="1" y="5059"/>
                    <a:pt x="1" y="5701"/>
                    <a:pt x="63" y="6005"/>
                  </a:cubicBezTo>
                  <a:cubicBezTo>
                    <a:pt x="99" y="6174"/>
                    <a:pt x="188" y="6406"/>
                    <a:pt x="268" y="6638"/>
                  </a:cubicBezTo>
                  <a:cubicBezTo>
                    <a:pt x="366" y="6879"/>
                    <a:pt x="455" y="7129"/>
                    <a:pt x="491" y="7298"/>
                  </a:cubicBezTo>
                  <a:cubicBezTo>
                    <a:pt x="518" y="7477"/>
                    <a:pt x="491" y="7744"/>
                    <a:pt x="455" y="8030"/>
                  </a:cubicBezTo>
                  <a:cubicBezTo>
                    <a:pt x="420" y="8395"/>
                    <a:pt x="375" y="8779"/>
                    <a:pt x="464" y="9002"/>
                  </a:cubicBezTo>
                  <a:cubicBezTo>
                    <a:pt x="750" y="9743"/>
                    <a:pt x="1981" y="10991"/>
                    <a:pt x="2748" y="11179"/>
                  </a:cubicBezTo>
                  <a:cubicBezTo>
                    <a:pt x="2900" y="11215"/>
                    <a:pt x="3105" y="11232"/>
                    <a:pt x="3328" y="11232"/>
                  </a:cubicBezTo>
                  <a:cubicBezTo>
                    <a:pt x="3881" y="11232"/>
                    <a:pt x="4559" y="11116"/>
                    <a:pt x="4845" y="10867"/>
                  </a:cubicBezTo>
                  <a:cubicBezTo>
                    <a:pt x="4925" y="10795"/>
                    <a:pt x="5005" y="10510"/>
                    <a:pt x="5005" y="10492"/>
                  </a:cubicBezTo>
                  <a:lnTo>
                    <a:pt x="5005" y="599"/>
                  </a:lnTo>
                  <a:lnTo>
                    <a:pt x="5005" y="590"/>
                  </a:lnTo>
                  <a:cubicBezTo>
                    <a:pt x="4996" y="581"/>
                    <a:pt x="4818" y="242"/>
                    <a:pt x="4711" y="161"/>
                  </a:cubicBezTo>
                  <a:cubicBezTo>
                    <a:pt x="4609" y="85"/>
                    <a:pt x="4369" y="0"/>
                    <a:pt x="423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9"/>
          <p:cNvSpPr/>
          <p:nvPr/>
        </p:nvSpPr>
        <p:spPr>
          <a:xfrm>
            <a:off x="5964078" y="79074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9"/>
          <p:cNvSpPr/>
          <p:nvPr/>
        </p:nvSpPr>
        <p:spPr>
          <a:xfrm>
            <a:off x="4927197" y="157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9"/>
          <p:cNvSpPr/>
          <p:nvPr/>
        </p:nvSpPr>
        <p:spPr>
          <a:xfrm>
            <a:off x="5388190" y="143266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2796440" y="2276229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4600198" y="27483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/>
          <p:nvPr/>
        </p:nvSpPr>
        <p:spPr>
          <a:xfrm>
            <a:off x="3233054" y="-54972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9"/>
          <p:cNvSpPr/>
          <p:nvPr/>
        </p:nvSpPr>
        <p:spPr>
          <a:xfrm>
            <a:off x="2796447" y="100161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5BF9282-6450-31AE-3349-CCA13564F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>
            <a:extLst>
              <a:ext uri="{FF2B5EF4-FFF2-40B4-BE49-F238E27FC236}">
                <a16:creationId xmlns:a16="http://schemas.microsoft.com/office/drawing/2014/main" id="{B552B949-6301-2446-D3BF-74FF478A3E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/>
              <a:t>Kaggle</a:t>
            </a:r>
            <a:r>
              <a:rPr lang="hu-HU" sz="3600" dirty="0"/>
              <a:t> </a:t>
            </a:r>
            <a:r>
              <a:rPr lang="hu-HU" sz="3600" dirty="0" err="1"/>
              <a:t>dataset</a:t>
            </a:r>
            <a:endParaRPr sz="36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05C1B54-CB49-768C-60E1-DFCA1741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58" r="935"/>
          <a:stretch/>
        </p:blipFill>
        <p:spPr>
          <a:xfrm>
            <a:off x="598170" y="1536140"/>
            <a:ext cx="7947660" cy="26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8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47E683E5-A0FD-F2CB-285A-6A785CD33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>
            <a:extLst>
              <a:ext uri="{FF2B5EF4-FFF2-40B4-BE49-F238E27FC236}">
                <a16:creationId xmlns:a16="http://schemas.microsoft.com/office/drawing/2014/main" id="{49B70716-D17E-366B-B453-AA820F598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/>
              <a:t>Kaggle</a:t>
            </a:r>
            <a:r>
              <a:rPr lang="hu-HU" sz="3600" dirty="0"/>
              <a:t> </a:t>
            </a:r>
            <a:r>
              <a:rPr lang="hu-HU" sz="3600" dirty="0" err="1"/>
              <a:t>dataset</a:t>
            </a:r>
            <a:endParaRPr sz="3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08DCE47-7137-7D55-6B85-C7AD22DAD358}"/>
              </a:ext>
            </a:extLst>
          </p:cNvPr>
          <p:cNvSpPr txBox="1"/>
          <p:nvPr/>
        </p:nvSpPr>
        <p:spPr>
          <a:xfrm>
            <a:off x="963840" y="2097653"/>
            <a:ext cx="770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tx1"/>
                </a:solidFill>
              </a:rPr>
              <a:t>1. Állatok állapotának </a:t>
            </a:r>
            <a:r>
              <a:rPr lang="hu-HU" sz="2000" dirty="0" err="1">
                <a:solidFill>
                  <a:schemeClr val="tx1"/>
                </a:solidFill>
              </a:rPr>
              <a:t>predikciója</a:t>
            </a:r>
            <a:r>
              <a:rPr lang="hu-HU" sz="2000" dirty="0">
                <a:solidFill>
                  <a:schemeClr val="tx1"/>
                </a:solidFill>
              </a:rPr>
              <a:t> 5 tünet alapján</a:t>
            </a:r>
          </a:p>
          <a:p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2. Veszélyes vagy nem veszélyes kategorizálás</a:t>
            </a:r>
          </a:p>
          <a:p>
            <a:r>
              <a:rPr lang="hu-HU" sz="2000" dirty="0">
                <a:solidFill>
                  <a:schemeClr val="tx1"/>
                </a:solidFill>
              </a:rPr>
              <a:t>(</a:t>
            </a:r>
            <a:r>
              <a:rPr lang="hu-HU" sz="2000" dirty="0" err="1">
                <a:solidFill>
                  <a:schemeClr val="tx1"/>
                </a:solidFill>
              </a:rPr>
              <a:t>Dangerous</a:t>
            </a:r>
            <a:r>
              <a:rPr lang="hu-HU" sz="2000" dirty="0">
                <a:solidFill>
                  <a:schemeClr val="tx1"/>
                </a:solidFill>
              </a:rPr>
              <a:t>? </a:t>
            </a:r>
            <a:r>
              <a:rPr lang="hu-HU" sz="2000" dirty="0" err="1">
                <a:solidFill>
                  <a:schemeClr val="tx1"/>
                </a:solidFill>
              </a:rPr>
              <a:t>Yes</a:t>
            </a:r>
            <a:r>
              <a:rPr lang="hu-HU" sz="2000" dirty="0">
                <a:solidFill>
                  <a:schemeClr val="tx1"/>
                </a:solidFill>
              </a:rPr>
              <a:t>/No)</a:t>
            </a:r>
          </a:p>
          <a:p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3.  Különböző állatfajokon átívelő modellépítési lehetőség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23C7618-15E7-608F-6C59-4425062236AB}"/>
              </a:ext>
            </a:extLst>
          </p:cNvPr>
          <p:cNvSpPr txBox="1"/>
          <p:nvPr/>
        </p:nvSpPr>
        <p:spPr>
          <a:xfrm>
            <a:off x="963840" y="1406198"/>
            <a:ext cx="6076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3"/>
                </a:solidFill>
              </a:rPr>
              <a:t>Mi a cél?</a:t>
            </a:r>
          </a:p>
        </p:txBody>
      </p:sp>
    </p:spTree>
    <p:extLst>
      <p:ext uri="{BB962C8B-B14F-4D97-AF65-F5344CB8AC3E}">
        <p14:creationId xmlns:p14="http://schemas.microsoft.com/office/powerpoint/2010/main" val="34056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35C9B085-6B0F-E375-638D-44C59740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>
            <a:extLst>
              <a:ext uri="{FF2B5EF4-FFF2-40B4-BE49-F238E27FC236}">
                <a16:creationId xmlns:a16="http://schemas.microsoft.com/office/drawing/2014/main" id="{D7D2EC10-4280-433E-35A6-6B53D36027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/>
              <a:t>Kaggle</a:t>
            </a:r>
            <a:r>
              <a:rPr lang="hu-HU" sz="3600" dirty="0"/>
              <a:t> </a:t>
            </a:r>
            <a:r>
              <a:rPr lang="hu-HU" sz="3600" dirty="0" err="1"/>
              <a:t>dataset</a:t>
            </a:r>
            <a:endParaRPr sz="36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6A9C5C9-0CDC-12CB-9FF2-A6498A39060D}"/>
              </a:ext>
            </a:extLst>
          </p:cNvPr>
          <p:cNvSpPr txBox="1"/>
          <p:nvPr/>
        </p:nvSpPr>
        <p:spPr>
          <a:xfrm>
            <a:off x="963840" y="1406198"/>
            <a:ext cx="6076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3"/>
                </a:solidFill>
              </a:rPr>
              <a:t>Adatkészlet jellemzői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A36BBC9-A5B8-ECB5-6CCF-F8EA346CD3E1}"/>
              </a:ext>
            </a:extLst>
          </p:cNvPr>
          <p:cNvSpPr txBox="1"/>
          <p:nvPr/>
        </p:nvSpPr>
        <p:spPr>
          <a:xfrm>
            <a:off x="963840" y="2183032"/>
            <a:ext cx="7837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Széles fajdiverzitás: madarak, emlősök stb.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Elméletileg </a:t>
            </a:r>
            <a:r>
              <a:rPr lang="hu-HU" alt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k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ézzel gyűjtött adatok – valós, gyakorlati problémákról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Tünetek: nagyon változatos formában, gyakran elgépelve vagy szinonimákkal</a:t>
            </a:r>
          </a:p>
        </p:txBody>
      </p:sp>
    </p:spTree>
    <p:extLst>
      <p:ext uri="{BB962C8B-B14F-4D97-AF65-F5344CB8AC3E}">
        <p14:creationId xmlns:p14="http://schemas.microsoft.com/office/powerpoint/2010/main" val="192608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0D1DE43B-F904-1BDF-87AB-9CAEA7CB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>
            <a:extLst>
              <a:ext uri="{FF2B5EF4-FFF2-40B4-BE49-F238E27FC236}">
                <a16:creationId xmlns:a16="http://schemas.microsoft.com/office/drawing/2014/main" id="{89C0BA66-E51C-1CE8-4EEB-9DAD3DF10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/>
              <a:t>Kaggle</a:t>
            </a:r>
            <a:r>
              <a:rPr lang="hu-HU" sz="3600" dirty="0"/>
              <a:t> </a:t>
            </a:r>
            <a:r>
              <a:rPr lang="hu-HU" sz="3600" dirty="0" err="1"/>
              <a:t>dataset</a:t>
            </a:r>
            <a:endParaRPr sz="36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4EA808D-9D92-B746-D5DB-85DC3C87D132}"/>
              </a:ext>
            </a:extLst>
          </p:cNvPr>
          <p:cNvSpPr txBox="1"/>
          <p:nvPr/>
        </p:nvSpPr>
        <p:spPr>
          <a:xfrm>
            <a:off x="963840" y="1406198"/>
            <a:ext cx="6076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3"/>
                </a:solidFill>
              </a:rPr>
              <a:t>Kihívások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D168B12-377E-E962-ECAD-A97D942C39B8}"/>
              </a:ext>
            </a:extLst>
          </p:cNvPr>
          <p:cNvSpPr txBox="1"/>
          <p:nvPr/>
        </p:nvSpPr>
        <p:spPr>
          <a:xfrm>
            <a:off x="963840" y="2183032"/>
            <a:ext cx="7837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Tünetek tisztítása: szöveg inkonzisztenciák, elírások,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duplikációk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null értékek kezelése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Osztályegyensúly: a veszélyes esetek aránya kisebb (2.44%)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tünetek értelmes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klaszterezése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EAC92584-223A-6048-E613-CEEDC6E242D5}"/>
              </a:ext>
            </a:extLst>
          </p:cNvPr>
          <p:cNvSpPr txBox="1"/>
          <p:nvPr/>
        </p:nvSpPr>
        <p:spPr>
          <a:xfrm>
            <a:off x="3364140" y="4314083"/>
            <a:ext cx="6076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i="1" dirty="0">
                <a:solidFill>
                  <a:schemeClr val="tx2"/>
                </a:solidFill>
              </a:rPr>
              <a:t>Gondos előfeldolgozást igényel!</a:t>
            </a:r>
          </a:p>
        </p:txBody>
      </p:sp>
    </p:spTree>
    <p:extLst>
      <p:ext uri="{BB962C8B-B14F-4D97-AF65-F5344CB8AC3E}">
        <p14:creationId xmlns:p14="http://schemas.microsoft.com/office/powerpoint/2010/main" val="246723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388ABB2A-2A39-B521-C650-D53561820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CB8A91EA-5C27-42E0-E4D4-58415740B4C7}"/>
              </a:ext>
            </a:extLst>
          </p:cNvPr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E9A55D7A-99E5-D439-C796-8F686B87F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5899" y="3189750"/>
            <a:ext cx="50456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Adattisztítás</a:t>
            </a:r>
            <a:endParaRPr dirty="0"/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B5DF42BA-E64D-D03E-5DE9-F49EFE71696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2</a:t>
            </a:r>
            <a:endParaRPr dirty="0"/>
          </a:p>
        </p:txBody>
      </p:sp>
      <p:grpSp>
        <p:nvGrpSpPr>
          <p:cNvPr id="2" name="Google Shape;1321;p50">
            <a:extLst>
              <a:ext uri="{FF2B5EF4-FFF2-40B4-BE49-F238E27FC236}">
                <a16:creationId xmlns:a16="http://schemas.microsoft.com/office/drawing/2014/main" id="{AD63459F-37B7-7850-2370-A0DB0FEB6152}"/>
              </a:ext>
            </a:extLst>
          </p:cNvPr>
          <p:cNvGrpSpPr/>
          <p:nvPr/>
        </p:nvGrpSpPr>
        <p:grpSpPr>
          <a:xfrm>
            <a:off x="308279" y="327660"/>
            <a:ext cx="3316501" cy="4815840"/>
            <a:chOff x="1343528" y="2359747"/>
            <a:chExt cx="1614121" cy="2207639"/>
          </a:xfrm>
        </p:grpSpPr>
        <p:sp>
          <p:nvSpPr>
            <p:cNvPr id="3" name="Google Shape;1322;p50">
              <a:extLst>
                <a:ext uri="{FF2B5EF4-FFF2-40B4-BE49-F238E27FC236}">
                  <a16:creationId xmlns:a16="http://schemas.microsoft.com/office/drawing/2014/main" id="{3ED958C5-2218-9786-64AC-4AE64C39207D}"/>
                </a:ext>
              </a:extLst>
            </p:cNvPr>
            <p:cNvSpPr/>
            <p:nvPr/>
          </p:nvSpPr>
          <p:spPr>
            <a:xfrm>
              <a:off x="1549658" y="2359747"/>
              <a:ext cx="1407991" cy="14081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7FBF6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23;p50">
              <a:extLst>
                <a:ext uri="{FF2B5EF4-FFF2-40B4-BE49-F238E27FC236}">
                  <a16:creationId xmlns:a16="http://schemas.microsoft.com/office/drawing/2014/main" id="{236721BB-DEF8-E59F-D92C-33597E5D14AB}"/>
                </a:ext>
              </a:extLst>
            </p:cNvPr>
            <p:cNvSpPr/>
            <p:nvPr/>
          </p:nvSpPr>
          <p:spPr>
            <a:xfrm>
              <a:off x="1944562" y="2761605"/>
              <a:ext cx="618185" cy="618253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324;p50">
              <a:extLst>
                <a:ext uri="{FF2B5EF4-FFF2-40B4-BE49-F238E27FC236}">
                  <a16:creationId xmlns:a16="http://schemas.microsoft.com/office/drawing/2014/main" id="{ABDBB5C1-349D-DA8E-2FBB-C83425955C8F}"/>
                </a:ext>
              </a:extLst>
            </p:cNvPr>
            <p:cNvGrpSpPr/>
            <p:nvPr/>
          </p:nvGrpSpPr>
          <p:grpSpPr>
            <a:xfrm>
              <a:off x="1343528" y="3027556"/>
              <a:ext cx="1198797" cy="1539829"/>
              <a:chOff x="1343528" y="3027556"/>
              <a:chExt cx="1198797" cy="1539829"/>
            </a:xfrm>
          </p:grpSpPr>
          <p:sp>
            <p:nvSpPr>
              <p:cNvPr id="6" name="Google Shape;1325;p50">
                <a:extLst>
                  <a:ext uri="{FF2B5EF4-FFF2-40B4-BE49-F238E27FC236}">
                    <a16:creationId xmlns:a16="http://schemas.microsoft.com/office/drawing/2014/main" id="{35E3BDC1-C0E3-B5ED-8A37-DAD98608F8E7}"/>
                  </a:ext>
                </a:extLst>
              </p:cNvPr>
              <p:cNvSpPr/>
              <p:nvPr/>
            </p:nvSpPr>
            <p:spPr>
              <a:xfrm>
                <a:off x="1343528" y="3027556"/>
                <a:ext cx="1198797" cy="1539829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8798" extrusionOk="0">
                    <a:moveTo>
                      <a:pt x="16821" y="1"/>
                    </a:moveTo>
                    <a:cubicBezTo>
                      <a:pt x="16741" y="1"/>
                      <a:pt x="16692" y="9"/>
                      <a:pt x="16692" y="9"/>
                    </a:cubicBezTo>
                    <a:cubicBezTo>
                      <a:pt x="16692" y="9"/>
                      <a:pt x="16685" y="8"/>
                      <a:pt x="16671" y="8"/>
                    </a:cubicBezTo>
                    <a:cubicBezTo>
                      <a:pt x="16502" y="8"/>
                      <a:pt x="15306" y="207"/>
                      <a:pt x="14363" y="5674"/>
                    </a:cubicBezTo>
                    <a:cubicBezTo>
                      <a:pt x="14363" y="5674"/>
                      <a:pt x="13891" y="6682"/>
                      <a:pt x="13534" y="7869"/>
                    </a:cubicBezTo>
                    <a:lnTo>
                      <a:pt x="12401" y="11000"/>
                    </a:lnTo>
                    <a:cubicBezTo>
                      <a:pt x="12401" y="11000"/>
                      <a:pt x="11877" y="9912"/>
                      <a:pt x="10868" y="9912"/>
                    </a:cubicBezTo>
                    <a:cubicBezTo>
                      <a:pt x="10398" y="9912"/>
                      <a:pt x="9822" y="10148"/>
                      <a:pt x="9145" y="10839"/>
                    </a:cubicBezTo>
                    <a:lnTo>
                      <a:pt x="7334" y="12802"/>
                    </a:lnTo>
                    <a:lnTo>
                      <a:pt x="5121" y="13052"/>
                    </a:lnTo>
                    <a:cubicBezTo>
                      <a:pt x="5121" y="13052"/>
                      <a:pt x="4060" y="13168"/>
                      <a:pt x="3854" y="14158"/>
                    </a:cubicBezTo>
                    <a:lnTo>
                      <a:pt x="2909" y="14399"/>
                    </a:lnTo>
                    <a:cubicBezTo>
                      <a:pt x="2909" y="14399"/>
                      <a:pt x="1187" y="14854"/>
                      <a:pt x="1348" y="17352"/>
                    </a:cubicBezTo>
                    <a:cubicBezTo>
                      <a:pt x="1348" y="17352"/>
                      <a:pt x="777" y="28592"/>
                      <a:pt x="0" y="28797"/>
                    </a:cubicBezTo>
                    <a:lnTo>
                      <a:pt x="13195" y="28797"/>
                    </a:lnTo>
                    <a:cubicBezTo>
                      <a:pt x="16986" y="25880"/>
                      <a:pt x="17976" y="23668"/>
                      <a:pt x="17976" y="23668"/>
                    </a:cubicBezTo>
                    <a:cubicBezTo>
                      <a:pt x="18369" y="22321"/>
                      <a:pt x="19065" y="20768"/>
                      <a:pt x="19065" y="20768"/>
                    </a:cubicBezTo>
                    <a:cubicBezTo>
                      <a:pt x="20153" y="18922"/>
                      <a:pt x="20385" y="17441"/>
                      <a:pt x="20385" y="17441"/>
                    </a:cubicBezTo>
                    <a:cubicBezTo>
                      <a:pt x="20385" y="16718"/>
                      <a:pt x="20778" y="15960"/>
                      <a:pt x="20778" y="15960"/>
                    </a:cubicBezTo>
                    <a:cubicBezTo>
                      <a:pt x="22419" y="13632"/>
                      <a:pt x="21473" y="13061"/>
                      <a:pt x="21473" y="13061"/>
                    </a:cubicBezTo>
                    <a:cubicBezTo>
                      <a:pt x="21145" y="12848"/>
                      <a:pt x="20828" y="12755"/>
                      <a:pt x="20523" y="12755"/>
                    </a:cubicBezTo>
                    <a:cubicBezTo>
                      <a:pt x="18470" y="12755"/>
                      <a:pt x="17022" y="16977"/>
                      <a:pt x="17022" y="16977"/>
                    </a:cubicBezTo>
                    <a:cubicBezTo>
                      <a:pt x="16727" y="17905"/>
                      <a:pt x="15407" y="19448"/>
                      <a:pt x="15407" y="19448"/>
                    </a:cubicBezTo>
                    <a:cubicBezTo>
                      <a:pt x="15273" y="18431"/>
                      <a:pt x="15247" y="15755"/>
                      <a:pt x="15247" y="15755"/>
                    </a:cubicBezTo>
                    <a:cubicBezTo>
                      <a:pt x="15541" y="14970"/>
                      <a:pt x="15541" y="13284"/>
                      <a:pt x="15541" y="13284"/>
                    </a:cubicBezTo>
                    <a:cubicBezTo>
                      <a:pt x="15702" y="12035"/>
                      <a:pt x="16692" y="8243"/>
                      <a:pt x="16692" y="8243"/>
                    </a:cubicBezTo>
                    <a:lnTo>
                      <a:pt x="17780" y="4256"/>
                    </a:lnTo>
                    <a:cubicBezTo>
                      <a:pt x="18792" y="292"/>
                      <a:pt x="17287" y="1"/>
                      <a:pt x="1682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326;p50">
                <a:extLst>
                  <a:ext uri="{FF2B5EF4-FFF2-40B4-BE49-F238E27FC236}">
                    <a16:creationId xmlns:a16="http://schemas.microsoft.com/office/drawing/2014/main" id="{4900F53C-EB83-0C60-9814-06334AA971A6}"/>
                  </a:ext>
                </a:extLst>
              </p:cNvPr>
              <p:cNvSpPr/>
              <p:nvPr/>
            </p:nvSpPr>
            <p:spPr>
              <a:xfrm>
                <a:off x="1940734" y="3597119"/>
                <a:ext cx="65875" cy="8827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651" extrusionOk="0">
                    <a:moveTo>
                      <a:pt x="1" y="1650"/>
                    </a:moveTo>
                    <a:cubicBezTo>
                      <a:pt x="759" y="1650"/>
                      <a:pt x="1232" y="348"/>
                      <a:pt x="1232" y="348"/>
                    </a:cubicBezTo>
                    <a:cubicBezTo>
                      <a:pt x="1232" y="348"/>
                      <a:pt x="1160" y="196"/>
                      <a:pt x="1009" y="0"/>
                    </a:cubicBezTo>
                    <a:cubicBezTo>
                      <a:pt x="634" y="1124"/>
                      <a:pt x="1" y="1650"/>
                      <a:pt x="1" y="1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8134EC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327;p50">
                <a:extLst>
                  <a:ext uri="{FF2B5EF4-FFF2-40B4-BE49-F238E27FC236}">
                    <a16:creationId xmlns:a16="http://schemas.microsoft.com/office/drawing/2014/main" id="{46AD1EA0-41B7-58D2-A6D9-5DFF73D40B2C}"/>
                  </a:ext>
                </a:extLst>
              </p:cNvPr>
              <p:cNvSpPr/>
              <p:nvPr/>
            </p:nvSpPr>
            <p:spPr>
              <a:xfrm>
                <a:off x="1663118" y="3712079"/>
                <a:ext cx="72559" cy="102609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19" extrusionOk="0">
                    <a:moveTo>
                      <a:pt x="491" y="1918"/>
                    </a:moveTo>
                    <a:cubicBezTo>
                      <a:pt x="411" y="865"/>
                      <a:pt x="1357" y="0"/>
                      <a:pt x="1357" y="0"/>
                    </a:cubicBezTo>
                    <a:lnTo>
                      <a:pt x="741" y="71"/>
                    </a:lnTo>
                    <a:cubicBezTo>
                      <a:pt x="1" y="1213"/>
                      <a:pt x="491" y="1918"/>
                      <a:pt x="491" y="191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3E6DB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28;p50">
                <a:extLst>
                  <a:ext uri="{FF2B5EF4-FFF2-40B4-BE49-F238E27FC236}">
                    <a16:creationId xmlns:a16="http://schemas.microsoft.com/office/drawing/2014/main" id="{39A53012-6C9A-22C2-5233-2E5CE993B49D}"/>
                  </a:ext>
                </a:extLst>
              </p:cNvPr>
              <p:cNvSpPr/>
              <p:nvPr/>
            </p:nvSpPr>
            <p:spPr>
              <a:xfrm>
                <a:off x="1516663" y="3784585"/>
                <a:ext cx="32991" cy="87317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633" extrusionOk="0">
                    <a:moveTo>
                      <a:pt x="188" y="107"/>
                    </a:moveTo>
                    <a:cubicBezTo>
                      <a:pt x="1" y="723"/>
                      <a:pt x="581" y="1633"/>
                      <a:pt x="581" y="1633"/>
                    </a:cubicBezTo>
                    <a:cubicBezTo>
                      <a:pt x="447" y="1195"/>
                      <a:pt x="616" y="0"/>
                      <a:pt x="6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3E6DB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29;p50">
                <a:extLst>
                  <a:ext uri="{FF2B5EF4-FFF2-40B4-BE49-F238E27FC236}">
                    <a16:creationId xmlns:a16="http://schemas.microsoft.com/office/drawing/2014/main" id="{CFD22E69-7B1A-8EA5-28E7-8382085DE59B}"/>
                  </a:ext>
                </a:extLst>
              </p:cNvPr>
              <p:cNvSpPr/>
              <p:nvPr/>
            </p:nvSpPr>
            <p:spPr>
              <a:xfrm>
                <a:off x="1867266" y="4350778"/>
                <a:ext cx="263874" cy="216607"/>
              </a:xfrm>
              <a:custGeom>
                <a:avLst/>
                <a:gdLst/>
                <a:ahLst/>
                <a:cxnLst/>
                <a:rect l="l" t="t" r="r" b="b"/>
                <a:pathLst>
                  <a:path w="4935" h="4051" extrusionOk="0">
                    <a:moveTo>
                      <a:pt x="1" y="4050"/>
                    </a:moveTo>
                    <a:lnTo>
                      <a:pt x="777" y="4050"/>
                    </a:lnTo>
                    <a:cubicBezTo>
                      <a:pt x="1410" y="3149"/>
                      <a:pt x="2650" y="1704"/>
                      <a:pt x="4934" y="0"/>
                    </a:cubicBezTo>
                    <a:cubicBezTo>
                      <a:pt x="4934" y="0"/>
                      <a:pt x="1910" y="1303"/>
                      <a:pt x="1" y="40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3E6DB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30;p50">
                <a:extLst>
                  <a:ext uri="{FF2B5EF4-FFF2-40B4-BE49-F238E27FC236}">
                    <a16:creationId xmlns:a16="http://schemas.microsoft.com/office/drawing/2014/main" id="{5537E74A-E9D2-75EF-E5D1-C09ED4832FC0}"/>
                  </a:ext>
                </a:extLst>
              </p:cNvPr>
              <p:cNvSpPr/>
              <p:nvPr/>
            </p:nvSpPr>
            <p:spPr>
              <a:xfrm>
                <a:off x="1747066" y="3876125"/>
                <a:ext cx="247138" cy="536678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10037" extrusionOk="0">
                    <a:moveTo>
                      <a:pt x="4622" y="1"/>
                    </a:moveTo>
                    <a:cubicBezTo>
                      <a:pt x="4622" y="1"/>
                      <a:pt x="2186" y="5942"/>
                      <a:pt x="1" y="10037"/>
                    </a:cubicBezTo>
                    <a:cubicBezTo>
                      <a:pt x="1" y="10037"/>
                      <a:pt x="2597" y="7307"/>
                      <a:pt x="46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3E6DB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31;p50">
                <a:extLst>
                  <a:ext uri="{FF2B5EF4-FFF2-40B4-BE49-F238E27FC236}">
                    <a16:creationId xmlns:a16="http://schemas.microsoft.com/office/drawing/2014/main" id="{82E668CD-70EA-C3A4-E25D-9672AA7F814D}"/>
                  </a:ext>
                </a:extLst>
              </p:cNvPr>
              <p:cNvSpPr/>
              <p:nvPr/>
            </p:nvSpPr>
            <p:spPr>
              <a:xfrm>
                <a:off x="1629753" y="3857999"/>
                <a:ext cx="108330" cy="4575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8557" extrusionOk="0">
                    <a:moveTo>
                      <a:pt x="1981" y="1"/>
                    </a:moveTo>
                    <a:cubicBezTo>
                      <a:pt x="1981" y="1"/>
                      <a:pt x="1160" y="5621"/>
                      <a:pt x="0" y="8556"/>
                    </a:cubicBezTo>
                    <a:cubicBezTo>
                      <a:pt x="0" y="8556"/>
                      <a:pt x="2025" y="5621"/>
                      <a:pt x="19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3E6DB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32;p50">
                <a:extLst>
                  <a:ext uri="{FF2B5EF4-FFF2-40B4-BE49-F238E27FC236}">
                    <a16:creationId xmlns:a16="http://schemas.microsoft.com/office/drawing/2014/main" id="{7D45D9C1-B23B-DB25-FD46-710979DB8390}"/>
                  </a:ext>
                </a:extLst>
              </p:cNvPr>
              <p:cNvSpPr/>
              <p:nvPr/>
            </p:nvSpPr>
            <p:spPr>
              <a:xfrm>
                <a:off x="2184985" y="3040443"/>
                <a:ext cx="106405" cy="120254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49" extrusionOk="0">
                    <a:moveTo>
                      <a:pt x="785" y="2248"/>
                    </a:moveTo>
                    <a:cubicBezTo>
                      <a:pt x="1517" y="2231"/>
                      <a:pt x="1847" y="1374"/>
                      <a:pt x="1990" y="723"/>
                    </a:cubicBezTo>
                    <a:cubicBezTo>
                      <a:pt x="1936" y="571"/>
                      <a:pt x="1865" y="446"/>
                      <a:pt x="1793" y="357"/>
                    </a:cubicBezTo>
                    <a:cubicBezTo>
                      <a:pt x="1561" y="54"/>
                      <a:pt x="1249" y="0"/>
                      <a:pt x="1080" y="0"/>
                    </a:cubicBezTo>
                    <a:cubicBezTo>
                      <a:pt x="1026" y="0"/>
                      <a:pt x="999" y="9"/>
                      <a:pt x="999" y="9"/>
                    </a:cubicBezTo>
                    <a:lnTo>
                      <a:pt x="937" y="18"/>
                    </a:lnTo>
                    <a:lnTo>
                      <a:pt x="928" y="9"/>
                    </a:lnTo>
                    <a:cubicBezTo>
                      <a:pt x="866" y="27"/>
                      <a:pt x="589" y="116"/>
                      <a:pt x="214" y="785"/>
                    </a:cubicBezTo>
                    <a:cubicBezTo>
                      <a:pt x="0" y="2248"/>
                      <a:pt x="785" y="2248"/>
                      <a:pt x="785" y="2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33;p50">
                <a:extLst>
                  <a:ext uri="{FF2B5EF4-FFF2-40B4-BE49-F238E27FC236}">
                    <a16:creationId xmlns:a16="http://schemas.microsoft.com/office/drawing/2014/main" id="{5500FAD2-50ED-3434-CB6D-9CCCD07EEE5A}"/>
                  </a:ext>
                </a:extLst>
              </p:cNvPr>
              <p:cNvSpPr/>
              <p:nvPr/>
            </p:nvSpPr>
            <p:spPr>
              <a:xfrm>
                <a:off x="2386246" y="3705396"/>
                <a:ext cx="120254" cy="162709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3043" extrusionOk="0">
                    <a:moveTo>
                      <a:pt x="1437" y="3042"/>
                    </a:moveTo>
                    <a:cubicBezTo>
                      <a:pt x="2088" y="2070"/>
                      <a:pt x="2249" y="1427"/>
                      <a:pt x="2240" y="1017"/>
                    </a:cubicBezTo>
                    <a:cubicBezTo>
                      <a:pt x="1830" y="0"/>
                      <a:pt x="581" y="660"/>
                      <a:pt x="581" y="660"/>
                    </a:cubicBezTo>
                    <a:cubicBezTo>
                      <a:pt x="1" y="1945"/>
                      <a:pt x="581" y="2257"/>
                      <a:pt x="581" y="2257"/>
                    </a:cubicBezTo>
                    <a:cubicBezTo>
                      <a:pt x="982" y="2453"/>
                      <a:pt x="1277" y="2810"/>
                      <a:pt x="1437" y="30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822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FA362F40-BB11-C58A-8A09-93C641398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>
            <a:extLst>
              <a:ext uri="{FF2B5EF4-FFF2-40B4-BE49-F238E27FC236}">
                <a16:creationId xmlns:a16="http://schemas.microsoft.com/office/drawing/2014/main" id="{3DE90664-5C1D-385B-05FF-A9875A14E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Adattisztítás</a:t>
            </a:r>
            <a:endParaRPr sz="36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A90DD3A-3BCF-FF42-9B1C-51803544F662}"/>
              </a:ext>
            </a:extLst>
          </p:cNvPr>
          <p:cNvSpPr txBox="1"/>
          <p:nvPr/>
        </p:nvSpPr>
        <p:spPr>
          <a:xfrm>
            <a:off x="803820" y="1352452"/>
            <a:ext cx="7837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 összes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szimptóma száma: 935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15F4CE7-571B-E705-9AA6-27146F48CA5B}"/>
              </a:ext>
            </a:extLst>
          </p:cNvPr>
          <p:cNvSpPr txBox="1"/>
          <p:nvPr/>
        </p:nvSpPr>
        <p:spPr>
          <a:xfrm>
            <a:off x="803820" y="1946893"/>
            <a:ext cx="7837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null érték a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Dangerousre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ami egymás egyébként egymás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duplikációi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B266D7D-E1E1-7CFF-E7FD-77096D623DFE}"/>
              </a:ext>
            </a:extLst>
          </p:cNvPr>
          <p:cNvSpPr txBox="1"/>
          <p:nvPr/>
        </p:nvSpPr>
        <p:spPr>
          <a:xfrm>
            <a:off x="803820" y="2696315"/>
            <a:ext cx="7837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unique</a:t>
            </a:r>
            <a:r>
              <a:rPr lang="hu-HU" alt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 karakterek tisztítása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FADE319-21FE-1F7A-F9CF-87E77C19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70" y="2725807"/>
            <a:ext cx="4017690" cy="3411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DC3564D-5C77-557C-EBCC-CE29D5F7A5DE}"/>
              </a:ext>
            </a:extLst>
          </p:cNvPr>
          <p:cNvSpPr txBox="1"/>
          <p:nvPr/>
        </p:nvSpPr>
        <p:spPr>
          <a:xfrm>
            <a:off x="803820" y="3487810"/>
            <a:ext cx="7837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Van ami nem csak </a:t>
            </a:r>
            <a:r>
              <a:rPr lang="hu-HU" altLang="hu-HU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yes</a:t>
            </a:r>
            <a:r>
              <a:rPr lang="hu-HU" alt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/no: „</a:t>
            </a:r>
            <a:r>
              <a:rPr lang="hu-HU" altLang="hu-HU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yearrings</a:t>
            </a:r>
            <a:r>
              <a:rPr lang="hu-HU" alt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898A33A-E8E9-5440-D374-F8BB3945FD82}"/>
              </a:ext>
            </a:extLst>
          </p:cNvPr>
          <p:cNvSpPr txBox="1"/>
          <p:nvPr/>
        </p:nvSpPr>
        <p:spPr>
          <a:xfrm>
            <a:off x="902880" y="3048369"/>
            <a:ext cx="5002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i="1" dirty="0">
                <a:solidFill>
                  <a:schemeClr val="tx2"/>
                </a:solidFill>
              </a:rPr>
              <a:t>935 -&gt; 862 </a:t>
            </a:r>
            <a:r>
              <a:rPr lang="hu-HU" sz="2000" i="1" dirty="0" err="1">
                <a:solidFill>
                  <a:schemeClr val="tx2"/>
                </a:solidFill>
              </a:rPr>
              <a:t>unique</a:t>
            </a:r>
            <a:r>
              <a:rPr lang="hu-HU" sz="2000" i="1" dirty="0">
                <a:solidFill>
                  <a:schemeClr val="tx2"/>
                </a:solidFill>
              </a:rPr>
              <a:t> szimptóma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C71C1C2-8384-CD20-29B4-8469156C1589}"/>
              </a:ext>
            </a:extLst>
          </p:cNvPr>
          <p:cNvSpPr txBox="1"/>
          <p:nvPr/>
        </p:nvSpPr>
        <p:spPr>
          <a:xfrm>
            <a:off x="803820" y="4039919"/>
            <a:ext cx="7837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Duplikáltak eldobása (30 sor)</a:t>
            </a:r>
          </a:p>
        </p:txBody>
      </p:sp>
    </p:spTree>
    <p:extLst>
      <p:ext uri="{BB962C8B-B14F-4D97-AF65-F5344CB8AC3E}">
        <p14:creationId xmlns:p14="http://schemas.microsoft.com/office/powerpoint/2010/main" val="3396095652"/>
      </p:ext>
    </p:extLst>
  </p:cSld>
  <p:clrMapOvr>
    <a:masterClrMapping/>
  </p:clrMapOvr>
</p:sld>
</file>

<file path=ppt/theme/theme1.xml><?xml version="1.0" encoding="utf-8"?>
<a:theme xmlns:a="http://schemas.openxmlformats.org/drawingml/2006/main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581</Words>
  <Application>Microsoft Office PowerPoint</Application>
  <PresentationFormat>Diavetítés a képernyőre (16:9 oldalarány)</PresentationFormat>
  <Paragraphs>136</Paragraphs>
  <Slides>34</Slides>
  <Notes>33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8" baseType="lpstr">
      <vt:lpstr>Arial</vt:lpstr>
      <vt:lpstr>Maven Pro</vt:lpstr>
      <vt:lpstr>Trispace</vt:lpstr>
      <vt:lpstr>AI App Pitch Deck Green Variant by Slidesgo</vt:lpstr>
      <vt:lpstr>Projektmunka Gépi tanulás</vt:lpstr>
      <vt:lpstr>Az adathalmaz</vt:lpstr>
      <vt:lpstr>Kaggle dataset</vt:lpstr>
      <vt:lpstr>Kaggle dataset</vt:lpstr>
      <vt:lpstr>Kaggle dataset</vt:lpstr>
      <vt:lpstr>Kaggle dataset</vt:lpstr>
      <vt:lpstr>Kaggle dataset</vt:lpstr>
      <vt:lpstr>Adattisztítás</vt:lpstr>
      <vt:lpstr>Adattisztítás</vt:lpstr>
      <vt:lpstr>PowerPoint-bemutató</vt:lpstr>
      <vt:lpstr>Adattisztítás</vt:lpstr>
      <vt:lpstr>PowerPoint-bemutató</vt:lpstr>
      <vt:lpstr>PowerPoint-bemutató</vt:lpstr>
      <vt:lpstr>PowerPoint-bemutató</vt:lpstr>
      <vt:lpstr>Adattisztítás</vt:lpstr>
      <vt:lpstr>Adattisztítás</vt:lpstr>
      <vt:lpstr>Adattisztítás</vt:lpstr>
      <vt:lpstr>Modellek</vt:lpstr>
      <vt:lpstr>Alapötlet:  Anomália detektálás</vt:lpstr>
      <vt:lpstr>AutoEncoder</vt:lpstr>
      <vt:lpstr>Gauss + EVT</vt:lpstr>
      <vt:lpstr>OneClassSVM</vt:lpstr>
      <vt:lpstr>Miért nem javaslott?</vt:lpstr>
      <vt:lpstr>KNN – ADASYN + Undersampling</vt:lpstr>
      <vt:lpstr>KNN – ADASYN + Undersampling</vt:lpstr>
      <vt:lpstr>SVM rbf – SMOTE + Undersampling</vt:lpstr>
      <vt:lpstr>SVM rbf – SMOTE + Undersampling</vt:lpstr>
      <vt:lpstr>SVM linear – SMOTE + Undersampling</vt:lpstr>
      <vt:lpstr>SVM linear – SMOTE + Undersampling</vt:lpstr>
      <vt:lpstr>Ensemble: SVM rbf + SVM linear + KNN</vt:lpstr>
      <vt:lpstr>XGBoost – SMOTE + Undersampling</vt:lpstr>
      <vt:lpstr>Deployment</vt:lpstr>
      <vt:lpstr>Deployment - VetAlert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Luca Misurda</cp:lastModifiedBy>
  <cp:revision>9</cp:revision>
  <dcterms:modified xsi:type="dcterms:W3CDTF">2025-05-20T09:13:22Z</dcterms:modified>
</cp:coreProperties>
</file>