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09ABAE-BE67-439D-800F-EFB44738754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78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F7EED-D615-47BC-BA12-8B12D8147E44}" type="datetimeFigureOut">
              <a:rPr lang="de-DE" smtClean="0"/>
              <a:t>10.11.2015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F2175-8DE2-4BC9-8DAD-04B21D8E4E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768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03F6-292E-4B40-8ED7-FB5E76D06B4D}" type="datetime1">
              <a:rPr lang="de-DE" smtClean="0"/>
              <a:t>10.11.2015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Anforderungsanalyse_BlueCouch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8126-CB50-4FE0-B084-3889654B6E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43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A1AD-76A5-4675-9DB5-D3E3FF2FB65A}" type="datetime1">
              <a:rPr lang="de-DE" smtClean="0"/>
              <a:t>10.11.2015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Anforderungsanalyse_BlueCouch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8126-CB50-4FE0-B084-3889654B6E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84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9854A89-6688-450D-BB17-D8FC0F463B40}" type="datetime1">
              <a:rPr lang="de-DE" smtClean="0"/>
              <a:t>10.11.2015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de-DE" smtClean="0"/>
              <a:t>Anforderungsanalyse_BlueCouch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1C28126-CB50-4FE0-B084-3889654B6E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57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2B4C-D36A-4388-A85C-872131C0DDBE}" type="datetime1">
              <a:rPr lang="de-DE" smtClean="0"/>
              <a:t>10.11.2015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Anforderungsanalyse_BlueCouch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8126-CB50-4FE0-B084-3889654B6E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39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7DC160-C2D5-4303-819C-0514201FB666}" type="datetime1">
              <a:rPr lang="de-DE" smtClean="0"/>
              <a:t>10.11.2015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Anforderungsanalyse_BlueCouch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C28126-CB50-4FE0-B084-3889654B6E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15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EDB7-4118-42C3-9B89-988B01A7F5BC}" type="datetime1">
              <a:rPr lang="de-DE" smtClean="0"/>
              <a:t>10.11.2015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Anforderungsanalyse_BlueCouch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8126-CB50-4FE0-B084-3889654B6E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91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AA0C-45BB-4591-A626-DA9F2CF0C36D}" type="datetime1">
              <a:rPr lang="de-DE" smtClean="0"/>
              <a:t>10.11.2015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Anforderungsanalyse_BlueCouch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8126-CB50-4FE0-B084-3889654B6E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526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5144B-DA57-4F41-AD68-B05DE0FCF7CE}" type="datetime1">
              <a:rPr lang="de-DE" smtClean="0"/>
              <a:t>10.11.2015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Anforderungsanalyse_BlueCouch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8126-CB50-4FE0-B084-3889654B6E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76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BEE4-6703-48BB-A24A-4E3206A8B8F3}" type="datetime1">
              <a:rPr lang="de-DE" smtClean="0"/>
              <a:t>10.11.2015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Anforderungsanalyse_BlueCouch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8126-CB50-4FE0-B084-3889654B6E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230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E043-726F-4ECF-BCBF-EB76C4312E55}" type="datetime1">
              <a:rPr lang="de-DE" smtClean="0"/>
              <a:t>10.11.2015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Anforderungsanalyse_BlueCouch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8126-CB50-4FE0-B084-3889654B6E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28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67CF-B067-4928-8ADE-59B77F1240DA}" type="datetime1">
              <a:rPr lang="de-DE" smtClean="0"/>
              <a:t>10.11.2015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Anforderungsanalyse_BlueCouch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8126-CB50-4FE0-B084-3889654B6E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64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9C8BD93-AF80-4119-AB56-9754713703E0}" type="datetime1">
              <a:rPr lang="de-DE" smtClean="0"/>
              <a:t>10.11.2015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Anforderungsanalyse_BlueCouch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1C28126-CB50-4FE0-B084-3889654B6E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847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981217"/>
          </a:xfrm>
        </p:spPr>
        <p:txBody>
          <a:bodyPr>
            <a:normAutofit/>
          </a:bodyPr>
          <a:lstStyle/>
          <a:p>
            <a:r>
              <a:rPr lang="de-DE" sz="2500" dirty="0" smtClean="0"/>
              <a:t>Anforderungsanalyse</a:t>
            </a:r>
            <a:br>
              <a:rPr lang="de-DE" sz="2500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Mohammed Raouf</a:t>
            </a:r>
            <a:br>
              <a:rPr lang="de-DE" dirty="0" smtClean="0"/>
            </a:br>
            <a:r>
              <a:rPr lang="de-DE" dirty="0" smtClean="0"/>
              <a:t>Christian Pfneisl</a:t>
            </a:r>
            <a:br>
              <a:rPr lang="de-DE" dirty="0" smtClean="0"/>
            </a:br>
            <a:r>
              <a:rPr lang="de-DE" dirty="0" smtClean="0"/>
              <a:t>Raphael Kolhaupt</a:t>
            </a:r>
            <a:br>
              <a:rPr lang="de-DE" dirty="0" smtClean="0"/>
            </a:br>
            <a:r>
              <a:rPr lang="de-DE" dirty="0" smtClean="0"/>
              <a:t>Misurec Patrik</a:t>
            </a:r>
            <a:endParaRPr lang="de-DE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03960" y="22653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Blue Couch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3886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Kontaktinformationen ändern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2B4C-D36A-4388-A85C-872131C0DDBE}" type="datetime1">
              <a:rPr lang="de-DE" smtClean="0"/>
              <a:t>10.11.2015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Anforderungsanalyse_BlueCouch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8126-CB50-4FE0-B084-3889654B6E6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1105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Pers. Informationen ändern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2B4C-D36A-4388-A85C-872131C0DDBE}" type="datetime1">
              <a:rPr lang="de-DE" smtClean="0"/>
              <a:t>10.11.2015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Anforderungsanalyse_BlueCouch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8126-CB50-4FE0-B084-3889654B6E6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380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Benutzerbild ändern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2B4C-D36A-4388-A85C-872131C0DDBE}" type="datetime1">
              <a:rPr lang="de-DE" smtClean="0"/>
              <a:t>10.11.2015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Anforderungsanalyse_BlueCouch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8126-CB50-4FE0-B084-3889654B6E6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181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Sichtbarkeit festlegen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2B4C-D36A-4388-A85C-872131C0DDBE}" type="datetime1">
              <a:rPr lang="de-DE" smtClean="0"/>
              <a:t>10.11.2015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Anforderungsanalyse_BlueCouch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8126-CB50-4FE0-B084-3889654B6E6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5055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Freunde einladen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2B4C-D36A-4388-A85C-872131C0DDBE}" type="datetime1">
              <a:rPr lang="de-DE" smtClean="0"/>
              <a:t>10.11.2015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Anforderungsanalyse_BlueCouch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8126-CB50-4FE0-B084-3889654B6E6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480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 einladung reagieren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2B4C-D36A-4388-A85C-872131C0DDBE}" type="datetime1">
              <a:rPr lang="de-DE" smtClean="0"/>
              <a:t>10.11.2015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Anforderungsanalyse_BlueCouch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8126-CB50-4FE0-B084-3889654B6E6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935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Freunde löschen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2B4C-D36A-4388-A85C-872131C0DDBE}" type="datetime1">
              <a:rPr lang="de-DE" smtClean="0"/>
              <a:t>10.11.2015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Anforderungsanalyse_BlueCouch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8126-CB50-4FE0-B084-3889654B6E6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702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Freunde gruppieren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2B4C-D36A-4388-A85C-872131C0DDBE}" type="datetime1">
              <a:rPr lang="de-DE" smtClean="0"/>
              <a:t>10.11.2015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Anforderungsanalyse_BlueCouch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8126-CB50-4FE0-B084-3889654B6E6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283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Pinnwand beitrag hinzufügen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2B4C-D36A-4388-A85C-872131C0DDBE}" type="datetime1">
              <a:rPr lang="de-DE" smtClean="0"/>
              <a:t>10.11.2015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Anforderungsanalyse_BlueCouch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8126-CB50-4FE0-B084-3889654B6E6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2388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Pinnwand beitrag prüfen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2B4C-D36A-4388-A85C-872131C0DDBE}" type="datetime1">
              <a:rPr lang="de-DE" smtClean="0"/>
              <a:t>10.11.2015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Anforderungsanalyse_BlueCouch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8126-CB50-4FE0-B084-3889654B6E6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851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A3DB-36C1-4A3F-A996-395A364705FD}" type="datetime1">
              <a:rPr lang="de-DE" smtClean="0"/>
              <a:t>10.11.2015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72739" y="6422854"/>
            <a:ext cx="5044440" cy="365125"/>
          </a:xfrm>
        </p:spPr>
        <p:txBody>
          <a:bodyPr/>
          <a:lstStyle/>
          <a:p>
            <a:pPr algn="ctr"/>
            <a:r>
              <a:rPr lang="de-DE" dirty="0" smtClean="0"/>
              <a:t>Anforderungsanalyse_BlueCouch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8126-CB50-4FE0-B084-3889654B6E60}" type="slidenum">
              <a:rPr lang="de-DE" smtClean="0"/>
              <a:t>2</a:t>
            </a:fld>
            <a:endParaRPr lang="de-DE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de-DE" dirty="0" smtClean="0"/>
              <a:t>Funktionlität (1)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5635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User-Seite ansehen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2B4C-D36A-4388-A85C-872131C0DDBE}" type="datetime1">
              <a:rPr lang="de-DE" smtClean="0"/>
              <a:t>10.11.2015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Anforderungsanalyse_BlueCouch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8126-CB50-4FE0-B084-3889654B6E6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010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mit Stichwort suchen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2B4C-D36A-4388-A85C-872131C0DDBE}" type="datetime1">
              <a:rPr lang="de-DE" smtClean="0"/>
              <a:t>10.11.2015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Anforderungsanalyse_BlueCouch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8126-CB50-4FE0-B084-3889654B6E60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63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2B4C-D36A-4388-A85C-872131C0DDBE}" type="datetime1">
              <a:rPr lang="de-DE" smtClean="0"/>
              <a:t>10.11.2015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Anforderungsanalyse_BlueCouch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8126-CB50-4FE0-B084-3889654B6E60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966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Beitrag melden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2B4C-D36A-4388-A85C-872131C0DDBE}" type="datetime1">
              <a:rPr lang="de-DE" smtClean="0"/>
              <a:t>10.11.2015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Anforderungsanalyse_BlueCouch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8126-CB50-4FE0-B084-3889654B6E60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987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Beitrag von pinnwand löschen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2B4C-D36A-4388-A85C-872131C0DDBE}" type="datetime1">
              <a:rPr lang="de-DE" smtClean="0"/>
              <a:t>10.11.2015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Anforderungsanalyse_BlueCouch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8126-CB50-4FE0-B084-3889654B6E60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657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sperren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2B4C-D36A-4388-A85C-872131C0DDBE}" type="datetime1">
              <a:rPr lang="de-DE" smtClean="0"/>
              <a:t>10.11.2015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Anforderungsanalyse_BlueCouch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8126-CB50-4FE0-B084-3889654B6E60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254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Statistik auswerten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2B4C-D36A-4388-A85C-872131C0DDBE}" type="datetime1">
              <a:rPr lang="de-DE" smtClean="0"/>
              <a:t>10.11.2015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Anforderungsanalyse_BlueCouch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8126-CB50-4FE0-B084-3889654B6E60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765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Qualitätsanforderungen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2B4C-D36A-4388-A85C-872131C0DDBE}" type="datetime1">
              <a:rPr lang="de-DE" smtClean="0"/>
              <a:t>10.11.2015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Anforderungsanalyse_BlueCouch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8126-CB50-4FE0-B084-3889654B6E60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4492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Technische Anforderungen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2B4C-D36A-4388-A85C-872131C0DDBE}" type="datetime1">
              <a:rPr lang="de-DE" smtClean="0"/>
              <a:t>10.11.2015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Anforderungsanalyse_BlueCouch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8126-CB50-4FE0-B084-3889654B6E60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650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Realisierungsanforderungen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2B4C-D36A-4388-A85C-872131C0DDBE}" type="datetime1">
              <a:rPr lang="de-DE" smtClean="0"/>
              <a:t>10.11.2015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Anforderungsanalyse_BlueCouch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8126-CB50-4FE0-B084-3889654B6E60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278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Funktionalität (2)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2B4C-D36A-4388-A85C-872131C0DDBE}" type="datetime1">
              <a:rPr lang="de-DE" smtClean="0"/>
              <a:t>10.11.2015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Anforderungsanalyse_BlueCouch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8126-CB50-4FE0-B084-3889654B6E6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535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Diverses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2B4C-D36A-4388-A85C-872131C0DDBE}" type="datetime1">
              <a:rPr lang="de-DE" smtClean="0"/>
              <a:t>10.11.2015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Anforderungsanalyse_BlueCouch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8126-CB50-4FE0-B084-3889654B6E60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878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Ende</a:t>
            </a:r>
            <a:endParaRPr lang="de-DE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2B4C-D36A-4388-A85C-872131C0DDBE}" type="datetime1">
              <a:rPr lang="de-DE" smtClean="0"/>
              <a:t>10.11.2015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Anforderungsanalyse_BlueCouch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8126-CB50-4FE0-B084-3889654B6E60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46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Bedienoberfläche (1)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2B4C-D36A-4388-A85C-872131C0DDBE}" type="datetime1">
              <a:rPr lang="de-DE" smtClean="0"/>
              <a:t>10.11.2015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Anforderungsanalyse_BlueCouch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8126-CB50-4FE0-B084-3889654B6E6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00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Bedienoberfläche (2)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2B4C-D36A-4388-A85C-872131C0DDBE}" type="datetime1">
              <a:rPr lang="de-DE" smtClean="0"/>
              <a:t>10.11.2015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Anforderungsanalyse_BlueCouch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8126-CB50-4FE0-B084-3889654B6E6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214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Bedienoberfläche (3)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2B4C-D36A-4388-A85C-872131C0DDBE}" type="datetime1">
              <a:rPr lang="de-DE" smtClean="0"/>
              <a:t>10.11.2015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Anforderungsanalyse_BlueCouch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8126-CB50-4FE0-B084-3889654B6E6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02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Bedienoberfläche (4)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2B4C-D36A-4388-A85C-872131C0DDBE}" type="datetime1">
              <a:rPr lang="de-DE" smtClean="0"/>
              <a:t>10.11.2015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Anforderungsanalyse_BlueCouch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8126-CB50-4FE0-B084-3889654B6E6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04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Use-Case-Modell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2B4C-D36A-4388-A85C-872131C0DDBE}" type="datetime1">
              <a:rPr lang="de-DE" smtClean="0"/>
              <a:t>10.11.2015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Anforderungsanalyse_BlueCouch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8126-CB50-4FE0-B084-3889654B6E6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700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Profilinformation verwalten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2B4C-D36A-4388-A85C-872131C0DDBE}" type="datetime1">
              <a:rPr lang="de-DE" smtClean="0"/>
              <a:t>10.11.2015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Anforderungsanalyse_BlueCouch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8126-CB50-4FE0-B084-3889654B6E6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226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0</TotalTime>
  <Words>166</Words>
  <Application>Microsoft Office PowerPoint</Application>
  <PresentationFormat>Widescreen</PresentationFormat>
  <Paragraphs>121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Calibri</vt:lpstr>
      <vt:lpstr>Corbel</vt:lpstr>
      <vt:lpstr>Wingdings</vt:lpstr>
      <vt:lpstr>Banded</vt:lpstr>
      <vt:lpstr>PowerPoint Presentation</vt:lpstr>
      <vt:lpstr>Funktionlität (1)</vt:lpstr>
      <vt:lpstr>Funktionalität (2)</vt:lpstr>
      <vt:lpstr>Bedienoberfläche (1)</vt:lpstr>
      <vt:lpstr>Bedienoberfläche (2)</vt:lpstr>
      <vt:lpstr>Bedienoberfläche (3)</vt:lpstr>
      <vt:lpstr>Bedienoberfläche (4)</vt:lpstr>
      <vt:lpstr>Use-Case-Modell</vt:lpstr>
      <vt:lpstr>Profilinformation verwalten</vt:lpstr>
      <vt:lpstr>Kontaktinformationen ändern</vt:lpstr>
      <vt:lpstr>Pers. Informationen ändern</vt:lpstr>
      <vt:lpstr>Benutzerbild ändern</vt:lpstr>
      <vt:lpstr>Sichtbarkeit festlegen</vt:lpstr>
      <vt:lpstr>Freunde einladen</vt:lpstr>
      <vt:lpstr>Auf einladung reagieren</vt:lpstr>
      <vt:lpstr>Freunde löschen</vt:lpstr>
      <vt:lpstr>Freunde gruppieren</vt:lpstr>
      <vt:lpstr>Pinnwand beitrag hinzufügen</vt:lpstr>
      <vt:lpstr>Pinnwand beitrag prüfen</vt:lpstr>
      <vt:lpstr>User-Seite ansehen</vt:lpstr>
      <vt:lpstr>mit Stichwort suchen</vt:lpstr>
      <vt:lpstr>PowerPoint Presentation</vt:lpstr>
      <vt:lpstr>Beitrag melden</vt:lpstr>
      <vt:lpstr>Beitrag von pinnwand löschen</vt:lpstr>
      <vt:lpstr>User sperren</vt:lpstr>
      <vt:lpstr>Statistik auswerten</vt:lpstr>
      <vt:lpstr>Qualitätsanforderungen</vt:lpstr>
      <vt:lpstr>Technische Anforderungen</vt:lpstr>
      <vt:lpstr>Realisierungsanforderungen</vt:lpstr>
      <vt:lpstr>Diverses</vt:lpstr>
      <vt:lpstr>Ende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Patrik Misurec</dc:creator>
  <cp:lastModifiedBy>Patrik Misurec</cp:lastModifiedBy>
  <cp:revision>2</cp:revision>
  <dcterms:created xsi:type="dcterms:W3CDTF">2015-11-09T23:52:24Z</dcterms:created>
  <dcterms:modified xsi:type="dcterms:W3CDTF">2015-11-10T00:03:59Z</dcterms:modified>
</cp:coreProperties>
</file>