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BFCC-80DF-461A-ADB8-ED53410DC3CA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1ED95-6DEF-400A-A407-A58D90784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5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201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84952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03879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800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03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0758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4134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4358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5394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087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2978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C1FAE3-021E-1F42-BFF9-03F95591B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6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373" y="4621213"/>
            <a:ext cx="8625254" cy="1752600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Autoren: Patrik </a:t>
            </a:r>
            <a:r>
              <a:rPr lang="de-DE" sz="2000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Misurec</a:t>
            </a:r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, Christian </a:t>
            </a:r>
            <a:r>
              <a:rPr lang="de-DE" sz="2000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Pfeisnl</a:t>
            </a:r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, Raphael </a:t>
            </a:r>
            <a:r>
              <a:rPr lang="de-DE" sz="2000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Kolhaupt</a:t>
            </a:r>
            <a:endParaRPr lang="de-DE" sz="2000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92093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smtClean="0">
                <a:latin typeface="Calibri" panose="020F0502020204030204" pitchFamily="34" charset="0"/>
              </a:rPr>
              <a:t>Projektvorschlag</a:t>
            </a:r>
            <a:endParaRPr lang="de-DE" sz="4000" dirty="0">
              <a:latin typeface="Calibri" panose="020F050202020403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19807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BlueCouch</a:t>
            </a:r>
            <a:endParaRPr lang="de-DE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7" y="469065"/>
            <a:ext cx="7938430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Forscher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4357" y="4252263"/>
            <a:ext cx="8015279" cy="2067570"/>
          </a:xfrm>
        </p:spPr>
        <p:txBody>
          <a:bodyPr>
            <a:normAutofit lnSpcReduction="10000"/>
          </a:bodyPr>
          <a:lstStyle/>
          <a:p>
            <a:r>
              <a:rPr lang="de-DE" sz="2700" dirty="0">
                <a:latin typeface="Calibri" panose="020F0502020204030204" pitchFamily="34" charset="0"/>
              </a:rPr>
              <a:t>D</a:t>
            </a:r>
            <a:r>
              <a:rPr lang="de-DE" sz="2700" dirty="0" smtClean="0">
                <a:latin typeface="Calibri" panose="020F0502020204030204" pitchFamily="34" charset="0"/>
              </a:rPr>
              <a:t>urchschnittliche </a:t>
            </a:r>
            <a:r>
              <a:rPr lang="de-DE" sz="2700" dirty="0">
                <a:latin typeface="Calibri" panose="020F0502020204030204" pitchFamily="34" charset="0"/>
              </a:rPr>
              <a:t>Anzahl an Nachrichten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</a:t>
            </a:r>
            <a:r>
              <a:rPr lang="de-DE" sz="2700" dirty="0">
                <a:latin typeface="Calibri" panose="020F0502020204030204" pitchFamily="34" charset="0"/>
              </a:rPr>
              <a:t>an Nachrichten </a:t>
            </a:r>
            <a:r>
              <a:rPr lang="de-DE" sz="2700" dirty="0" smtClean="0">
                <a:latin typeface="Calibri" panose="020F0502020204030204" pitchFamily="34" charset="0"/>
              </a:rPr>
              <a:t>in gewählter Zeitspanne</a:t>
            </a:r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Anzahl </a:t>
            </a:r>
            <a:r>
              <a:rPr lang="de-DE" sz="2700" dirty="0" smtClean="0">
                <a:latin typeface="Calibri" panose="020F0502020204030204" pitchFamily="34" charset="0"/>
              </a:rPr>
              <a:t>an aktuell gesperrten Benutzer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</a:t>
            </a:r>
            <a:r>
              <a:rPr lang="de-DE" sz="2700" dirty="0" smtClean="0">
                <a:latin typeface="Calibri" panose="020F0502020204030204" pitchFamily="34" charset="0"/>
              </a:rPr>
              <a:t>an gesperrten Benutzer </a:t>
            </a:r>
            <a:r>
              <a:rPr lang="de-DE" sz="2700" dirty="0" smtClean="0">
                <a:latin typeface="Calibri" panose="020F0502020204030204" pitchFamily="34" charset="0"/>
              </a:rPr>
              <a:t>insgesamt</a:t>
            </a:r>
            <a:endParaRPr lang="de-DE" sz="27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4BD-6CCC-4A2A-BF82-C9BD4F06869B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4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10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orsch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71" y="1877048"/>
            <a:ext cx="4003649" cy="22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7" y="402798"/>
            <a:ext cx="8462442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Akteure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2748" y="1945323"/>
            <a:ext cx="4277130" cy="4525963"/>
          </a:xfrm>
        </p:spPr>
        <p:txBody>
          <a:bodyPr>
            <a:norm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Anwender</a:t>
            </a: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 </a:t>
            </a:r>
            <a:r>
              <a:rPr lang="de-DE" sz="2000" dirty="0" smtClean="0">
                <a:latin typeface="Calibri" panose="020F0502020204030204" pitchFamily="34" charset="0"/>
              </a:rPr>
              <a:t>Alle Anwender gemeinsam</a:t>
            </a:r>
            <a:endParaRPr lang="de-DE" sz="2000" dirty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Benutzer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Benutzen soz. Netzwerk funktionen</a:t>
            </a:r>
            <a:endParaRPr lang="de-DE" sz="20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Administrator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Verwalten Benutzer</a:t>
            </a:r>
            <a:endParaRPr lang="de-DE" sz="20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Forscher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Statistische Daten &amp; Auswertungen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459-5437-403C-AF03-E17FBED2A632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6" y="6418533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2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</a:p>
        </p:txBody>
      </p:sp>
      <p:pic>
        <p:nvPicPr>
          <p:cNvPr id="4" name="Bild 3" descr="PowerPoi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4" y="2567354"/>
            <a:ext cx="3534508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019" y="234244"/>
            <a:ext cx="7772400" cy="150876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Anwender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2556" y="1973946"/>
            <a:ext cx="4759655" cy="4525963"/>
          </a:xfrm>
        </p:spPr>
        <p:txBody>
          <a:bodyPr>
            <a:no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Einloggen </a:t>
            </a:r>
            <a:endParaRPr lang="de-DE" sz="27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Email </a:t>
            </a:r>
            <a:r>
              <a:rPr lang="de-DE" sz="2000" dirty="0" smtClean="0">
                <a:latin typeface="Calibri" panose="020F0502020204030204" pitchFamily="34" charset="0"/>
              </a:rPr>
              <a:t>und </a:t>
            </a:r>
            <a:r>
              <a:rPr lang="de-DE" sz="2000" dirty="0" smtClean="0">
                <a:latin typeface="Calibri" panose="020F0502020204030204" pitchFamily="34" charset="0"/>
              </a:rPr>
              <a:t>Passwort</a:t>
            </a:r>
            <a:endParaRPr lang="de-DE" sz="20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Registrieren </a:t>
            </a:r>
            <a:endParaRPr lang="de-DE" sz="27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Geschlecht</a:t>
            </a:r>
            <a:r>
              <a:rPr lang="de-DE" sz="2000" dirty="0" smtClean="0">
                <a:latin typeface="Calibri" panose="020F0502020204030204" pitchFamily="34" charset="0"/>
              </a:rPr>
              <a:t>, Vor-und Nachname, Geburtsdatum, </a:t>
            </a:r>
            <a:r>
              <a:rPr lang="de-DE" sz="2000" dirty="0" smtClean="0">
                <a:latin typeface="Calibri" panose="020F0502020204030204" pitchFamily="34" charset="0"/>
              </a:rPr>
              <a:t>eindeutige Email</a:t>
            </a:r>
            <a:r>
              <a:rPr lang="de-DE" sz="2000" dirty="0" smtClean="0">
                <a:latin typeface="Calibri" panose="020F0502020204030204" pitchFamily="34" charset="0"/>
              </a:rPr>
              <a:t>, </a:t>
            </a:r>
            <a:r>
              <a:rPr lang="de-DE" sz="2000" dirty="0" smtClean="0">
                <a:latin typeface="Calibri" panose="020F0502020204030204" pitchFamily="34" charset="0"/>
              </a:rPr>
              <a:t>Passwort</a:t>
            </a:r>
          </a:p>
          <a:p>
            <a:r>
              <a:rPr lang="de-DE" sz="2700" dirty="0">
                <a:latin typeface="Calibri" panose="020F0502020204030204" pitchFamily="34" charset="0"/>
              </a:rPr>
              <a:t>Beiträge </a:t>
            </a:r>
            <a:r>
              <a:rPr lang="de-DE" sz="2700" dirty="0" smtClean="0">
                <a:latin typeface="Calibri" panose="020F0502020204030204" pitchFamily="34" charset="0"/>
              </a:rPr>
              <a:t>suchen 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nach </a:t>
            </a:r>
            <a:r>
              <a:rPr lang="de-DE" sz="2000" dirty="0">
                <a:latin typeface="Calibri" panose="020F0502020204030204" pitchFamily="34" charset="0"/>
              </a:rPr>
              <a:t>Inhalt oder </a:t>
            </a:r>
            <a:r>
              <a:rPr lang="de-DE" sz="2000" dirty="0" smtClean="0">
                <a:latin typeface="Calibri" panose="020F0502020204030204" pitchFamily="34" charset="0"/>
              </a:rPr>
              <a:t>Titel</a:t>
            </a:r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Personen suchen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 </a:t>
            </a:r>
            <a:r>
              <a:rPr lang="de-DE" sz="2000" dirty="0" smtClean="0">
                <a:latin typeface="Calibri" panose="020F0502020204030204" pitchFamily="34" charset="0"/>
              </a:rPr>
              <a:t>nach Vor-und oder Nachname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5408-31BF-4A54-A69B-5929DDA8B8CB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4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3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Anw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7" y="2302929"/>
            <a:ext cx="2797782" cy="28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076646"/>
            <a:ext cx="8229600" cy="2361762"/>
          </a:xfrm>
        </p:spPr>
        <p:txBody>
          <a:bodyPr>
            <a:norm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Freundschaftsbeziehung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	- hinzufügen und löschen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	- Beschreiben das Recht Pinnwand und Informationen zu sehen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852-6C68-4AC4-8CB6-694E5A404E0D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7939" y="6422854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4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reundschaftsbe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15" y="1961187"/>
            <a:ext cx="4431277" cy="18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316" y="4222440"/>
            <a:ext cx="7971483" cy="2169669"/>
          </a:xfrm>
        </p:spPr>
        <p:txBody>
          <a:bodyPr>
            <a:normAutofit fontScale="92500" lnSpcReduction="10000"/>
          </a:bodyPr>
          <a:lstStyle/>
          <a:p>
            <a:r>
              <a:rPr lang="de-DE" sz="2900" dirty="0" smtClean="0">
                <a:latin typeface="Calibri" panose="020F0502020204030204" pitchFamily="34" charset="0"/>
              </a:rPr>
              <a:t>Benutzerbild </a:t>
            </a:r>
            <a:r>
              <a:rPr lang="de-DE" sz="2900" dirty="0" smtClean="0">
                <a:latin typeface="Calibri" panose="020F0502020204030204" pitchFamily="34" charset="0"/>
              </a:rPr>
              <a:t>ändern</a:t>
            </a:r>
          </a:p>
          <a:p>
            <a:r>
              <a:rPr lang="de-DE" sz="2900" dirty="0" smtClean="0">
                <a:latin typeface="Calibri" panose="020F0502020204030204" pitchFamily="34" charset="0"/>
              </a:rPr>
              <a:t>Kontaktinformation ändern</a:t>
            </a:r>
          </a:p>
          <a:p>
            <a:pPr marL="457200" lvl="1" indent="0">
              <a:buNone/>
            </a:pPr>
            <a:r>
              <a:rPr lang="de-DE" sz="2200" dirty="0" smtClean="0">
                <a:latin typeface="Calibri" panose="020F0502020204030204" pitchFamily="34" charset="0"/>
              </a:rPr>
              <a:t>     -&gt; Email</a:t>
            </a:r>
            <a:r>
              <a:rPr lang="de-DE" sz="2200" dirty="0">
                <a:latin typeface="Calibri" panose="020F0502020204030204" pitchFamily="34" charset="0"/>
              </a:rPr>
              <a:t>, Telefonnummer,  Wohnort, </a:t>
            </a:r>
            <a:r>
              <a:rPr lang="de-DE" sz="2200" dirty="0" smtClean="0">
                <a:latin typeface="Calibri" panose="020F0502020204030204" pitchFamily="34" charset="0"/>
              </a:rPr>
              <a:t>Namen</a:t>
            </a:r>
            <a:endParaRPr lang="de-DE" sz="2200" dirty="0" smtClean="0">
              <a:latin typeface="Calibri" panose="020F0502020204030204" pitchFamily="34" charset="0"/>
            </a:endParaRPr>
          </a:p>
          <a:p>
            <a:r>
              <a:rPr lang="de-DE" sz="2900" dirty="0" smtClean="0">
                <a:latin typeface="Calibri" panose="020F0502020204030204" pitchFamily="34" charset="0"/>
              </a:rPr>
              <a:t>Persönliche </a:t>
            </a:r>
            <a:r>
              <a:rPr lang="de-DE" sz="2900" dirty="0" smtClean="0">
                <a:latin typeface="Calibri" panose="020F0502020204030204" pitchFamily="34" charset="0"/>
              </a:rPr>
              <a:t>Info ändern</a:t>
            </a:r>
          </a:p>
          <a:p>
            <a:pPr marL="457200" lvl="1" indent="0">
              <a:buNone/>
            </a:pPr>
            <a:r>
              <a:rPr lang="de-DE" sz="2200" dirty="0">
                <a:latin typeface="Calibri" panose="020F0502020204030204" pitchFamily="34" charset="0"/>
              </a:rPr>
              <a:t> </a:t>
            </a:r>
            <a:r>
              <a:rPr lang="de-DE" sz="2200" dirty="0" smtClean="0">
                <a:latin typeface="Calibri" panose="020F0502020204030204" pitchFamily="34" charset="0"/>
              </a:rPr>
              <a:t>    -&gt; Interessen</a:t>
            </a:r>
            <a:r>
              <a:rPr lang="de-DE" sz="2200" dirty="0">
                <a:latin typeface="Calibri" panose="020F0502020204030204" pitchFamily="34" charset="0"/>
              </a:rPr>
              <a:t>, </a:t>
            </a:r>
            <a:r>
              <a:rPr lang="de-DE" sz="2200" dirty="0" smtClean="0">
                <a:latin typeface="Calibri" panose="020F0502020204030204" pitchFamily="34" charset="0"/>
              </a:rPr>
              <a:t>Hobby</a:t>
            </a:r>
            <a:endParaRPr lang="de-DE" sz="2200" dirty="0" smtClean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C20-BC08-4742-B85A-388BE9B012D1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5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Profil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62" y="1973413"/>
            <a:ext cx="4360512" cy="20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0657" y="1793631"/>
            <a:ext cx="4356143" cy="4525963"/>
          </a:xfrm>
        </p:spPr>
        <p:txBody>
          <a:bodyPr/>
          <a:lstStyle/>
          <a:p>
            <a:pPr marL="514350" indent="-457200"/>
            <a:endParaRPr lang="de-DE" sz="2700" dirty="0" smtClean="0">
              <a:latin typeface="Calibri" panose="020F0502020204030204" pitchFamily="34" charset="0"/>
            </a:endParaRPr>
          </a:p>
          <a:p>
            <a:pPr marL="514350" indent="-457200"/>
            <a:endParaRPr lang="de-DE" sz="2700" dirty="0" smtClean="0">
              <a:latin typeface="Calibri" panose="020F0502020204030204" pitchFamily="34" charset="0"/>
            </a:endParaRPr>
          </a:p>
          <a:p>
            <a:pPr marL="514350" indent="-457200"/>
            <a:r>
              <a:rPr lang="de-DE" sz="2700" dirty="0" smtClean="0">
                <a:latin typeface="Calibri" panose="020F0502020204030204" pitchFamily="34" charset="0"/>
              </a:rPr>
              <a:t>Pinnwand </a:t>
            </a:r>
            <a:r>
              <a:rPr lang="de-DE" sz="2700" dirty="0">
                <a:latin typeface="Calibri" panose="020F0502020204030204" pitchFamily="34" charset="0"/>
              </a:rPr>
              <a:t>bearbeiten:</a:t>
            </a:r>
          </a:p>
          <a:p>
            <a:pPr marL="914400" lvl="1" indent="-457200"/>
            <a:r>
              <a:rPr lang="de-DE" sz="2000" dirty="0">
                <a:latin typeface="Calibri" panose="020F0502020204030204" pitchFamily="34" charset="0"/>
              </a:rPr>
              <a:t>Beiträge </a:t>
            </a:r>
            <a:r>
              <a:rPr lang="de-DE" sz="2000" dirty="0" smtClean="0">
                <a:latin typeface="Calibri" panose="020F0502020204030204" pitchFamily="34" charset="0"/>
              </a:rPr>
              <a:t>hinzufügen</a:t>
            </a:r>
            <a:endParaRPr lang="de-DE" sz="2000" dirty="0">
              <a:latin typeface="Calibri" panose="020F0502020204030204" pitchFamily="34" charset="0"/>
            </a:endParaRPr>
          </a:p>
          <a:p>
            <a:pPr marL="914400" lvl="1" indent="-457200"/>
            <a:r>
              <a:rPr lang="de-DE" sz="2000" dirty="0" smtClean="0">
                <a:latin typeface="Calibri" panose="020F0502020204030204" pitchFamily="34" charset="0"/>
              </a:rPr>
              <a:t>Beiträge löschen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D6F-C7EF-4BB7-A41F-38D3EBD7A22B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18852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6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Pinnwand 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9691"/>
            <a:ext cx="3622431" cy="24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3B2F-77FD-4880-B84B-A6A739D8136C}" type="datetime1">
              <a:rPr lang="de-DE" smtClean="0"/>
              <a:t>03.11.2015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26627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/>
              <a:t>Projektvorschlag BlueCouch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7</a:t>
            </a:fld>
            <a:r>
              <a:rPr lang="de-DE" dirty="0" smtClean="0"/>
              <a:t>/10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0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Administrator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6753" y="1714330"/>
            <a:ext cx="4018084" cy="4708525"/>
          </a:xfrm>
        </p:spPr>
        <p:txBody>
          <a:bodyPr>
            <a:normAutofit/>
          </a:bodyPr>
          <a:lstStyle/>
          <a:p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Beiträge löschen</a:t>
            </a:r>
          </a:p>
          <a:p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Benutzer sperren:</a:t>
            </a:r>
          </a:p>
          <a:p>
            <a:pPr lvl="1"/>
            <a:r>
              <a:rPr lang="de-DE" sz="2000" dirty="0" smtClean="0">
                <a:latin typeface="Calibri" panose="020F0502020204030204" pitchFamily="34" charset="0"/>
              </a:rPr>
              <a:t>Über bestimmte Zeitspanne</a:t>
            </a:r>
          </a:p>
          <a:p>
            <a:pPr lvl="1"/>
            <a:r>
              <a:rPr lang="de-DE" sz="2000" dirty="0" smtClean="0">
                <a:latin typeface="Calibri" panose="020F0502020204030204" pitchFamily="34" charset="0"/>
              </a:rPr>
              <a:t>Dauerhaft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430-E093-4EAB-8477-4B91CE1E79AF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8/10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5" name="Bild 4" descr="Administr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3" y="2345347"/>
            <a:ext cx="4148503" cy="28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6" y="461553"/>
            <a:ext cx="8005243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Forscher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660" y="4426758"/>
            <a:ext cx="8000679" cy="1982242"/>
          </a:xfrm>
        </p:spPr>
        <p:txBody>
          <a:bodyPr>
            <a:no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Anzahl d. existierenden Freundschaftsbeziehung</a:t>
            </a:r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Anzahl d. durchschnittlichen Freunde pro Person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d. geschlossenen Freundschaften in gewählter Zeitspanne</a:t>
            </a:r>
            <a:endParaRPr lang="de-DE" sz="2700" dirty="0" smtClean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1CB8-0B44-4859-AF87-C0A8C2F3DF41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5" y="6418533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9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orsch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93" y="1912047"/>
            <a:ext cx="3767345" cy="24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182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PowerPoint Presentation</vt:lpstr>
      <vt:lpstr>Akteure</vt:lpstr>
      <vt:lpstr>Anwender</vt:lpstr>
      <vt:lpstr>Benutzer</vt:lpstr>
      <vt:lpstr>Benutzer</vt:lpstr>
      <vt:lpstr>Benutzer</vt:lpstr>
      <vt:lpstr>PowerPoint Presentation</vt:lpstr>
      <vt:lpstr>Administrator</vt:lpstr>
      <vt:lpstr>Forscher</vt:lpstr>
      <vt:lpstr>Forscher</vt:lpstr>
    </vt:vector>
  </TitlesOfParts>
  <Company>ghjkl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BlueCouch</dc:title>
  <dc:creator>asdf ghjk</dc:creator>
  <cp:lastModifiedBy>Patrik Misurec</cp:lastModifiedBy>
  <cp:revision>19</cp:revision>
  <dcterms:created xsi:type="dcterms:W3CDTF">2015-11-01T18:30:18Z</dcterms:created>
  <dcterms:modified xsi:type="dcterms:W3CDTF">2015-11-03T11:07:59Z</dcterms:modified>
</cp:coreProperties>
</file>