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23" r:id="rId3"/>
    <p:sldId id="316" r:id="rId4"/>
    <p:sldId id="324" r:id="rId5"/>
    <p:sldId id="325" r:id="rId6"/>
    <p:sldId id="326" r:id="rId7"/>
    <p:sldId id="327" r:id="rId8"/>
    <p:sldId id="328" r:id="rId9"/>
    <p:sldId id="329" r:id="rId10"/>
    <p:sldId id="322" r:id="rId11"/>
    <p:sldId id="321" r:id="rId12"/>
    <p:sldId id="320" r:id="rId13"/>
    <p:sldId id="319" r:id="rId14"/>
    <p:sldId id="318" r:id="rId15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  <a:srgbClr val="99FF99"/>
    <a:srgbClr val="CCFFFF"/>
    <a:srgbClr val="0000CC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2965" autoAdjust="0"/>
  </p:normalViewPr>
  <p:slideViewPr>
    <p:cSldViewPr snapToObjects="1">
      <p:cViewPr>
        <p:scale>
          <a:sx n="100" d="100"/>
          <a:sy n="100" d="100"/>
        </p:scale>
        <p:origin x="-1112" y="-80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10.11.15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10.11.15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22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4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29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66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0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3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3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33943" y="4890789"/>
            <a:ext cx="3960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1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Pfneisl,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Raphael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Kolhaupt</a:t>
            </a:r>
            <a:endParaRPr lang="de-DE" sz="1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863848" y="1817357"/>
            <a:ext cx="669595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BEDIENOBERFLÄCHE (UI)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USE – CASE –DIAGRAMM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Einzelne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-Cases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Anforderungen​</a:t>
            </a:r>
            <a:endParaRPr lang="de-AT" sz="16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UI​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Anforderungsanalyse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027" name="Picture 3" descr="Basis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3" y="1858045"/>
            <a:ext cx="4554977" cy="26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626469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hinzufügen / </a:t>
            </a:r>
            <a:r>
              <a:rPr lang="de-DE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UserSeite</a:t>
            </a: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anschauen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6147" name="Picture 3" descr="Beitrag hinzufu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88021"/>
            <a:ext cx="4664740" cy="275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User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24" y="3136873"/>
            <a:ext cx="5364596" cy="31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8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mit Stichwort suchen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098" name="Picture 2" descr="Stichwort 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3295" cy="493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25658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melden / prüfen / löschen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1182006"/>
            <a:ext cx="4899287" cy="28923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1319604"/>
            <a:ext cx="5082245" cy="300036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3492277"/>
            <a:ext cx="5112568" cy="30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 sperren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074" name="Picture 2" descr="User sper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6939" cy="491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6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de-AT" smtClean="0">
              <a:latin typeface="Calibri" panose="020F0502020204030204" pitchFamily="34" charset="0"/>
            </a:endParaRPr>
          </a:p>
        </p:txBody>
      </p:sp>
      <p:pic>
        <p:nvPicPr>
          <p:cNvPr id="2051" name="Picture 3" descr="Statist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1" y="1260029"/>
            <a:ext cx="8352928" cy="49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Statistik auswerten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1025" name="Picture 1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3" y="1133586"/>
            <a:ext cx="4702322" cy="277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gestrieru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0" y="1153426"/>
            <a:ext cx="4702322" cy="27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Log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4" y="3873900"/>
            <a:ext cx="4706776" cy="27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Startseite/Registrierung/Login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6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951745"/>
            <a:ext cx="9360148" cy="5709405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USE-CASE-DIAGRAMM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044005"/>
            <a:ext cx="5429937" cy="3207507"/>
          </a:xfrm>
          <a:prstGeom prst="rect">
            <a:avLst/>
          </a:prstGeo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57076" y="179909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Profilinformation verwalten/Kontaktinformation ändern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518" y="3420269"/>
            <a:ext cx="5400600" cy="31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110979"/>
            <a:ext cx="5004301" cy="295232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68" y="2916213"/>
            <a:ext cx="6096000" cy="3594100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63848" y="179909"/>
            <a:ext cx="561662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Persönliche Informationen ändern/ Benutzerbild ändern</a:t>
            </a:r>
          </a:p>
        </p:txBody>
      </p:sp>
    </p:spTree>
    <p:extLst>
      <p:ext uri="{BB962C8B-B14F-4D97-AF65-F5344CB8AC3E}">
        <p14:creationId xmlns:p14="http://schemas.microsoft.com/office/powerpoint/2010/main" val="35252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4" y="1188020"/>
            <a:ext cx="8784976" cy="5173375"/>
          </a:xfrm>
          <a:prstGeom prst="rect">
            <a:avLst/>
          </a:prstGeo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179909"/>
            <a:ext cx="561662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Sichtbarkeit festlegen</a:t>
            </a:r>
          </a:p>
        </p:txBody>
      </p:sp>
    </p:spTree>
    <p:extLst>
      <p:ext uri="{BB962C8B-B14F-4D97-AF65-F5344CB8AC3E}">
        <p14:creationId xmlns:p14="http://schemas.microsoft.com/office/powerpoint/2010/main" val="380490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1116038"/>
            <a:ext cx="8964974" cy="5288008"/>
          </a:xfrm>
          <a:prstGeom prst="rect">
            <a:avLst/>
          </a:prstGeom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63848" y="179909"/>
            <a:ext cx="561662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Freunde einladen</a:t>
            </a:r>
          </a:p>
        </p:txBody>
      </p:sp>
    </p:spTree>
    <p:extLst>
      <p:ext uri="{BB962C8B-B14F-4D97-AF65-F5344CB8AC3E}">
        <p14:creationId xmlns:p14="http://schemas.microsoft.com/office/powerpoint/2010/main" val="287412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044005"/>
            <a:ext cx="5112568" cy="3016876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92" y="3564285"/>
            <a:ext cx="5141660" cy="3039244"/>
          </a:xfrm>
          <a:prstGeom prst="rect">
            <a:avLst/>
          </a:prstGeo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107901"/>
            <a:ext cx="5616624" cy="813172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Auf Einladung reagieren/</a:t>
            </a:r>
          </a:p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Freunde löschen</a:t>
            </a:r>
          </a:p>
        </p:txBody>
      </p:sp>
    </p:spTree>
    <p:extLst>
      <p:ext uri="{BB962C8B-B14F-4D97-AF65-F5344CB8AC3E}">
        <p14:creationId xmlns:p14="http://schemas.microsoft.com/office/powerpoint/2010/main" val="331610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9</a:t>
            </a:fld>
            <a:endParaRPr lang="de-AT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6" y="1188021"/>
            <a:ext cx="8889494" cy="5247790"/>
          </a:xfrm>
          <a:prstGeom prst="rect">
            <a:avLst/>
          </a:prstGeom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63848" y="179909"/>
            <a:ext cx="561662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Freunde gruppieren</a:t>
            </a:r>
          </a:p>
        </p:txBody>
      </p:sp>
    </p:spTree>
    <p:extLst>
      <p:ext uri="{BB962C8B-B14F-4D97-AF65-F5344CB8AC3E}">
        <p14:creationId xmlns:p14="http://schemas.microsoft.com/office/powerpoint/2010/main" val="862596596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98</Words>
  <Application>Microsoft Macintosh PowerPoint</Application>
  <PresentationFormat>Benutzerdefiniert</PresentationFormat>
  <Paragraphs>46</Paragraphs>
  <Slides>14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asdf ghjk</cp:lastModifiedBy>
  <cp:revision>263</cp:revision>
  <dcterms:created xsi:type="dcterms:W3CDTF">2013-11-26T14:07:26Z</dcterms:created>
  <dcterms:modified xsi:type="dcterms:W3CDTF">2015-11-10T23:20:22Z</dcterms:modified>
</cp:coreProperties>
</file>