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0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2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55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87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89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02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37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83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5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918A-9974-BC4D-8B8B-28E514975795}" type="datetimeFigureOut">
              <a:rPr lang="de-DE" smtClean="0"/>
              <a:t>01.11.15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FAE3-021E-1F42-BFF9-03F95591B8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12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BlueCouch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Autoren: Patrik </a:t>
            </a:r>
            <a:r>
              <a:rPr lang="de-DE" dirty="0" err="1" smtClean="0"/>
              <a:t>Misurec</a:t>
            </a:r>
            <a:r>
              <a:rPr lang="de-DE" dirty="0" smtClean="0"/>
              <a:t>, Christian </a:t>
            </a:r>
            <a:r>
              <a:rPr lang="de-DE" dirty="0" err="1" smtClean="0"/>
              <a:t>Pfeisnl</a:t>
            </a:r>
            <a:r>
              <a:rPr lang="de-DE" dirty="0" smtClean="0"/>
              <a:t>, Raphael </a:t>
            </a:r>
            <a:r>
              <a:rPr lang="de-DE" dirty="0" err="1" smtClean="0"/>
              <a:t>Kolhaupt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470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 smtClean="0"/>
              <a:t>Projektvorschlag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3498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Akteure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09670" y="1600200"/>
            <a:ext cx="4277130" cy="4525963"/>
          </a:xfrm>
        </p:spPr>
        <p:txBody>
          <a:bodyPr/>
          <a:lstStyle/>
          <a:p>
            <a:r>
              <a:rPr lang="de-DE" dirty="0" smtClean="0"/>
              <a:t>Benutzer</a:t>
            </a:r>
          </a:p>
          <a:p>
            <a:r>
              <a:rPr lang="de-DE" dirty="0" smtClean="0"/>
              <a:t>Administrator und</a:t>
            </a:r>
          </a:p>
          <a:p>
            <a:r>
              <a:rPr lang="de-DE" dirty="0" smtClean="0"/>
              <a:t>Forscher werden zu Anwender generalisiert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65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Einloggen mit Email und Passwort</a:t>
            </a:r>
          </a:p>
          <a:p>
            <a:r>
              <a:rPr lang="de-DE" dirty="0" smtClean="0"/>
              <a:t>Registrieren mit Geschlecht, Vor-und Nachname, Geburtsdatum, Email, Passwort, ob schon Email existiert</a:t>
            </a:r>
          </a:p>
          <a:p>
            <a:r>
              <a:rPr lang="de-DE" dirty="0" smtClean="0"/>
              <a:t>Beiträge suche, nach Inhalt oder Titel</a:t>
            </a:r>
          </a:p>
          <a:p>
            <a:r>
              <a:rPr lang="de-DE" dirty="0" smtClean="0"/>
              <a:t>Personen suchen, nach Vor-und oder Nachname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3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Kann alles wie der Anwender</a:t>
            </a:r>
          </a:p>
          <a:p>
            <a:r>
              <a:rPr lang="de-DE" dirty="0" smtClean="0"/>
              <a:t>Profil bearbeiten:</a:t>
            </a:r>
          </a:p>
          <a:p>
            <a:pPr lvl="1"/>
            <a:r>
              <a:rPr lang="de-DE" dirty="0" smtClean="0"/>
              <a:t>Benutzerbild ändern</a:t>
            </a:r>
          </a:p>
          <a:p>
            <a:pPr lvl="1"/>
            <a:r>
              <a:rPr lang="de-DE" dirty="0" smtClean="0"/>
              <a:t>Kontaktinformation(Email, Telefonnummer,  Wohnort, Namen) ändern</a:t>
            </a:r>
          </a:p>
          <a:p>
            <a:pPr lvl="1"/>
            <a:r>
              <a:rPr lang="de-DE" dirty="0" smtClean="0"/>
              <a:t>Persönliche Info(Interessen, Hobby) ändern</a:t>
            </a:r>
            <a:endParaRPr lang="de-DE" dirty="0"/>
          </a:p>
          <a:p>
            <a:pPr marL="514350" indent="-457200"/>
            <a:r>
              <a:rPr lang="de-DE" dirty="0" smtClean="0"/>
              <a:t>Pinnwand bearbeiten:</a:t>
            </a:r>
          </a:p>
          <a:p>
            <a:pPr marL="914400" lvl="1" indent="-457200"/>
            <a:r>
              <a:rPr lang="de-DE" dirty="0" smtClean="0"/>
              <a:t>Beiträge hinzufügen, {echte </a:t>
            </a:r>
            <a:r>
              <a:rPr lang="de-DE" dirty="0" err="1" smtClean="0"/>
              <a:t>Facebookeinträge</a:t>
            </a:r>
            <a:r>
              <a:rPr lang="de-DE" dirty="0" smtClean="0"/>
              <a:t>}</a:t>
            </a:r>
          </a:p>
          <a:p>
            <a:pPr marL="914400" lvl="1" indent="-457200"/>
            <a:r>
              <a:rPr lang="de-DE" dirty="0" smtClean="0"/>
              <a:t>Beiträge löschen</a:t>
            </a:r>
          </a:p>
        </p:txBody>
      </p:sp>
    </p:spTree>
    <p:extLst>
      <p:ext uri="{BB962C8B-B14F-4D97-AF65-F5344CB8AC3E}">
        <p14:creationId xmlns:p14="http://schemas.microsoft.com/office/powerpoint/2010/main" val="242954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Freundschaftsbeziehung hinzufügen</a:t>
            </a:r>
          </a:p>
          <a:p>
            <a:r>
              <a:rPr lang="de-DE" dirty="0" smtClean="0"/>
              <a:t>Freundschaftsbeziehung löschen</a:t>
            </a:r>
          </a:p>
          <a:p>
            <a:r>
              <a:rPr lang="de-DE" dirty="0" smtClean="0"/>
              <a:t>Freundschaftsbeziehung:</a:t>
            </a:r>
          </a:p>
          <a:p>
            <a:pPr lvl="1"/>
            <a:r>
              <a:rPr lang="de-DE" dirty="0" smtClean="0"/>
              <a:t>Freunde</a:t>
            </a:r>
          </a:p>
          <a:p>
            <a:pPr lvl="1"/>
            <a:r>
              <a:rPr lang="de-DE" dirty="0" smtClean="0"/>
              <a:t>Recht Pinnwand und Kontaktinformation zu sehen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21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Administrator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Beiträge löschen</a:t>
            </a:r>
          </a:p>
          <a:p>
            <a:r>
              <a:rPr lang="de-DE" dirty="0" smtClean="0"/>
              <a:t>Benutzer sperren:</a:t>
            </a:r>
          </a:p>
          <a:p>
            <a:pPr lvl="1"/>
            <a:r>
              <a:rPr lang="de-DE" dirty="0" smtClean="0"/>
              <a:t>Über bestimmte Zeitspanne</a:t>
            </a:r>
          </a:p>
          <a:p>
            <a:pPr lvl="1"/>
            <a:r>
              <a:rPr lang="de-DE" dirty="0" smtClean="0"/>
              <a:t>Dauerhaft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91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Immer für alle Benutzer</a:t>
            </a:r>
          </a:p>
          <a:p>
            <a:r>
              <a:rPr lang="de-DE" dirty="0" err="1" smtClean="0"/>
              <a:t>Anzahl_Nachrichten_Durchschnitt</a:t>
            </a:r>
            <a:r>
              <a:rPr lang="de-DE" dirty="0" smtClean="0"/>
              <a:t> ist durchschnittliche Anzahl an Nachrichten</a:t>
            </a:r>
          </a:p>
          <a:p>
            <a:r>
              <a:rPr lang="de-DE" dirty="0" err="1" smtClean="0"/>
              <a:t>Anzahl_Freundschaftsbeziehung</a:t>
            </a:r>
            <a:endParaRPr lang="de-DE" dirty="0" smtClean="0"/>
          </a:p>
          <a:p>
            <a:r>
              <a:rPr lang="de-DE" dirty="0" err="1" smtClean="0"/>
              <a:t>Anzahl_Nachrichten_pro_Zeitspanne</a:t>
            </a:r>
            <a:r>
              <a:rPr lang="de-DE" dirty="0" smtClean="0"/>
              <a:t> sind die Anzahl an Nachrichten pro Tag</a:t>
            </a:r>
          </a:p>
          <a:p>
            <a:r>
              <a:rPr lang="de-DE" dirty="0" err="1" smtClean="0"/>
              <a:t>Anzahl_Freunde_Durchschnitt</a:t>
            </a:r>
            <a:endParaRPr lang="de-DE" dirty="0" smtClean="0"/>
          </a:p>
          <a:p>
            <a:r>
              <a:rPr lang="de-DE" dirty="0" err="1" smtClean="0"/>
              <a:t>Anzahl_Freunde_pro_Zeitspanne</a:t>
            </a:r>
            <a:r>
              <a:rPr lang="de-DE" dirty="0"/>
              <a:t> </a:t>
            </a:r>
            <a:r>
              <a:rPr lang="de-DE" dirty="0" smtClean="0"/>
              <a:t>sind wie viel Freundschaftsbeziehung pro 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41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Anzahl_aktueller_Sperren</a:t>
            </a:r>
            <a:r>
              <a:rPr lang="de-DE" dirty="0" smtClean="0"/>
              <a:t> Anzahl an aktuell gesperrten Benutzer</a:t>
            </a:r>
          </a:p>
          <a:p>
            <a:r>
              <a:rPr lang="de-DE" dirty="0" err="1" smtClean="0"/>
              <a:t>Anzahl_Sperren_gesamt</a:t>
            </a:r>
            <a:r>
              <a:rPr lang="de-DE" dirty="0" smtClean="0"/>
              <a:t> Anzahl an gesperrten Benutzer von Anfang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9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Macintosh PowerPoint</Application>
  <PresentationFormat>Bildschirmpräsentation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BlueCouch</vt:lpstr>
      <vt:lpstr>Akteure</vt:lpstr>
      <vt:lpstr>Anwender</vt:lpstr>
      <vt:lpstr>Benutzer</vt:lpstr>
      <vt:lpstr>Benutzer</vt:lpstr>
      <vt:lpstr>Administrator</vt:lpstr>
      <vt:lpstr>Forscher</vt:lpstr>
      <vt:lpstr>Forscher</vt:lpstr>
    </vt:vector>
  </TitlesOfParts>
  <Company>ghjkl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BlueCouch</dc:title>
  <dc:creator>asdf ghjk</dc:creator>
  <cp:lastModifiedBy>asdf ghjk</cp:lastModifiedBy>
  <cp:revision>5</cp:revision>
  <dcterms:created xsi:type="dcterms:W3CDTF">2015-11-01T18:30:18Z</dcterms:created>
  <dcterms:modified xsi:type="dcterms:W3CDTF">2015-11-01T19:51:40Z</dcterms:modified>
</cp:coreProperties>
</file>