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66" r:id="rId4"/>
    <p:sldId id="258" r:id="rId5"/>
    <p:sldId id="260" r:id="rId6"/>
    <p:sldId id="259" r:id="rId7"/>
    <p:sldId id="264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9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BFCC-80DF-461A-ADB8-ED53410DC3CA}" type="datetimeFigureOut">
              <a:rPr lang="de-DE" smtClean="0"/>
              <a:t>03.11.2015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1ED95-6DEF-400A-A407-A58D90784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75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8201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84952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03879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28000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903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0758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04134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74358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95394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5087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2978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8FB19C9-8994-4B6E-AE05-5215DB6578F5}" type="datetime1">
              <a:rPr lang="de-DE" smtClean="0"/>
              <a:t>03.11.2015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Projektvorschlag 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767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9373" y="4621213"/>
            <a:ext cx="8625254" cy="1752600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Autoren</a:t>
            </a:r>
            <a:r>
              <a:rPr lang="de-DE" dirty="0">
                <a:solidFill>
                  <a:srgbClr val="323232"/>
                </a:solidFill>
                <a:latin typeface="Calibri" panose="020F0502020204030204" pitchFamily="34" charset="0"/>
              </a:rPr>
              <a:t>: Mohamed </a:t>
            </a:r>
            <a:r>
              <a:rPr lang="de-DE" dirty="0" err="1" smtClean="0">
                <a:solidFill>
                  <a:srgbClr val="323232"/>
                </a:solidFill>
                <a:latin typeface="Calibri" panose="020F0502020204030204" pitchFamily="34" charset="0"/>
              </a:rPr>
              <a:t>Gazar</a:t>
            </a:r>
            <a:r>
              <a:rPr lang="de-DE" dirty="0" smtClean="0">
                <a:solidFill>
                  <a:srgbClr val="323232"/>
                </a:solidFill>
                <a:latin typeface="Calibri" panose="020F0502020204030204" pitchFamily="34" charset="0"/>
              </a:rPr>
              <a:t>, </a:t>
            </a:r>
            <a:r>
              <a:rPr lang="de-DE" sz="2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Patrik Misurec, Christian Pfneisl, Raphael </a:t>
            </a:r>
            <a:r>
              <a:rPr lang="de-DE" sz="2000" dirty="0" err="1" smtClean="0">
                <a:solidFill>
                  <a:srgbClr val="323232"/>
                </a:solidFill>
                <a:latin typeface="Calibri" panose="020F0502020204030204" pitchFamily="34" charset="0"/>
              </a:rPr>
              <a:t>Kolhaupt</a:t>
            </a:r>
            <a:endParaRPr lang="de-DE" sz="2000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92093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 smtClean="0">
                <a:latin typeface="Calibri" panose="020F0502020204030204" pitchFamily="34" charset="0"/>
              </a:rPr>
              <a:t>Projektvorschlag</a:t>
            </a:r>
            <a:endParaRPr lang="de-DE" sz="4000" dirty="0">
              <a:latin typeface="Calibri" panose="020F050202020403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2198077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BlueCouch</a:t>
            </a:r>
            <a:endParaRPr lang="de-DE" sz="4000" dirty="0" smtClean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r>
              <a:rPr lang="de-DE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Das Soziale Netzwerk</a:t>
            </a:r>
            <a:endParaRPr lang="de-DE" sz="40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9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1557" y="469065"/>
            <a:ext cx="7938430" cy="1143000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Forscher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4357" y="4252263"/>
            <a:ext cx="8015279" cy="2067570"/>
          </a:xfrm>
        </p:spPr>
        <p:txBody>
          <a:bodyPr>
            <a:normAutofit lnSpcReduction="10000"/>
          </a:bodyPr>
          <a:lstStyle/>
          <a:p>
            <a:r>
              <a:rPr lang="de-DE" sz="2700" dirty="0">
                <a:latin typeface="Calibri" panose="020F0502020204030204" pitchFamily="34" charset="0"/>
              </a:rPr>
              <a:t>D</a:t>
            </a:r>
            <a:r>
              <a:rPr lang="de-DE" sz="2700" dirty="0" smtClean="0">
                <a:latin typeface="Calibri" panose="020F0502020204030204" pitchFamily="34" charset="0"/>
              </a:rPr>
              <a:t>urchschnittliche </a:t>
            </a:r>
            <a:r>
              <a:rPr lang="de-DE" sz="2700" dirty="0">
                <a:latin typeface="Calibri" panose="020F0502020204030204" pitchFamily="34" charset="0"/>
              </a:rPr>
              <a:t>Anzahl an Nachrichten</a:t>
            </a:r>
          </a:p>
          <a:p>
            <a:r>
              <a:rPr lang="de-DE" sz="2700" dirty="0" smtClean="0">
                <a:latin typeface="Calibri" panose="020F0502020204030204" pitchFamily="34" charset="0"/>
              </a:rPr>
              <a:t>Anzahl </a:t>
            </a:r>
            <a:r>
              <a:rPr lang="de-DE" sz="2700" dirty="0">
                <a:latin typeface="Calibri" panose="020F0502020204030204" pitchFamily="34" charset="0"/>
              </a:rPr>
              <a:t>an Nachrichten </a:t>
            </a:r>
            <a:r>
              <a:rPr lang="de-DE" sz="2700" dirty="0" smtClean="0">
                <a:latin typeface="Calibri" panose="020F0502020204030204" pitchFamily="34" charset="0"/>
              </a:rPr>
              <a:t>in gewählter Zeitspanne</a:t>
            </a:r>
          </a:p>
          <a:p>
            <a:r>
              <a:rPr lang="de-DE" sz="2700" dirty="0" smtClean="0">
                <a:latin typeface="Calibri" panose="020F0502020204030204" pitchFamily="34" charset="0"/>
              </a:rPr>
              <a:t>Anzahl an aktuell gesperrten Benutzer</a:t>
            </a:r>
          </a:p>
          <a:p>
            <a:r>
              <a:rPr lang="de-DE" sz="2700" dirty="0" smtClean="0">
                <a:latin typeface="Calibri" panose="020F0502020204030204" pitchFamily="34" charset="0"/>
              </a:rPr>
              <a:t>Anzahl an gesperrten Benutzer insgesamt</a:t>
            </a:r>
            <a:endParaRPr lang="de-DE" sz="2700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4BD-6CCC-4A2A-BF82-C9BD4F06869B}" type="datetime1">
              <a:rPr lang="de-DE" smtClean="0">
                <a:latin typeface="Calibri" panose="020F0502020204030204" pitchFamily="34" charset="0"/>
              </a:rPr>
              <a:t>03.11.2015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1684" y="6422855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10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Forsche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171" y="1877048"/>
            <a:ext cx="4003649" cy="221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1557" y="402798"/>
            <a:ext cx="8462442" cy="1143000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ANFORDERUNGEN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3121" y="2466293"/>
            <a:ext cx="4277130" cy="4525963"/>
          </a:xfrm>
        </p:spPr>
        <p:txBody>
          <a:bodyPr>
            <a:normAutofit/>
          </a:bodyPr>
          <a:lstStyle/>
          <a:p>
            <a:r>
              <a:rPr lang="de-DE" sz="2700" dirty="0" smtClean="0">
                <a:latin typeface="Calibri" panose="020F0502020204030204" pitchFamily="34" charset="0"/>
              </a:rPr>
              <a:t>Benutzer</a:t>
            </a:r>
            <a:endParaRPr lang="de-DE" sz="2700" dirty="0" smtClean="0">
              <a:latin typeface="Calibri" panose="020F0502020204030204" pitchFamily="34" charset="0"/>
            </a:endParaRPr>
          </a:p>
          <a:p>
            <a:pPr marL="228600" lvl="1" indent="0">
              <a:buNone/>
            </a:pPr>
            <a:r>
              <a:rPr lang="de-DE" sz="1800" dirty="0" err="1" smtClean="0">
                <a:latin typeface="Calibri" panose="020F0502020204030204" pitchFamily="34" charset="0"/>
              </a:rPr>
              <a:t>Pinwand</a:t>
            </a:r>
            <a:r>
              <a:rPr lang="de-DE" sz="1800" dirty="0" smtClean="0">
                <a:latin typeface="Calibri" panose="020F0502020204030204" pitchFamily="34" charset="0"/>
              </a:rPr>
              <a:t> bearbeiten</a:t>
            </a:r>
          </a:p>
          <a:p>
            <a:pPr marL="228600" lvl="1" indent="0">
              <a:buNone/>
            </a:pPr>
            <a:r>
              <a:rPr lang="de-DE" sz="1800" dirty="0" smtClean="0">
                <a:latin typeface="Calibri" panose="020F0502020204030204" pitchFamily="34" charset="0"/>
              </a:rPr>
              <a:t>Profil bearbeiten</a:t>
            </a:r>
          </a:p>
          <a:p>
            <a:pPr marL="228600" lvl="1" indent="0">
              <a:buNone/>
            </a:pPr>
            <a:r>
              <a:rPr lang="de-DE" sz="1800" dirty="0" smtClean="0">
                <a:latin typeface="Calibri" panose="020F0502020204030204" pitchFamily="34" charset="0"/>
              </a:rPr>
              <a:t>Freundschaften verwalten</a:t>
            </a:r>
            <a:endParaRPr lang="de-DE" sz="1800" dirty="0" smtClean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Administrator</a:t>
            </a:r>
          </a:p>
          <a:p>
            <a:pPr marL="228600" lvl="1" indent="0">
              <a:buNone/>
            </a:pPr>
            <a:r>
              <a:rPr lang="de-DE" sz="1800" dirty="0" smtClean="0">
                <a:latin typeface="Calibri" panose="020F0502020204030204" pitchFamily="34" charset="0"/>
              </a:rPr>
              <a:t>Benutzer sperren</a:t>
            </a:r>
          </a:p>
          <a:p>
            <a:pPr marL="228600" lvl="1" indent="0">
              <a:buNone/>
            </a:pPr>
            <a:r>
              <a:rPr lang="de-DE" sz="1800" dirty="0" smtClean="0">
                <a:latin typeface="Calibri" panose="020F0502020204030204" pitchFamily="34" charset="0"/>
              </a:rPr>
              <a:t>Beiträge löschen</a:t>
            </a:r>
            <a:endParaRPr lang="de-DE" sz="1800" dirty="0" smtClean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Forscher</a:t>
            </a:r>
          </a:p>
          <a:p>
            <a:pPr marL="228600" lvl="1" indent="0">
              <a:buNone/>
            </a:pPr>
            <a:r>
              <a:rPr lang="de-DE" sz="1800" dirty="0" smtClean="0">
                <a:latin typeface="Calibri" panose="020F0502020204030204" pitchFamily="34" charset="0"/>
              </a:rPr>
              <a:t>Statistische </a:t>
            </a:r>
            <a:r>
              <a:rPr lang="de-DE" sz="1800" dirty="0" smtClean="0">
                <a:latin typeface="Calibri" panose="020F0502020204030204" pitchFamily="34" charset="0"/>
              </a:rPr>
              <a:t>Auswertungen</a:t>
            </a:r>
            <a:endParaRPr lang="de-DE" sz="1800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7459-5437-403C-AF03-E17FBED2A632}" type="datetime1">
              <a:rPr lang="de-DE" smtClean="0">
                <a:latin typeface="Calibri" panose="020F0502020204030204" pitchFamily="34" charset="0"/>
              </a:rPr>
              <a:t>03.11.2015</a:t>
            </a:fld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1686" y="6418533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2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</a:p>
        </p:txBody>
      </p:sp>
      <p:pic>
        <p:nvPicPr>
          <p:cNvPr id="8" name="Bild 3" descr="PowerPoi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29" y="2700724"/>
            <a:ext cx="3534508" cy="25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1557" y="402798"/>
            <a:ext cx="8462442" cy="1143000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USE-CASE - DIAGRAMM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7459-5437-403C-AF03-E17FBED2A632}" type="datetime1">
              <a:rPr lang="de-DE" smtClean="0">
                <a:latin typeface="Calibri" panose="020F0502020204030204" pitchFamily="34" charset="0"/>
              </a:rPr>
              <a:t>03.11.2015</a:t>
            </a:fld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1686" y="6418533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3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47" y="2011680"/>
            <a:ext cx="7045939" cy="43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019" y="234244"/>
            <a:ext cx="7772400" cy="1508760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Anwender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62556" y="1973946"/>
            <a:ext cx="4759655" cy="4525963"/>
          </a:xfrm>
        </p:spPr>
        <p:txBody>
          <a:bodyPr>
            <a:noAutofit/>
          </a:bodyPr>
          <a:lstStyle/>
          <a:p>
            <a:r>
              <a:rPr lang="de-DE" sz="2700" dirty="0" smtClean="0">
                <a:latin typeface="Calibri" panose="020F0502020204030204" pitchFamily="34" charset="0"/>
              </a:rPr>
              <a:t>Einloggen 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Email und Passwort</a:t>
            </a:r>
          </a:p>
          <a:p>
            <a:r>
              <a:rPr lang="de-DE" sz="2700" dirty="0" smtClean="0">
                <a:latin typeface="Calibri" panose="020F0502020204030204" pitchFamily="34" charset="0"/>
              </a:rPr>
              <a:t>Registrieren 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Geschlecht, Vor-und Nachname, Geburtsdatum, eindeutige Email, Passwort</a:t>
            </a:r>
          </a:p>
          <a:p>
            <a:r>
              <a:rPr lang="de-DE" sz="2700" dirty="0">
                <a:latin typeface="Calibri" panose="020F0502020204030204" pitchFamily="34" charset="0"/>
              </a:rPr>
              <a:t>Beiträge </a:t>
            </a:r>
            <a:r>
              <a:rPr lang="de-DE" sz="2700" dirty="0" smtClean="0">
                <a:latin typeface="Calibri" panose="020F0502020204030204" pitchFamily="34" charset="0"/>
              </a:rPr>
              <a:t>suchen 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nach </a:t>
            </a:r>
            <a:r>
              <a:rPr lang="de-DE" sz="2000" dirty="0">
                <a:latin typeface="Calibri" panose="020F0502020204030204" pitchFamily="34" charset="0"/>
              </a:rPr>
              <a:t>Inhalt oder </a:t>
            </a:r>
            <a:r>
              <a:rPr lang="de-DE" sz="2000" dirty="0" smtClean="0">
                <a:latin typeface="Calibri" panose="020F0502020204030204" pitchFamily="34" charset="0"/>
              </a:rPr>
              <a:t>Titel</a:t>
            </a:r>
            <a:endParaRPr lang="de-DE" sz="2700" dirty="0" smtClean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Personen suchen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 nach Vor-und oder Nachname</a:t>
            </a:r>
            <a:endParaRPr lang="de-DE" sz="2000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5408-31BF-4A54-A69B-5929DDA8B8CB}" type="datetime1">
              <a:rPr lang="de-DE" smtClean="0">
                <a:latin typeface="Calibri" panose="020F0502020204030204" pitchFamily="34" charset="0"/>
              </a:rPr>
              <a:t>03.11.2015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0905" y="6422854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4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Anwen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7" y="2302929"/>
            <a:ext cx="2797782" cy="28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Benutzer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076646"/>
            <a:ext cx="8229600" cy="2361762"/>
          </a:xfrm>
        </p:spPr>
        <p:txBody>
          <a:bodyPr>
            <a:normAutofit/>
          </a:bodyPr>
          <a:lstStyle/>
          <a:p>
            <a:r>
              <a:rPr lang="de-DE" sz="2700" dirty="0" smtClean="0">
                <a:latin typeface="Calibri" panose="020F0502020204030204" pitchFamily="34" charset="0"/>
              </a:rPr>
              <a:t>Freundschaftsbeziehung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	- hinzufügen und löschen</a:t>
            </a:r>
          </a:p>
          <a:p>
            <a:pPr marL="0" indent="0">
              <a:buNone/>
            </a:pPr>
            <a:r>
              <a:rPr lang="de-DE" sz="2000" dirty="0" smtClean="0">
                <a:latin typeface="Calibri" panose="020F0502020204030204" pitchFamily="34" charset="0"/>
              </a:rPr>
              <a:t>	- Beschreiben das Recht Pinnwand und Informationen zu sehen</a:t>
            </a:r>
            <a:endParaRPr lang="de-DE" sz="2000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852-6C68-4AC4-8CB6-694E5A404E0D}" type="datetime1">
              <a:rPr lang="de-DE" smtClean="0">
                <a:latin typeface="Calibri" panose="020F0502020204030204" pitchFamily="34" charset="0"/>
              </a:rPr>
              <a:t>03.11.2015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7939" y="6422854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5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Freundschaftsbe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15" y="1961187"/>
            <a:ext cx="4431277" cy="18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Benutzer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5316" y="4222440"/>
            <a:ext cx="7971483" cy="2169669"/>
          </a:xfrm>
        </p:spPr>
        <p:txBody>
          <a:bodyPr>
            <a:normAutofit fontScale="92500" lnSpcReduction="10000"/>
          </a:bodyPr>
          <a:lstStyle/>
          <a:p>
            <a:r>
              <a:rPr lang="de-DE" sz="2900" dirty="0" smtClean="0">
                <a:latin typeface="Calibri" panose="020F0502020204030204" pitchFamily="34" charset="0"/>
              </a:rPr>
              <a:t>Benutzerbild ändern</a:t>
            </a:r>
          </a:p>
          <a:p>
            <a:r>
              <a:rPr lang="de-DE" sz="2900" dirty="0" smtClean="0">
                <a:latin typeface="Calibri" panose="020F0502020204030204" pitchFamily="34" charset="0"/>
              </a:rPr>
              <a:t>Kontaktinformation ändern</a:t>
            </a:r>
          </a:p>
          <a:p>
            <a:pPr marL="457200" lvl="1" indent="0">
              <a:buNone/>
            </a:pPr>
            <a:r>
              <a:rPr lang="de-DE" sz="2200" dirty="0" smtClean="0">
                <a:latin typeface="Calibri" panose="020F0502020204030204" pitchFamily="34" charset="0"/>
              </a:rPr>
              <a:t>     -&gt; Email</a:t>
            </a:r>
            <a:r>
              <a:rPr lang="de-DE" sz="2200" dirty="0">
                <a:latin typeface="Calibri" panose="020F0502020204030204" pitchFamily="34" charset="0"/>
              </a:rPr>
              <a:t>, Telefonnummer,  Wohnort, </a:t>
            </a:r>
            <a:r>
              <a:rPr lang="de-DE" sz="2200" dirty="0" smtClean="0">
                <a:latin typeface="Calibri" panose="020F0502020204030204" pitchFamily="34" charset="0"/>
              </a:rPr>
              <a:t>Namen</a:t>
            </a:r>
          </a:p>
          <a:p>
            <a:r>
              <a:rPr lang="de-DE" sz="2900" dirty="0" smtClean="0">
                <a:latin typeface="Calibri" panose="020F0502020204030204" pitchFamily="34" charset="0"/>
              </a:rPr>
              <a:t>Persönliche Info ändern</a:t>
            </a:r>
          </a:p>
          <a:p>
            <a:pPr marL="457200" lvl="1" indent="0">
              <a:buNone/>
            </a:pPr>
            <a:r>
              <a:rPr lang="de-DE" sz="2200" dirty="0">
                <a:latin typeface="Calibri" panose="020F0502020204030204" pitchFamily="34" charset="0"/>
              </a:rPr>
              <a:t> </a:t>
            </a:r>
            <a:r>
              <a:rPr lang="de-DE" sz="2200" dirty="0" smtClean="0">
                <a:latin typeface="Calibri" panose="020F0502020204030204" pitchFamily="34" charset="0"/>
              </a:rPr>
              <a:t>    -&gt; Interessen</a:t>
            </a:r>
            <a:r>
              <a:rPr lang="de-DE" sz="2200" dirty="0">
                <a:latin typeface="Calibri" panose="020F0502020204030204" pitchFamily="34" charset="0"/>
              </a:rPr>
              <a:t>, </a:t>
            </a:r>
            <a:r>
              <a:rPr lang="de-DE" sz="2200" dirty="0" smtClean="0">
                <a:latin typeface="Calibri" panose="020F0502020204030204" pitchFamily="34" charset="0"/>
              </a:rPr>
              <a:t>Hobby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2C20-BC08-4742-B85A-388BE9B012D1}" type="datetime1">
              <a:rPr lang="de-DE" smtClean="0">
                <a:latin typeface="Calibri" panose="020F0502020204030204" pitchFamily="34" charset="0"/>
              </a:rPr>
              <a:t>03.11.2015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0905" y="6422855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6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Profilbearbeit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62" y="1973413"/>
            <a:ext cx="4360512" cy="20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Benutzer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0657" y="1793631"/>
            <a:ext cx="4356143" cy="4525963"/>
          </a:xfrm>
        </p:spPr>
        <p:txBody>
          <a:bodyPr/>
          <a:lstStyle/>
          <a:p>
            <a:pPr marL="514350" indent="-457200"/>
            <a:endParaRPr lang="de-DE" sz="2700" dirty="0" smtClean="0">
              <a:latin typeface="Calibri" panose="020F0502020204030204" pitchFamily="34" charset="0"/>
            </a:endParaRPr>
          </a:p>
          <a:p>
            <a:pPr marL="514350" indent="-457200"/>
            <a:endParaRPr lang="de-DE" sz="2700" dirty="0" smtClean="0">
              <a:latin typeface="Calibri" panose="020F0502020204030204" pitchFamily="34" charset="0"/>
            </a:endParaRPr>
          </a:p>
          <a:p>
            <a:pPr marL="514350" indent="-457200"/>
            <a:r>
              <a:rPr lang="de-DE" sz="2700" dirty="0" smtClean="0">
                <a:latin typeface="Calibri" panose="020F0502020204030204" pitchFamily="34" charset="0"/>
              </a:rPr>
              <a:t>Pinnwand </a:t>
            </a:r>
            <a:r>
              <a:rPr lang="de-DE" sz="2700" dirty="0">
                <a:latin typeface="Calibri" panose="020F0502020204030204" pitchFamily="34" charset="0"/>
              </a:rPr>
              <a:t>bearbeiten:</a:t>
            </a:r>
          </a:p>
          <a:p>
            <a:pPr marL="914400" lvl="1" indent="-457200"/>
            <a:r>
              <a:rPr lang="de-DE" sz="2000" dirty="0">
                <a:latin typeface="Calibri" panose="020F0502020204030204" pitchFamily="34" charset="0"/>
              </a:rPr>
              <a:t>Beiträge </a:t>
            </a:r>
            <a:r>
              <a:rPr lang="de-DE" sz="2000" dirty="0" smtClean="0">
                <a:latin typeface="Calibri" panose="020F0502020204030204" pitchFamily="34" charset="0"/>
              </a:rPr>
              <a:t>hinzufügen</a:t>
            </a:r>
            <a:endParaRPr lang="de-DE" sz="2000" dirty="0">
              <a:latin typeface="Calibri" panose="020F0502020204030204" pitchFamily="34" charset="0"/>
            </a:endParaRPr>
          </a:p>
          <a:p>
            <a:pPr marL="914400" lvl="1" indent="-457200"/>
            <a:r>
              <a:rPr lang="de-DE" sz="2000" dirty="0" smtClean="0">
                <a:latin typeface="Calibri" panose="020F0502020204030204" pitchFamily="34" charset="0"/>
              </a:rPr>
              <a:t>Beiträge löschen</a:t>
            </a:r>
            <a:endParaRPr lang="de-DE" sz="2000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D6F-C7EF-4BB7-A41F-38D3EBD7A22B}" type="datetime1">
              <a:rPr lang="de-DE" smtClean="0">
                <a:latin typeface="Calibri" panose="020F0502020204030204" pitchFamily="34" charset="0"/>
              </a:rPr>
              <a:t>03.11.2015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0905" y="6418852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7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Pinnwand bearbeit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39691"/>
            <a:ext cx="3622431" cy="24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Administrator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6753" y="1714330"/>
            <a:ext cx="4018084" cy="4708525"/>
          </a:xfrm>
        </p:spPr>
        <p:txBody>
          <a:bodyPr>
            <a:normAutofit/>
          </a:bodyPr>
          <a:lstStyle/>
          <a:p>
            <a:endParaRPr lang="de-DE" sz="2700" dirty="0" smtClean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Beiträge löschen</a:t>
            </a:r>
          </a:p>
          <a:p>
            <a:endParaRPr lang="de-DE" sz="2700" dirty="0" smtClean="0">
              <a:latin typeface="Calibri" panose="020F0502020204030204" pitchFamily="34" charset="0"/>
            </a:endParaRPr>
          </a:p>
          <a:p>
            <a:r>
              <a:rPr lang="de-DE" sz="2700" dirty="0" smtClean="0">
                <a:latin typeface="Calibri" panose="020F0502020204030204" pitchFamily="34" charset="0"/>
              </a:rPr>
              <a:t>Benutzer sperren:</a:t>
            </a:r>
          </a:p>
          <a:p>
            <a:pPr lvl="1"/>
            <a:r>
              <a:rPr lang="de-DE" sz="2000" dirty="0" smtClean="0">
                <a:latin typeface="Calibri" panose="020F0502020204030204" pitchFamily="34" charset="0"/>
              </a:rPr>
              <a:t>Über bestimmte Zeitspanne</a:t>
            </a:r>
          </a:p>
          <a:p>
            <a:pPr lvl="1"/>
            <a:r>
              <a:rPr lang="de-DE" sz="2000" dirty="0" smtClean="0">
                <a:latin typeface="Calibri" panose="020F0502020204030204" pitchFamily="34" charset="0"/>
              </a:rPr>
              <a:t>Dauerhaft</a:t>
            </a:r>
            <a:endParaRPr lang="de-DE" sz="2000" dirty="0"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0430-E093-4EAB-8477-4B91CE1E79AF}" type="datetime1">
              <a:rPr lang="de-DE" smtClean="0">
                <a:latin typeface="Calibri" panose="020F0502020204030204" pitchFamily="34" charset="0"/>
              </a:rPr>
              <a:t>03.11.2015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0905" y="6422855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8/10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8" name="Bild 7" descr="BlueCou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4" y="2254290"/>
            <a:ext cx="4678042" cy="247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1556" y="461553"/>
            <a:ext cx="8005243" cy="1143000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Forscher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660" y="4426758"/>
            <a:ext cx="8000679" cy="1982242"/>
          </a:xfrm>
        </p:spPr>
        <p:txBody>
          <a:bodyPr>
            <a:noAutofit/>
          </a:bodyPr>
          <a:lstStyle/>
          <a:p>
            <a:r>
              <a:rPr lang="de-DE" sz="2700" dirty="0" smtClean="0">
                <a:latin typeface="Calibri" panose="020F0502020204030204" pitchFamily="34" charset="0"/>
              </a:rPr>
              <a:t>Anzahl d. existierenden Freundschaftsbeziehung</a:t>
            </a:r>
          </a:p>
          <a:p>
            <a:r>
              <a:rPr lang="de-DE" sz="2700" dirty="0" smtClean="0">
                <a:latin typeface="Calibri" panose="020F0502020204030204" pitchFamily="34" charset="0"/>
              </a:rPr>
              <a:t>Anzahl d. durchschnittlichen Freunde pro Person</a:t>
            </a:r>
          </a:p>
          <a:p>
            <a:r>
              <a:rPr lang="de-DE" sz="2700" dirty="0" smtClean="0">
                <a:latin typeface="Calibri" panose="020F0502020204030204" pitchFamily="34" charset="0"/>
              </a:rPr>
              <a:t>Anzahl d. geschlossenen Freundschaften in gewählter Zeitspanne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1CB8-0B44-4859-AF87-C0A8C2F3DF41}" type="datetime1">
              <a:rPr lang="de-DE" smtClean="0">
                <a:latin typeface="Calibri" panose="020F0502020204030204" pitchFamily="34" charset="0"/>
              </a:rPr>
              <a:t>03.11.2015</a:t>
            </a:fld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1685" y="6418533"/>
            <a:ext cx="4060627" cy="365125"/>
          </a:xfrm>
        </p:spPr>
        <p:txBody>
          <a:bodyPr/>
          <a:lstStyle/>
          <a:p>
            <a:pPr algn="ctr"/>
            <a:r>
              <a:rPr lang="de-DE" dirty="0" smtClean="0">
                <a:latin typeface="Calibri" panose="020F0502020204030204" pitchFamily="34" charset="0"/>
              </a:rPr>
              <a:t>Projektvorschlag BlueCouch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>
                <a:latin typeface="Calibri" panose="020F0502020204030204" pitchFamily="34" charset="0"/>
              </a:rPr>
              <a:t>9</a:t>
            </a:fld>
            <a:r>
              <a:rPr lang="de-DE" dirty="0" smtClean="0">
                <a:latin typeface="Calibri" panose="020F0502020204030204" pitchFamily="34" charset="0"/>
              </a:rPr>
              <a:t>/10</a:t>
            </a:r>
            <a:endParaRPr lang="de-DE" dirty="0">
              <a:latin typeface="Calibri" panose="020F0502020204030204" pitchFamily="34" charset="0"/>
            </a:endParaRPr>
          </a:p>
        </p:txBody>
      </p:sp>
      <p:pic>
        <p:nvPicPr>
          <p:cNvPr id="4" name="Bild 3" descr="Forsch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93" y="1912047"/>
            <a:ext cx="3767345" cy="24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187</Words>
  <Application>Microsoft Office PowerPoint</Application>
  <PresentationFormat>Bildschirmpräsentation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</vt:lpstr>
      <vt:lpstr>Banded</vt:lpstr>
      <vt:lpstr>PowerPoint-Präsentation</vt:lpstr>
      <vt:lpstr>ANFORDERUNGEN</vt:lpstr>
      <vt:lpstr>USE-CASE - DIAGRAMM</vt:lpstr>
      <vt:lpstr>Anwender</vt:lpstr>
      <vt:lpstr>Benutzer</vt:lpstr>
      <vt:lpstr>Benutzer</vt:lpstr>
      <vt:lpstr>Benutzer</vt:lpstr>
      <vt:lpstr>Administrator</vt:lpstr>
      <vt:lpstr>Forscher</vt:lpstr>
      <vt:lpstr>Forscher</vt:lpstr>
    </vt:vector>
  </TitlesOfParts>
  <Company>ghjkl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BlueCouch</dc:title>
  <dc:creator>asdf ghjk</dc:creator>
  <cp:lastModifiedBy>Christian Pfneisl</cp:lastModifiedBy>
  <cp:revision>25</cp:revision>
  <dcterms:created xsi:type="dcterms:W3CDTF">2015-11-01T18:30:18Z</dcterms:created>
  <dcterms:modified xsi:type="dcterms:W3CDTF">2015-11-03T18:33:10Z</dcterms:modified>
</cp:coreProperties>
</file>