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0" r:id="rId2"/>
    <p:sldId id="316" r:id="rId3"/>
    <p:sldId id="322" r:id="rId4"/>
    <p:sldId id="321" r:id="rId5"/>
    <p:sldId id="320" r:id="rId6"/>
    <p:sldId id="319" r:id="rId7"/>
    <p:sldId id="318" r:id="rId8"/>
  </p:sldIdLst>
  <p:sldSz cx="10080625" cy="6840538"/>
  <p:notesSz cx="7099300" cy="10236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9BDD"/>
    <a:srgbClr val="99FF99"/>
    <a:srgbClr val="CCFFFF"/>
    <a:srgbClr val="0000CC"/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60364" autoAdjust="0"/>
  </p:normalViewPr>
  <p:slideViewPr>
    <p:cSldViewPr snapToObjects="1">
      <p:cViewPr varScale="1">
        <p:scale>
          <a:sx n="70" d="100"/>
          <a:sy n="70" d="100"/>
        </p:scale>
        <p:origin x="2652" y="48"/>
      </p:cViewPr>
      <p:guideLst>
        <p:guide orient="horz" pos="2154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0809027-88B3-4FE4-ACF5-59B69339DA9B}" type="datetimeFigureOut">
              <a:rPr lang="de-DE"/>
              <a:pPr>
                <a:defRPr/>
              </a:pPr>
              <a:t>10.11.2015</a:t>
            </a:fld>
            <a:endParaRPr lang="de-DE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2614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614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ABDDAB7-21B1-4794-AF84-9615C692668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754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56ECEAB-EB49-4284-AE25-BB27392DBE69}" type="datetimeFigureOut">
              <a:rPr lang="de-AT"/>
              <a:pPr>
                <a:defRPr/>
              </a:pPr>
              <a:t>10.11.2015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768350"/>
            <a:ext cx="56546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96" tIns="47448" rIns="94896" bIns="47448" rtlCol="0" anchor="ctr"/>
          <a:lstStyle/>
          <a:p>
            <a:pPr lvl="0"/>
            <a:endParaRPr lang="de-AT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2196"/>
            <a:ext cx="5679440" cy="4606290"/>
          </a:xfrm>
          <a:prstGeom prst="rect">
            <a:avLst/>
          </a:prstGeom>
        </p:spPr>
        <p:txBody>
          <a:bodyPr vert="horz" lIns="94896" tIns="47448" rIns="94896" bIns="47448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AT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2614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2614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21AED61-8A9E-4389-91ED-021CAF5693A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3927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1</a:t>
            </a:fld>
            <a:endParaRPr lang="de-A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7242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sz="1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029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sz="1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6642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sz="1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4002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sz="1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635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sz="1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02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 descr="Willkommen"/>
          <p:cNvSpPr txBox="1">
            <a:spLocks/>
          </p:cNvSpPr>
          <p:nvPr/>
        </p:nvSpPr>
        <p:spPr>
          <a:xfrm>
            <a:off x="503238" y="684213"/>
            <a:ext cx="7092950" cy="368300"/>
          </a:xfrm>
          <a:prstGeom prst="rect">
            <a:avLst/>
          </a:prstGeom>
        </p:spPr>
        <p:txBody>
          <a:bodyPr lIns="0" rIns="0" anchor="b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b="1" dirty="0">
                <a:latin typeface="Calibri" panose="020F0502020204030204" pitchFamily="34" charset="0"/>
                <a:ea typeface="+mj-ea"/>
                <a:cs typeface="+mj-cs"/>
              </a:rPr>
              <a:t>Willkommen</a:t>
            </a:r>
            <a:endParaRPr lang="de-AT" b="1" dirty="0"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17" name="Rechteck 16"/>
          <p:cNvSpPr/>
          <p:nvPr userDrawn="1"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19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23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11.Nov.2015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14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11.Nov.2015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6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11.Nov.2015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 bright="100000"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09.Nov.2015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13" name="Foliennummernplatzhalter 5"/>
          <p:cNvSpPr txBox="1">
            <a:spLocks/>
          </p:cNvSpPr>
          <p:nvPr userDrawn="1"/>
        </p:nvSpPr>
        <p:spPr>
          <a:xfrm>
            <a:off x="0" y="6661150"/>
            <a:ext cx="8064499" cy="179388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de-AT" b="0" dirty="0" smtClean="0">
                <a:latin typeface="Calibri" panose="020F0502020204030204" pitchFamily="34" charset="0"/>
              </a:rPr>
              <a:t>Informatik und Gesellschaft – AVAAZ.ORG </a:t>
            </a:r>
            <a:r>
              <a:rPr lang="de-AT" b="0" baseline="0" dirty="0" smtClean="0">
                <a:latin typeface="Calibri" panose="020F0502020204030204" pitchFamily="34" charset="0"/>
              </a:rPr>
              <a:t> (E-PETITIONS)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15" name="Rechteck 14"/>
          <p:cNvSpPr/>
          <p:nvPr userDrawn="1"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17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27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11.Nov.2015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b="1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defRPr b="1" kern="1200">
          <a:solidFill>
            <a:schemeClr val="bg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defRPr sz="1500" b="1" kern="1200">
          <a:solidFill>
            <a:schemeClr val="bg2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defRPr sz="1300" kern="1200">
          <a:solidFill>
            <a:schemeClr val="bg2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13"/>
          <p:cNvSpPr txBox="1">
            <a:spLocks noChangeArrowheads="1"/>
          </p:cNvSpPr>
          <p:nvPr/>
        </p:nvSpPr>
        <p:spPr bwMode="auto">
          <a:xfrm>
            <a:off x="4933943" y="4890789"/>
            <a:ext cx="396044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>
              <a:spcBef>
                <a:spcPts val="300"/>
              </a:spcBef>
            </a:pPr>
            <a:r>
              <a:rPr lang="de-DE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Mohamed </a:t>
            </a:r>
            <a:r>
              <a:rPr lang="de-DE" sz="14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Gazar</a:t>
            </a:r>
            <a:endParaRPr lang="de-DE" sz="1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spcBef>
                <a:spcPts val="300"/>
              </a:spcBef>
            </a:pPr>
            <a:r>
              <a:rPr lang="de-DE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Patrik Misurec</a:t>
            </a:r>
          </a:p>
          <a:p>
            <a:pPr>
              <a:spcBef>
                <a:spcPts val="300"/>
              </a:spcBef>
            </a:pPr>
            <a:r>
              <a:rPr lang="de-DE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Christian Pfneisl,</a:t>
            </a:r>
          </a:p>
          <a:p>
            <a:pPr>
              <a:spcBef>
                <a:spcPts val="300"/>
              </a:spcBef>
            </a:pPr>
            <a:r>
              <a:rPr lang="de-DE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Raphael </a:t>
            </a:r>
            <a:r>
              <a:rPr lang="de-DE" sz="14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Kolhaupt</a:t>
            </a:r>
            <a:endParaRPr lang="de-DE" sz="13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863848" y="1817357"/>
            <a:ext cx="6695951" cy="27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BEDIENOBERFLÄCHE (UI)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USE – CASE –DIAGRAMM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Einzelne </a:t>
            </a:r>
            <a:r>
              <a:rPr lang="de-AT" sz="24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Use</a:t>
            </a: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-Cases</a:t>
            </a: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de-AT" sz="16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Anforderungen​</a:t>
            </a:r>
            <a:endParaRPr lang="de-AT" sz="1600" b="1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de-AT" sz="16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UI​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Anforderungsanalyse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1027" name="Picture 3" descr="Basislay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43" y="1858045"/>
            <a:ext cx="4554977" cy="268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08" y="1039689"/>
            <a:ext cx="8211209" cy="5621461"/>
          </a:xfrm>
          <a:prstGeom prst="rect">
            <a:avLst/>
          </a:prstGeom>
        </p:spPr>
      </p:pic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USE-CASE-DIAGRAMM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2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626469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Beitrag hinzufügen / </a:t>
            </a:r>
            <a:r>
              <a:rPr lang="de-DE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UserSeite</a:t>
            </a:r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anschauen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6147" name="Picture 3" descr="Beitrag hinzufue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48" y="1188021"/>
            <a:ext cx="4664740" cy="275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UserSe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224" y="3136873"/>
            <a:ext cx="5364596" cy="316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868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Beitrag mit Stichwort suchen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4098" name="Picture 2" descr="Stichwort P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48" y="1332037"/>
            <a:ext cx="8333295" cy="4935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40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5256584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Beitrag melden / prüfen / löschen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4" y="1182006"/>
            <a:ext cx="4899287" cy="289235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32" y="1319604"/>
            <a:ext cx="5082245" cy="3000362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84" y="3492277"/>
            <a:ext cx="5112568" cy="301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User sperren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3074" name="Picture 2" descr="User sperr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48" y="1332037"/>
            <a:ext cx="8336939" cy="491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96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de-AT" smtClean="0">
              <a:latin typeface="Calibri" panose="020F0502020204030204" pitchFamily="34" charset="0"/>
            </a:endParaRPr>
          </a:p>
        </p:txBody>
      </p:sp>
      <p:pic>
        <p:nvPicPr>
          <p:cNvPr id="2051" name="Picture 3" descr="Statist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11" y="1260029"/>
            <a:ext cx="8352928" cy="493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Statistik auswerten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95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GA">
  <a:themeElements>
    <a:clrScheme name="Benutzerdefiniert 2">
      <a:dk1>
        <a:srgbClr val="FFFFFF"/>
      </a:dk1>
      <a:lt1>
        <a:srgbClr val="000000"/>
      </a:lt1>
      <a:dk2>
        <a:srgbClr val="000000"/>
      </a:dk2>
      <a:lt2>
        <a:srgbClr val="000000"/>
      </a:lt2>
      <a:accent1>
        <a:srgbClr val="969594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2060"/>
      </a:hlink>
      <a:folHlink>
        <a:srgbClr val="68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ITGA</Template>
  <TotalTime>0</TotalTime>
  <Words>59</Words>
  <Application>Microsoft Office PowerPoint</Application>
  <PresentationFormat>Benutzerdefiniert</PresentationFormat>
  <Paragraphs>30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ITGA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ITGA Ingenieurbüro Brunner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christian</dc:creator>
  <cp:lastModifiedBy>Christian Pfneisl</cp:lastModifiedBy>
  <cp:revision>259</cp:revision>
  <dcterms:created xsi:type="dcterms:W3CDTF">2013-11-26T14:07:26Z</dcterms:created>
  <dcterms:modified xsi:type="dcterms:W3CDTF">2015-11-10T17:06:53Z</dcterms:modified>
</cp:coreProperties>
</file>