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0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5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3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8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5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918A-9974-BC4D-8B8B-28E514975795}" type="datetimeFigureOut">
              <a:rPr lang="de-DE" smtClean="0"/>
              <a:t>02.11.15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BlueCouch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Autoren: Patrik </a:t>
            </a:r>
            <a:r>
              <a:rPr lang="de-DE" dirty="0" err="1" smtClean="0"/>
              <a:t>Misurec</a:t>
            </a:r>
            <a:r>
              <a:rPr lang="de-DE" dirty="0" smtClean="0"/>
              <a:t>, Christian </a:t>
            </a:r>
            <a:r>
              <a:rPr lang="de-DE" dirty="0" err="1" smtClean="0"/>
              <a:t>Pfeisnl</a:t>
            </a:r>
            <a:r>
              <a:rPr lang="de-DE" dirty="0" smtClean="0"/>
              <a:t>, Raphael </a:t>
            </a:r>
            <a:r>
              <a:rPr lang="de-DE" dirty="0" err="1" smtClean="0"/>
              <a:t>Kolhaupt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470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 smtClean="0"/>
              <a:t>Projektvorschlag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3498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248"/>
            <a:ext cx="8229600" cy="1143000"/>
          </a:xfrm>
        </p:spPr>
        <p:txBody>
          <a:bodyPr/>
          <a:lstStyle/>
          <a:p>
            <a:r>
              <a:rPr lang="de-DE" dirty="0" smtClean="0"/>
              <a:t>Forscher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1520" y="4058593"/>
            <a:ext cx="8015279" cy="206757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Anzahl_Nachrichten_Durchschnitt</a:t>
            </a:r>
            <a:r>
              <a:rPr lang="de-DE" dirty="0"/>
              <a:t> ist durchschnittliche Anzahl an Nachrichten</a:t>
            </a:r>
          </a:p>
          <a:p>
            <a:r>
              <a:rPr lang="de-DE" dirty="0" err="1"/>
              <a:t>Anzahl_Nachrichten_pro_Zeitspanne</a:t>
            </a:r>
            <a:r>
              <a:rPr lang="de-DE" dirty="0"/>
              <a:t> sind die Anzahl an Nachrichten pro </a:t>
            </a:r>
            <a:r>
              <a:rPr lang="de-DE" dirty="0" smtClean="0"/>
              <a:t>Tag</a:t>
            </a:r>
            <a:endParaRPr lang="de-DE" dirty="0" smtClean="0"/>
          </a:p>
          <a:p>
            <a:r>
              <a:rPr lang="de-DE" dirty="0" err="1" smtClean="0"/>
              <a:t>Anzahl_aktueller_Sperren</a:t>
            </a:r>
            <a:r>
              <a:rPr lang="de-DE" dirty="0" smtClean="0"/>
              <a:t> </a:t>
            </a:r>
            <a:r>
              <a:rPr lang="de-DE" dirty="0" smtClean="0"/>
              <a:t>Anzahl an aktuell gesperrten Benutzer</a:t>
            </a:r>
          </a:p>
          <a:p>
            <a:r>
              <a:rPr lang="de-DE" dirty="0" err="1" smtClean="0"/>
              <a:t>Anzahl_Sperren_gesamt</a:t>
            </a:r>
            <a:r>
              <a:rPr lang="de-DE" dirty="0" smtClean="0"/>
              <a:t> Anzahl an gesperrten Benutzer von Anfang an</a:t>
            </a:r>
            <a:endParaRPr lang="de-DE" dirty="0"/>
          </a:p>
        </p:txBody>
      </p:sp>
      <p:pic>
        <p:nvPicPr>
          <p:cNvPr id="4" name="Bild 3" descr="Forsch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0" y="934393"/>
            <a:ext cx="5651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Akteure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09670" y="1600200"/>
            <a:ext cx="4277130" cy="4525963"/>
          </a:xfrm>
        </p:spPr>
        <p:txBody>
          <a:bodyPr/>
          <a:lstStyle/>
          <a:p>
            <a:r>
              <a:rPr lang="de-DE" dirty="0" smtClean="0"/>
              <a:t>Benutzer</a:t>
            </a:r>
          </a:p>
          <a:p>
            <a:r>
              <a:rPr lang="de-DE" dirty="0" smtClean="0"/>
              <a:t>Administrator und</a:t>
            </a:r>
          </a:p>
          <a:p>
            <a:r>
              <a:rPr lang="de-DE" dirty="0" smtClean="0"/>
              <a:t>Forscher werden zu Anwender generalisiert</a:t>
            </a:r>
            <a:endParaRPr lang="de-DE" dirty="0"/>
          </a:p>
        </p:txBody>
      </p:sp>
      <p:pic>
        <p:nvPicPr>
          <p:cNvPr id="4" name="Bild 3" descr="PowerPoi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6" y="1775547"/>
            <a:ext cx="4081629" cy="29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91894" y="1600200"/>
            <a:ext cx="4394905" cy="4525963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Einloggen mit Email und Passwort</a:t>
            </a:r>
          </a:p>
          <a:p>
            <a:r>
              <a:rPr lang="de-DE" dirty="0" smtClean="0"/>
              <a:t>Registrieren mit Geschlecht, Vor-und Nachname, Geburtsdatum, Email, Passwort, ob schon Email existiert</a:t>
            </a:r>
          </a:p>
          <a:p>
            <a:r>
              <a:rPr lang="de-DE" dirty="0" smtClean="0"/>
              <a:t>Beiträge </a:t>
            </a:r>
            <a:r>
              <a:rPr lang="de-DE" dirty="0" smtClean="0"/>
              <a:t>suchen, </a:t>
            </a:r>
            <a:r>
              <a:rPr lang="de-DE" dirty="0" smtClean="0"/>
              <a:t>nach Inhalt oder Titel</a:t>
            </a:r>
          </a:p>
          <a:p>
            <a:r>
              <a:rPr lang="de-DE" dirty="0" smtClean="0"/>
              <a:t>Personen suchen, nach Vor-und oder Nachname</a:t>
            </a:r>
            <a:endParaRPr lang="de-DE" dirty="0"/>
          </a:p>
        </p:txBody>
      </p:sp>
      <p:pic>
        <p:nvPicPr>
          <p:cNvPr id="4" name="Bild 3" descr="Anw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5391"/>
            <a:ext cx="3753114" cy="37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764401"/>
            <a:ext cx="8229600" cy="236176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Freundschaftsbeziehung hinzufügen</a:t>
            </a:r>
          </a:p>
          <a:p>
            <a:r>
              <a:rPr lang="de-DE" dirty="0" smtClean="0"/>
              <a:t>Freundschaftsbeziehung löschen</a:t>
            </a:r>
          </a:p>
          <a:p>
            <a:r>
              <a:rPr lang="de-DE" dirty="0" smtClean="0"/>
              <a:t>Freundschaftsbeziehung:</a:t>
            </a:r>
          </a:p>
          <a:p>
            <a:pPr lvl="1"/>
            <a:r>
              <a:rPr lang="de-DE" dirty="0" smtClean="0"/>
              <a:t>Freunde== Recht </a:t>
            </a:r>
            <a:r>
              <a:rPr lang="de-DE" dirty="0" smtClean="0"/>
              <a:t>Pinnwand und Kontaktinformation zu sehen</a:t>
            </a:r>
          </a:p>
          <a:p>
            <a:endParaRPr lang="de-DE" dirty="0"/>
          </a:p>
        </p:txBody>
      </p:sp>
      <p:pic>
        <p:nvPicPr>
          <p:cNvPr id="4" name="Bild 3" descr="Freundschaftsbe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9" y="1417637"/>
            <a:ext cx="5640851" cy="23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5316" y="4224804"/>
            <a:ext cx="7971483" cy="2169669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Kann alles wie der Anwender</a:t>
            </a:r>
          </a:p>
          <a:p>
            <a:r>
              <a:rPr lang="de-DE" dirty="0" smtClean="0"/>
              <a:t>Profil bearbeiten:</a:t>
            </a:r>
          </a:p>
          <a:p>
            <a:pPr lvl="1"/>
            <a:r>
              <a:rPr lang="de-DE" dirty="0" smtClean="0"/>
              <a:t>Benutzerbild </a:t>
            </a:r>
            <a:r>
              <a:rPr lang="de-DE" dirty="0" smtClean="0"/>
              <a:t>ändern</a:t>
            </a:r>
          </a:p>
          <a:p>
            <a:pPr lvl="1"/>
            <a:r>
              <a:rPr lang="de-DE" dirty="0" smtClean="0"/>
              <a:t>Kontaktinformation(Email, Telefonnummer,  Wohnort, Namen) ändern</a:t>
            </a:r>
          </a:p>
          <a:p>
            <a:pPr lvl="1"/>
            <a:r>
              <a:rPr lang="de-DE" dirty="0" smtClean="0"/>
              <a:t>Persönliche </a:t>
            </a:r>
            <a:r>
              <a:rPr lang="de-DE" dirty="0" smtClean="0"/>
              <a:t>Info(Interessen, Hobby) </a:t>
            </a:r>
            <a:r>
              <a:rPr lang="de-DE" dirty="0" smtClean="0"/>
              <a:t>ändern</a:t>
            </a:r>
          </a:p>
        </p:txBody>
      </p:sp>
      <p:pic>
        <p:nvPicPr>
          <p:cNvPr id="4" name="Bild 3" descr="Profil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34" y="1133122"/>
            <a:ext cx="6291860" cy="29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3860" y="1600200"/>
            <a:ext cx="4102939" cy="4525963"/>
          </a:xfrm>
        </p:spPr>
        <p:txBody>
          <a:bodyPr/>
          <a:lstStyle/>
          <a:p>
            <a:pPr marL="514350" indent="-457200"/>
            <a:r>
              <a:rPr lang="de-DE" dirty="0"/>
              <a:t>Pinnwand bearbeiten:</a:t>
            </a:r>
          </a:p>
          <a:p>
            <a:pPr marL="914400" lvl="1" indent="-457200"/>
            <a:r>
              <a:rPr lang="de-DE" dirty="0"/>
              <a:t>Beiträge </a:t>
            </a:r>
            <a:r>
              <a:rPr lang="de-DE" dirty="0" smtClean="0"/>
              <a:t>hinzufügen</a:t>
            </a:r>
            <a:endParaRPr lang="de-DE" dirty="0"/>
          </a:p>
          <a:p>
            <a:pPr marL="914400" lvl="1" indent="-457200"/>
            <a:r>
              <a:rPr lang="de-DE" dirty="0" smtClean="0"/>
              <a:t>Beiträge löschen</a:t>
            </a:r>
            <a:endParaRPr lang="de-DE" dirty="0"/>
          </a:p>
        </p:txBody>
      </p:sp>
      <p:pic>
        <p:nvPicPr>
          <p:cNvPr id="4" name="Bild 3" descr="Pinnwand bearbeit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5" y="1416742"/>
            <a:ext cx="4510871" cy="41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Pinnwandpos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56" y="0"/>
            <a:ext cx="614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Administrator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84578" y="1417638"/>
            <a:ext cx="3402221" cy="4708525"/>
          </a:xfrm>
        </p:spPr>
        <p:txBody>
          <a:bodyPr>
            <a:normAutofit/>
          </a:bodyPr>
          <a:lstStyle/>
          <a:p>
            <a:r>
              <a:rPr lang="de-DE" dirty="0" smtClean="0"/>
              <a:t>Beiträge löschen</a:t>
            </a:r>
          </a:p>
          <a:p>
            <a:r>
              <a:rPr lang="de-DE" dirty="0" smtClean="0"/>
              <a:t>Benutzer sperren:</a:t>
            </a:r>
          </a:p>
          <a:p>
            <a:pPr lvl="1"/>
            <a:r>
              <a:rPr lang="de-DE" dirty="0" smtClean="0"/>
              <a:t>Über bestimmte Zeitspanne</a:t>
            </a:r>
          </a:p>
          <a:p>
            <a:pPr lvl="1"/>
            <a:r>
              <a:rPr lang="de-DE" dirty="0" smtClean="0"/>
              <a:t>Dauerhaft</a:t>
            </a:r>
            <a:endParaRPr lang="de-DE" dirty="0"/>
          </a:p>
        </p:txBody>
      </p:sp>
      <p:pic>
        <p:nvPicPr>
          <p:cNvPr id="5" name="Bild 4" descr="Administr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" y="1683726"/>
            <a:ext cx="4811707" cy="33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6120" y="4529026"/>
            <a:ext cx="8000679" cy="1982242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Immer für alle </a:t>
            </a:r>
            <a:r>
              <a:rPr lang="de-DE" dirty="0" smtClean="0"/>
              <a:t>Benutzer</a:t>
            </a:r>
          </a:p>
          <a:p>
            <a:r>
              <a:rPr lang="de-DE" dirty="0" err="1" smtClean="0"/>
              <a:t>Anzahl_Freundschaftsbeziehung</a:t>
            </a:r>
            <a:endParaRPr lang="de-DE" dirty="0" smtClean="0"/>
          </a:p>
          <a:p>
            <a:r>
              <a:rPr lang="de-DE" dirty="0" err="1"/>
              <a:t>Anzahl_Freunde_Durchschnitt</a:t>
            </a:r>
            <a:endParaRPr lang="de-DE" dirty="0"/>
          </a:p>
          <a:p>
            <a:r>
              <a:rPr lang="de-DE" dirty="0" err="1"/>
              <a:t>Anzahl_Freunde_pro_Zeitspanne</a:t>
            </a:r>
            <a:r>
              <a:rPr lang="de-DE" dirty="0"/>
              <a:t> sind wie viel Freundschaftsbeziehung pro </a:t>
            </a:r>
            <a:r>
              <a:rPr lang="de-DE" dirty="0" smtClean="0"/>
              <a:t>Tag</a:t>
            </a:r>
            <a:endParaRPr lang="de-DE" dirty="0" smtClean="0"/>
          </a:p>
        </p:txBody>
      </p:sp>
      <p:pic>
        <p:nvPicPr>
          <p:cNvPr id="4" name="Bild 3" descr="Forsch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0" y="1074627"/>
            <a:ext cx="5410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Bildschirmpräsentation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BlueCouch</vt:lpstr>
      <vt:lpstr>Akteure</vt:lpstr>
      <vt:lpstr>Anwender</vt:lpstr>
      <vt:lpstr>Benutzer</vt:lpstr>
      <vt:lpstr>Benutzer</vt:lpstr>
      <vt:lpstr>Benutzer</vt:lpstr>
      <vt:lpstr>PowerPoint-Präsentation</vt:lpstr>
      <vt:lpstr>Administrator</vt:lpstr>
      <vt:lpstr>Forscher</vt:lpstr>
      <vt:lpstr>Forscher</vt:lpstr>
    </vt:vector>
  </TitlesOfParts>
  <Company>ghjkl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BlueCouch</dc:title>
  <dc:creator>asdf ghjk</dc:creator>
  <cp:lastModifiedBy>asdf ghjk</cp:lastModifiedBy>
  <cp:revision>12</cp:revision>
  <dcterms:created xsi:type="dcterms:W3CDTF">2015-11-01T18:30:18Z</dcterms:created>
  <dcterms:modified xsi:type="dcterms:W3CDTF">2015-11-02T20:25:38Z</dcterms:modified>
</cp:coreProperties>
</file>