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4" r:id="rId2"/>
    <p:sldId id="260" r:id="rId3"/>
    <p:sldId id="349" r:id="rId4"/>
    <p:sldId id="345" r:id="rId5"/>
    <p:sldId id="346" r:id="rId6"/>
    <p:sldId id="347" r:id="rId7"/>
    <p:sldId id="348" r:id="rId8"/>
    <p:sldId id="332" r:id="rId9"/>
    <p:sldId id="350" r:id="rId10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9BDD"/>
    <a:srgbClr val="99FF99"/>
    <a:srgbClr val="CCFF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2965" autoAdjust="0"/>
  </p:normalViewPr>
  <p:slideViewPr>
    <p:cSldViewPr snapToObjects="1">
      <p:cViewPr varScale="1">
        <p:scale>
          <a:sx n="61" d="100"/>
          <a:sy n="61" d="100"/>
        </p:scale>
        <p:origin x="1530" y="54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23.01.2016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23.01.2016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6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86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0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94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06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5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1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48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96" y="1044005"/>
            <a:ext cx="7279332" cy="4621149"/>
          </a:xfrm>
          <a:prstGeom prst="rect">
            <a:avLst/>
          </a:prstGeom>
        </p:spPr>
      </p:pic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863848" y="5293684"/>
            <a:ext cx="88204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20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</a:t>
            </a: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Pfneisl</a:t>
            </a:r>
            <a:endParaRPr lang="de-DE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ENDPRÄSENTATION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2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70358" y="1188021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Profili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nfo verwalten (Kontaktdaten, Pers. Info, Bild) (3)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Gruppe / Sichtbarkeit anlegen /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einladen / löschen – auf Einladung reagieren (3)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zu Gruppe zuordnen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Pinnwandbeitrag hinzufügen / löschen (2)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Userseite ansehen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mit Stichwort suchen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melden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sperren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prüfen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von Pinnwand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 – CASES (17)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35866" y="5220469"/>
            <a:ext cx="3562967" cy="10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 auswerten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STRUKTUR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2052117"/>
            <a:ext cx="9665075" cy="32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IMP1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7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IMP2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7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IMP3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0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41820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Komplexität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4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Projektumfang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0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188021"/>
            <a:ext cx="8076944" cy="5127498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760640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DANKE FÜR EURE AUFMERKSAMKEIT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22871"/>
      </p:ext>
    </p:extLst>
  </p:cSld>
  <p:clrMapOvr>
    <a:masterClrMapping/>
  </p:clrMapOvr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133</Words>
  <Application>Microsoft Office PowerPoint</Application>
  <PresentationFormat>Benutzerdefiniert</PresentationFormat>
  <Paragraphs>48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ITGA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Pfneisl</cp:lastModifiedBy>
  <cp:revision>269</cp:revision>
  <cp:lastPrinted>2015-11-25T12:18:27Z</cp:lastPrinted>
  <dcterms:created xsi:type="dcterms:W3CDTF">2013-11-26T14:07:26Z</dcterms:created>
  <dcterms:modified xsi:type="dcterms:W3CDTF">2016-01-23T19:49:30Z</dcterms:modified>
</cp:coreProperties>
</file>