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4" r:id="rId2"/>
    <p:sldId id="260" r:id="rId3"/>
    <p:sldId id="349" r:id="rId4"/>
    <p:sldId id="345" r:id="rId5"/>
    <p:sldId id="346" r:id="rId6"/>
    <p:sldId id="347" r:id="rId7"/>
    <p:sldId id="348" r:id="rId8"/>
    <p:sldId id="332" r:id="rId9"/>
    <p:sldId id="351" r:id="rId10"/>
    <p:sldId id="350" r:id="rId11"/>
  </p:sldIdLst>
  <p:sldSz cx="10080625" cy="6840538"/>
  <p:notesSz cx="7099300" cy="10236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99BDD"/>
    <a:srgbClr val="99FF99"/>
    <a:srgbClr val="CCFFFF"/>
    <a:srgbClr val="0000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82965" autoAdjust="0"/>
  </p:normalViewPr>
  <p:slideViewPr>
    <p:cSldViewPr snapToObjects="1">
      <p:cViewPr varScale="1">
        <p:scale>
          <a:sx n="96" d="100"/>
          <a:sy n="96" d="100"/>
        </p:scale>
        <p:origin x="1812" y="42"/>
      </p:cViewPr>
      <p:guideLst>
        <p:guide orient="horz" pos="2154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363" cy="51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8" rIns="94896" bIns="47448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8" rIns="94896" bIns="47448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0809027-88B3-4FE4-ACF5-59B69339DA9B}" type="datetimeFigureOut">
              <a:rPr lang="de-DE"/>
              <a:pPr>
                <a:defRPr/>
              </a:pPr>
              <a:t>24.01.2016</a:t>
            </a:fld>
            <a:endParaRPr lang="de-DE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2614"/>
            <a:ext cx="3076363" cy="51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8" rIns="94896" bIns="47448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2614"/>
            <a:ext cx="3076363" cy="51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8" rIns="94896" bIns="47448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ABDDAB7-21B1-4794-AF84-9615C692668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754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810"/>
          </a:xfrm>
          <a:prstGeom prst="rect">
            <a:avLst/>
          </a:prstGeom>
        </p:spPr>
        <p:txBody>
          <a:bodyPr vert="horz" lIns="94896" tIns="47448" rIns="94896" bIns="474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810"/>
          </a:xfrm>
          <a:prstGeom prst="rect">
            <a:avLst/>
          </a:prstGeom>
        </p:spPr>
        <p:txBody>
          <a:bodyPr vert="horz" lIns="94896" tIns="47448" rIns="94896" bIns="474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56ECEAB-EB49-4284-AE25-BB27392DBE69}" type="datetimeFigureOut">
              <a:rPr lang="de-AT"/>
              <a:pPr>
                <a:defRPr/>
              </a:pPr>
              <a:t>24.01.2016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22313" y="768350"/>
            <a:ext cx="56546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96" tIns="47448" rIns="94896" bIns="47448" rtlCol="0" anchor="ctr"/>
          <a:lstStyle/>
          <a:p>
            <a:pPr lvl="0"/>
            <a:endParaRPr lang="de-AT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2196"/>
            <a:ext cx="5679440" cy="4606290"/>
          </a:xfrm>
          <a:prstGeom prst="rect">
            <a:avLst/>
          </a:prstGeom>
        </p:spPr>
        <p:txBody>
          <a:bodyPr vert="horz" lIns="94896" tIns="47448" rIns="94896" bIns="47448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AT" noProof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2614"/>
            <a:ext cx="3076363" cy="511810"/>
          </a:xfrm>
          <a:prstGeom prst="rect">
            <a:avLst/>
          </a:prstGeom>
        </p:spPr>
        <p:txBody>
          <a:bodyPr vert="horz" lIns="94896" tIns="47448" rIns="94896" bIns="474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2614"/>
            <a:ext cx="3076363" cy="511810"/>
          </a:xfrm>
          <a:prstGeom prst="rect">
            <a:avLst/>
          </a:prstGeom>
        </p:spPr>
        <p:txBody>
          <a:bodyPr vert="horz" lIns="94896" tIns="47448" rIns="94896" bIns="474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21AED61-8A9E-4389-91ED-021CAF5693A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3927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36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4489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2</a:t>
            </a:fld>
            <a:endParaRPr lang="de-A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6869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7039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4942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106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5556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2118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726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 descr="Willkommen"/>
          <p:cNvSpPr txBox="1">
            <a:spLocks/>
          </p:cNvSpPr>
          <p:nvPr/>
        </p:nvSpPr>
        <p:spPr>
          <a:xfrm>
            <a:off x="503238" y="684213"/>
            <a:ext cx="7092950" cy="368300"/>
          </a:xfrm>
          <a:prstGeom prst="rect">
            <a:avLst/>
          </a:prstGeom>
        </p:spPr>
        <p:txBody>
          <a:bodyPr lIns="0" rIns="0" anchor="b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b="1" dirty="0">
                <a:latin typeface="Calibri" panose="020F0502020204030204" pitchFamily="34" charset="0"/>
                <a:ea typeface="+mj-ea"/>
                <a:cs typeface="+mj-cs"/>
              </a:rPr>
              <a:t>Willkommen</a:t>
            </a:r>
            <a:endParaRPr lang="de-AT" b="1" dirty="0"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17" name="Rechteck 16"/>
          <p:cNvSpPr/>
          <p:nvPr userDrawn="1"/>
        </p:nvSpPr>
        <p:spPr>
          <a:xfrm>
            <a:off x="0" y="6661146"/>
            <a:ext cx="10080625" cy="179388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18" name="Rechteck 17"/>
          <p:cNvSpPr/>
          <p:nvPr userDrawn="1"/>
        </p:nvSpPr>
        <p:spPr>
          <a:xfrm>
            <a:off x="-1" y="0"/>
            <a:ext cx="10080625" cy="951745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cxnSp>
        <p:nvCxnSpPr>
          <p:cNvPr id="19" name="Gerade Verbindung 7"/>
          <p:cNvCxnSpPr/>
          <p:nvPr userDrawn="1"/>
        </p:nvCxnSpPr>
        <p:spPr>
          <a:xfrm>
            <a:off x="-1" y="951745"/>
            <a:ext cx="10080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9324766" y="6672649"/>
            <a:ext cx="733168" cy="15651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de-AT" sz="10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‹Nr.›</a:t>
            </a:fld>
            <a:endParaRPr lang="de-AT" dirty="0"/>
          </a:p>
        </p:txBody>
      </p:sp>
      <p:sp>
        <p:nvSpPr>
          <p:cNvPr id="24" name="Text Box 12"/>
          <p:cNvSpPr txBox="1">
            <a:spLocks noChangeArrowheads="1"/>
          </p:cNvSpPr>
          <p:nvPr userDrawn="1"/>
        </p:nvSpPr>
        <p:spPr bwMode="auto">
          <a:xfrm>
            <a:off x="7344568" y="107901"/>
            <a:ext cx="2746232" cy="843844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Blue</a:t>
            </a:r>
            <a:r>
              <a:rPr lang="de-DE" sz="4000" b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Couch</a:t>
            </a:r>
            <a:endParaRPr lang="de-DE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27.Jan.2016</a:t>
            </a:r>
            <a:endParaRPr lang="de-AT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6661146"/>
            <a:ext cx="10080625" cy="179388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-1" y="0"/>
            <a:ext cx="10080625" cy="951745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-1" y="951745"/>
            <a:ext cx="10080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9324766" y="6672649"/>
            <a:ext cx="733168" cy="15651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de-AT" sz="10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‹Nr.›</a:t>
            </a:fld>
            <a:endParaRPr lang="de-AT" dirty="0"/>
          </a:p>
        </p:txBody>
      </p:sp>
      <p:sp>
        <p:nvSpPr>
          <p:cNvPr id="24" name="Text Box 12"/>
          <p:cNvSpPr txBox="1">
            <a:spLocks noChangeArrowheads="1"/>
          </p:cNvSpPr>
          <p:nvPr userDrawn="1"/>
        </p:nvSpPr>
        <p:spPr bwMode="auto">
          <a:xfrm>
            <a:off x="7344568" y="107901"/>
            <a:ext cx="2746232" cy="843844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Blue</a:t>
            </a:r>
            <a:r>
              <a:rPr lang="de-DE" sz="4000" b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Couch</a:t>
            </a:r>
            <a:endParaRPr lang="de-DE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27.Jan.2016</a:t>
            </a:r>
            <a:endParaRPr lang="de-AT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6661146"/>
            <a:ext cx="10080625" cy="179388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-1" y="0"/>
            <a:ext cx="10080625" cy="951745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cxnSp>
        <p:nvCxnSpPr>
          <p:cNvPr id="6" name="Gerade Verbindung 7"/>
          <p:cNvCxnSpPr/>
          <p:nvPr userDrawn="1"/>
        </p:nvCxnSpPr>
        <p:spPr>
          <a:xfrm>
            <a:off x="-1" y="951745"/>
            <a:ext cx="10080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9324766" y="6672649"/>
            <a:ext cx="733168" cy="15651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de-AT" sz="10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‹Nr.›</a:t>
            </a:fld>
            <a:endParaRPr lang="de-AT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auto">
          <a:xfrm>
            <a:off x="7344568" y="107901"/>
            <a:ext cx="2746232" cy="843844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Blue</a:t>
            </a:r>
            <a:r>
              <a:rPr lang="de-DE" sz="4000" b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Couch</a:t>
            </a:r>
            <a:endParaRPr lang="de-DE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27.Jan.2016</a:t>
            </a:r>
            <a:endParaRPr lang="de-AT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 bright="100000"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09.Nov.2015</a:t>
            </a:r>
            <a:endParaRPr lang="de-AT" b="0" dirty="0">
              <a:latin typeface="Calibri" panose="020F0502020204030204" pitchFamily="34" charset="0"/>
            </a:endParaRPr>
          </a:p>
        </p:txBody>
      </p:sp>
      <p:sp>
        <p:nvSpPr>
          <p:cNvPr id="13" name="Foliennummernplatzhalter 5"/>
          <p:cNvSpPr txBox="1">
            <a:spLocks/>
          </p:cNvSpPr>
          <p:nvPr userDrawn="1"/>
        </p:nvSpPr>
        <p:spPr>
          <a:xfrm>
            <a:off x="0" y="6661150"/>
            <a:ext cx="8064499" cy="179388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de-AT" b="0" dirty="0" smtClean="0">
                <a:latin typeface="Calibri" panose="020F0502020204030204" pitchFamily="34" charset="0"/>
              </a:rPr>
              <a:t>Informatik und Gesellschaft – AVAAZ.ORG </a:t>
            </a:r>
            <a:r>
              <a:rPr lang="de-AT" b="0" baseline="0" dirty="0" smtClean="0">
                <a:latin typeface="Calibri" panose="020F0502020204030204" pitchFamily="34" charset="0"/>
              </a:rPr>
              <a:t> (E-PETITIONS)</a:t>
            </a:r>
            <a:endParaRPr lang="de-AT" b="0" dirty="0">
              <a:latin typeface="Calibri" panose="020F0502020204030204" pitchFamily="34" charset="0"/>
            </a:endParaRPr>
          </a:p>
        </p:txBody>
      </p:sp>
      <p:sp>
        <p:nvSpPr>
          <p:cNvPr id="15" name="Rechteck 14"/>
          <p:cNvSpPr/>
          <p:nvPr userDrawn="1"/>
        </p:nvSpPr>
        <p:spPr>
          <a:xfrm>
            <a:off x="0" y="6661146"/>
            <a:ext cx="10080625" cy="179388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16" name="Rechteck 15"/>
          <p:cNvSpPr/>
          <p:nvPr userDrawn="1"/>
        </p:nvSpPr>
        <p:spPr>
          <a:xfrm>
            <a:off x="-1" y="0"/>
            <a:ext cx="10080625" cy="951745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cxnSp>
        <p:nvCxnSpPr>
          <p:cNvPr id="17" name="Gerade Verbindung 7"/>
          <p:cNvCxnSpPr/>
          <p:nvPr userDrawn="1"/>
        </p:nvCxnSpPr>
        <p:spPr>
          <a:xfrm>
            <a:off x="-1" y="951745"/>
            <a:ext cx="10080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24766" y="6672649"/>
            <a:ext cx="733168" cy="15651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de-AT" sz="10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‹Nr.›</a:t>
            </a:fld>
            <a:endParaRPr lang="de-AT" dirty="0"/>
          </a:p>
        </p:txBody>
      </p:sp>
      <p:sp>
        <p:nvSpPr>
          <p:cNvPr id="27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27.Jan.2016</a:t>
            </a:r>
            <a:endParaRPr lang="de-AT" b="0" dirty="0">
              <a:latin typeface="Calibri" panose="020F0502020204030204" pitchFamily="34" charset="0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 userDrawn="1"/>
        </p:nvSpPr>
        <p:spPr bwMode="auto">
          <a:xfrm>
            <a:off x="7344568" y="107901"/>
            <a:ext cx="2746232" cy="843844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Blue</a:t>
            </a:r>
            <a:r>
              <a:rPr lang="de-DE" sz="4000" b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Couch</a:t>
            </a:r>
            <a:endParaRPr lang="de-DE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1" r:id="rId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b="1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defRPr b="1" kern="1200">
          <a:solidFill>
            <a:schemeClr val="bg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defRPr sz="1500" b="1" kern="1200">
          <a:solidFill>
            <a:schemeClr val="bg2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defRPr sz="1300" kern="1200">
          <a:solidFill>
            <a:schemeClr val="bg2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996" y="1044005"/>
            <a:ext cx="7279332" cy="4621149"/>
          </a:xfrm>
          <a:prstGeom prst="rect">
            <a:avLst/>
          </a:prstGeom>
        </p:spPr>
      </p:pic>
      <p:sp>
        <p:nvSpPr>
          <p:cNvPr id="7171" name="Text Box 13"/>
          <p:cNvSpPr txBox="1">
            <a:spLocks noChangeArrowheads="1"/>
          </p:cNvSpPr>
          <p:nvPr/>
        </p:nvSpPr>
        <p:spPr bwMode="auto">
          <a:xfrm>
            <a:off x="863848" y="5293684"/>
            <a:ext cx="882041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>
              <a:spcBef>
                <a:spcPts val="300"/>
              </a:spcBef>
            </a:pPr>
            <a:r>
              <a:rPr lang="de-DE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Mohamed </a:t>
            </a:r>
            <a:r>
              <a:rPr lang="de-DE" sz="200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Gazar</a:t>
            </a:r>
            <a:endParaRPr lang="de-DE" sz="20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spcBef>
                <a:spcPts val="300"/>
              </a:spcBef>
            </a:pPr>
            <a:r>
              <a:rPr lang="de-DE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Patrik Misurec</a:t>
            </a:r>
          </a:p>
          <a:p>
            <a:pPr>
              <a:spcBef>
                <a:spcPts val="300"/>
              </a:spcBef>
            </a:pPr>
            <a:r>
              <a:rPr lang="de-DE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Christian Pfneisl</a:t>
            </a:r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ENDPRÄSENTATION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92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80" y="1188021"/>
            <a:ext cx="8076944" cy="5127498"/>
          </a:xfrm>
          <a:prstGeom prst="rect">
            <a:avLst/>
          </a:prstGeom>
        </p:spPr>
      </p:pic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5760640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DANKE FÜR EURE AUFMERKSAMKEIT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72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570358" y="1188021"/>
            <a:ext cx="8784976" cy="525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Profilinfo verwalten (Kontaktdaten, Pers. Info, Bild) (3)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Gruppe / Sichtbarkeit anlegen / löschen (1)</a:t>
            </a:r>
            <a:endParaRPr lang="de-AT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Freund einladen / löschen – auf Einladung reagieren (3)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Freund zu Gruppe zuordnen (1)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Pinnwandbeitrag hinzufügen / löschen (2)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Userseite ansehen (1)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User mit Stichwort suchen (1)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Beitrag melden (1)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de-AT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User sperren (1)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Beitrag prüfen (1)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Beitrag von Pinnwand löschen (1)</a:t>
            </a:r>
            <a:endParaRPr lang="de-AT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USE – CASES (17)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5911522" y="6071775"/>
            <a:ext cx="3562967" cy="104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Statistik auswerten (1)</a:t>
            </a:r>
            <a:endParaRPr lang="de-AT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Wolke 1"/>
          <p:cNvSpPr/>
          <p:nvPr/>
        </p:nvSpPr>
        <p:spPr>
          <a:xfrm>
            <a:off x="5147109" y="3420269"/>
            <a:ext cx="4572831" cy="21306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i="1" dirty="0" smtClean="0"/>
              <a:t>Information teilen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i="1" dirty="0" smtClean="0"/>
              <a:t>Sichtbarkeit festlegen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i="1" dirty="0" smtClean="0"/>
              <a:t>User / Beiträge sperren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i="1" dirty="0" smtClean="0"/>
              <a:t>Statistik auswerten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STRUKTUR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76" y="2052117"/>
            <a:ext cx="9665075" cy="323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IMPLEMENTIERUNG - FREUNDE 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320" y="1332037"/>
            <a:ext cx="7317962" cy="484438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84" y="2867095"/>
            <a:ext cx="1879859" cy="169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1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IMP2 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774582" y="2958603"/>
            <a:ext cx="5010146" cy="923330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OFFEN</a:t>
            </a:r>
            <a:endParaRPr lang="de-DE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372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IMP3 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774582" y="2958603"/>
            <a:ext cx="5010146" cy="923330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OFFEN</a:t>
            </a:r>
            <a:endParaRPr lang="de-DE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905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41820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Komplexität 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719832" y="1051945"/>
            <a:ext cx="8784976" cy="525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20 Klassen / 5 Packages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9 Servlets (+</a:t>
            </a:r>
            <a:r>
              <a:rPr lang="de-AT" sz="20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jsps</a:t>
            </a: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 Anwendermanagement / 1 DAO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4 Benutzer 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5 </a:t>
            </a:r>
            <a:r>
              <a:rPr lang="de-AT" sz="20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UserInfo</a:t>
            </a:r>
            <a:endParaRPr lang="de-AT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???? Programmzeilen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??? reine Codezeilen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???  reine Kommentarzeilen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19 </a:t>
            </a:r>
            <a:r>
              <a:rPr lang="de-AT" sz="240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Testcases</a:t>
            </a:r>
            <a:endParaRPr lang="de-AT" sz="24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Technologien</a:t>
            </a:r>
            <a:endParaRPr lang="de-AT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?????</a:t>
            </a:r>
            <a:endParaRPr lang="de-AT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???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MVC – Pattern --??? Sonst noch was?</a:t>
            </a:r>
            <a:endParaRPr lang="de-AT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de-AT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321" y="1428582"/>
            <a:ext cx="4787962" cy="1600433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320" y="3122149"/>
            <a:ext cx="4636620" cy="184658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6120432" y="5450220"/>
            <a:ext cx="5010146" cy="923330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Fertigstellen</a:t>
            </a:r>
            <a:endParaRPr lang="de-DE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549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Idee vs. Endprodukt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487552" y="1044005"/>
            <a:ext cx="8784976" cy="525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Fast alle Funktionalitäten  / Anforderungen abgedeckt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endParaRPr lang="de-AT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de-AT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de-AT" sz="20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de-AT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de-AT" sz="20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de-AT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de-AT" sz="20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Abweichungen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>
                <a:solidFill>
                  <a:schemeClr val="bg1"/>
                </a:solidFill>
                <a:latin typeface="Calibri" panose="020F0502020204030204" pitchFamily="34" charset="0"/>
              </a:rPr>
              <a:t>Admin: keine </a:t>
            </a: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Rechteverwaltung, kann User nicht anschauen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Keine Pinnwandsuche</a:t>
            </a:r>
            <a:endParaRPr lang="de-AT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Grafische Umsetzung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Short Cuts bei Funktionalitäten (Sichtbarkeit, Gruppen, Admin)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Statistiken nicht sehr ambitioniert</a:t>
            </a:r>
          </a:p>
        </p:txBody>
      </p:sp>
      <p:sp>
        <p:nvSpPr>
          <p:cNvPr id="9" name="Rechteck 8"/>
          <p:cNvSpPr/>
          <p:nvPr/>
        </p:nvSpPr>
        <p:spPr>
          <a:xfrm>
            <a:off x="3960192" y="4902761"/>
            <a:ext cx="6840760" cy="646331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Fertigstellen / diskutieren</a:t>
            </a:r>
            <a:endParaRPr lang="de-DE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5610097" y="1704999"/>
            <a:ext cx="4290185" cy="2591058"/>
            <a:chOff x="822135" y="1621299"/>
            <a:chExt cx="4290185" cy="2591058"/>
          </a:xfrm>
        </p:grpSpPr>
        <p:pic>
          <p:nvPicPr>
            <p:cNvPr id="11" name="Picture 3" descr="Basislayou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135" y="1621299"/>
              <a:ext cx="4103798" cy="2420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Ellipse 3"/>
            <p:cNvSpPr/>
            <p:nvPr/>
          </p:nvSpPr>
          <p:spPr>
            <a:xfrm>
              <a:off x="3816176" y="1908101"/>
              <a:ext cx="1296144" cy="23042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sp>
        <p:nvSpPr>
          <p:cNvPr id="13" name="Wolke 12"/>
          <p:cNvSpPr/>
          <p:nvPr/>
        </p:nvSpPr>
        <p:spPr>
          <a:xfrm>
            <a:off x="647824" y="1712809"/>
            <a:ext cx="4572831" cy="21306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i="1" dirty="0" smtClean="0"/>
              <a:t>Information teilen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i="1" dirty="0" smtClean="0"/>
              <a:t>Sichtbarkeit festlegen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i="1" dirty="0" smtClean="0"/>
              <a:t>User / Beiträge sperren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i="1" dirty="0" smtClean="0"/>
              <a:t>Statistik auswerten</a:t>
            </a:r>
          </a:p>
        </p:txBody>
      </p:sp>
    </p:spTree>
    <p:extLst>
      <p:ext uri="{BB962C8B-B14F-4D97-AF65-F5344CB8AC3E}">
        <p14:creationId xmlns:p14="http://schemas.microsoft.com/office/powerpoint/2010/main" val="484087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5688632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Other </a:t>
            </a:r>
            <a:r>
              <a:rPr lang="de-DE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Lessons</a:t>
            </a: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de-DE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Learned</a:t>
            </a: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- Feedback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503808" y="951745"/>
            <a:ext cx="8784976" cy="525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Team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Es benötigt Teammitglied, das sich auskennt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Richtige Arbeitsteilung schwer möglich – Strukturvorgabe / Beispiele &amp; Nacharbeiten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Die Stärke von GITs haben wir (noch nicht) verstanden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Generell sind wir mit dem Ergebnis / der Lernerfahrung zufrieden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Einzelabgabe sehr gut / wichtig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Tutorien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Installationsanleitungen, </a:t>
            </a:r>
            <a:r>
              <a:rPr lang="de-AT" sz="20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Screencast</a:t>
            </a: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helfen am meisten (VPP, </a:t>
            </a:r>
            <a:r>
              <a:rPr lang="de-AT" sz="20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Tomcat</a:t>
            </a: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Mehr </a:t>
            </a:r>
            <a:r>
              <a:rPr lang="de-AT" sz="20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Sniplets</a:t>
            </a: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von einfachen, durchgängigen Bespielen wären wünschenswert (vgl. DBS Übungsunterlagen) – vor allem JSP / Servlet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Übungsverlauf</a:t>
            </a:r>
          </a:p>
          <a:p>
            <a:pPr marL="914400" lvl="1" indent="-4572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Permanente Abgaben gut / wichtig</a:t>
            </a:r>
          </a:p>
          <a:p>
            <a:pPr marL="914400" lvl="1" indent="-4572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Pünktliche Rückmeldungen wünschenswert (Test1, Sequenzdiagramm)</a:t>
            </a:r>
          </a:p>
          <a:p>
            <a:pPr marL="914400" lvl="1" indent="-4572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Ev. immer nur die Hälfte der Teams präsentieren lassen (abwechselnd)</a:t>
            </a:r>
          </a:p>
          <a:p>
            <a:pPr marL="914400" lvl="1" indent="-4572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endParaRPr lang="de-AT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400352" y="3204245"/>
            <a:ext cx="7128792" cy="1200329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Diskutieren oder ganze Folie weglassen</a:t>
            </a:r>
            <a:endParaRPr lang="de-DE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3665831"/>
      </p:ext>
    </p:extLst>
  </p:cSld>
  <p:clrMapOvr>
    <a:masterClrMapping/>
  </p:clrMapOvr>
</p:sld>
</file>

<file path=ppt/theme/theme1.xml><?xml version="1.0" encoding="utf-8"?>
<a:theme xmlns:a="http://schemas.openxmlformats.org/drawingml/2006/main" name="ITGA">
  <a:themeElements>
    <a:clrScheme name="Benutzerdefiniert 2">
      <a:dk1>
        <a:srgbClr val="FFFFFF"/>
      </a:dk1>
      <a:lt1>
        <a:srgbClr val="000000"/>
      </a:lt1>
      <a:dk2>
        <a:srgbClr val="000000"/>
      </a:dk2>
      <a:lt2>
        <a:srgbClr val="000000"/>
      </a:lt2>
      <a:accent1>
        <a:srgbClr val="969594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2060"/>
      </a:hlink>
      <a:folHlink>
        <a:srgbClr val="68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ITGA</Template>
  <TotalTime>0</TotalTime>
  <Words>350</Words>
  <Application>Microsoft Office PowerPoint</Application>
  <PresentationFormat>Benutzerdefiniert</PresentationFormat>
  <Paragraphs>99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ITGA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ITGA Ingenieurbüro Brunner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christian</dc:creator>
  <cp:lastModifiedBy>Christian Pfneisl</cp:lastModifiedBy>
  <cp:revision>282</cp:revision>
  <cp:lastPrinted>2015-11-25T12:18:27Z</cp:lastPrinted>
  <dcterms:created xsi:type="dcterms:W3CDTF">2013-11-26T14:07:26Z</dcterms:created>
  <dcterms:modified xsi:type="dcterms:W3CDTF">2016-01-24T16:39:25Z</dcterms:modified>
</cp:coreProperties>
</file>