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5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F28BA-A4D1-46D3-A411-4FC1598D4EE0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DD414F-DE0E-41D2-A831-DFAC3D22FCB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7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016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Hotel </a:t>
            </a:r>
            <a:r>
              <a:rPr lang="de-DE" dirty="0" err="1" smtClean="0"/>
              <a:t>Dahab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Design II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2823882"/>
            <a:ext cx="10058400" cy="3039036"/>
          </a:xfrm>
        </p:spPr>
        <p:txBody>
          <a:bodyPr numCol="1"/>
          <a:lstStyle/>
          <a:p>
            <a:pPr marL="712788" indent="-268288" algn="ctr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44500" algn="l"/>
              </a:tabLst>
            </a:pPr>
            <a:r>
              <a:rPr lang="de-DE" dirty="0" err="1" smtClean="0"/>
              <a:t>El</a:t>
            </a:r>
            <a:r>
              <a:rPr lang="de-DE" dirty="0" smtClean="0"/>
              <a:t> </a:t>
            </a:r>
            <a:r>
              <a:rPr lang="de-DE" dirty="0" err="1" smtClean="0"/>
              <a:t>Bazzar</a:t>
            </a:r>
            <a:r>
              <a:rPr lang="de-DE" dirty="0" smtClean="0"/>
              <a:t> </a:t>
            </a:r>
            <a:r>
              <a:rPr lang="de-DE" dirty="0" err="1" smtClean="0"/>
              <a:t>sammer</a:t>
            </a:r>
            <a:endParaRPr lang="de-DE" dirty="0" smtClean="0"/>
          </a:p>
          <a:p>
            <a:pPr indent="619125"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err="1" smtClean="0"/>
              <a:t>Jooya</a:t>
            </a:r>
            <a:r>
              <a:rPr lang="de-DE" dirty="0" smtClean="0"/>
              <a:t> </a:t>
            </a:r>
            <a:r>
              <a:rPr lang="de-DE" dirty="0" err="1" smtClean="0"/>
              <a:t>saman</a:t>
            </a:r>
            <a:r>
              <a:rPr lang="de-DE" dirty="0" smtClean="0"/>
              <a:t>   </a:t>
            </a:r>
          </a:p>
          <a:p>
            <a:pPr marL="712788" indent="-363538"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err="1" smtClean="0"/>
              <a:t>Gazar</a:t>
            </a:r>
            <a:r>
              <a:rPr lang="de-DE" dirty="0" smtClean="0"/>
              <a:t> </a:t>
            </a:r>
            <a:r>
              <a:rPr lang="de-DE" dirty="0" err="1" smtClean="0"/>
              <a:t>mohamed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0" y="389966"/>
            <a:ext cx="12505386" cy="6847962"/>
          </a:xfrm>
        </p:spPr>
      </p:pic>
      <p:sp>
        <p:nvSpPr>
          <p:cNvPr id="5" name="Textfeld 4"/>
          <p:cNvSpPr txBox="1"/>
          <p:nvPr/>
        </p:nvSpPr>
        <p:spPr>
          <a:xfrm>
            <a:off x="0" y="134471"/>
            <a:ext cx="161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Bewertung: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304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" y="115910"/>
            <a:ext cx="12175902" cy="6742090"/>
          </a:xfrm>
        </p:spPr>
      </p:pic>
    </p:spTree>
    <p:extLst>
      <p:ext uri="{BB962C8B-B14F-4D97-AF65-F5344CB8AC3E}">
        <p14:creationId xmlns:p14="http://schemas.microsoft.com/office/powerpoint/2010/main" val="163738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1" y="537881"/>
            <a:ext cx="12453871" cy="6609893"/>
          </a:xfrm>
        </p:spPr>
      </p:pic>
      <p:sp>
        <p:nvSpPr>
          <p:cNvPr id="5" name="Textfeld 4"/>
          <p:cNvSpPr txBox="1"/>
          <p:nvPr/>
        </p:nvSpPr>
        <p:spPr>
          <a:xfrm>
            <a:off x="0" y="76216"/>
            <a:ext cx="223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Registered </a:t>
            </a:r>
            <a:r>
              <a:rPr lang="de-DE" sz="2400" b="1" dirty="0" err="1" smtClean="0"/>
              <a:t>user</a:t>
            </a:r>
            <a:r>
              <a:rPr lang="de-DE" sz="2400" b="1" dirty="0" smtClean="0"/>
              <a:t> 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0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06" y="0"/>
            <a:ext cx="12219206" cy="6858000"/>
          </a:xfrm>
        </p:spPr>
      </p:pic>
    </p:spTree>
    <p:extLst>
      <p:ext uri="{BB962C8B-B14F-4D97-AF65-F5344CB8AC3E}">
        <p14:creationId xmlns:p14="http://schemas.microsoft.com/office/powerpoint/2010/main" val="33733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0"/>
            <a:ext cx="10058400" cy="5869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6000" b="1" dirty="0" smtClean="0"/>
          </a:p>
          <a:p>
            <a:pPr marL="0" indent="0" algn="ctr">
              <a:buNone/>
            </a:pPr>
            <a:r>
              <a:rPr lang="de-DE" sz="6000" b="1" dirty="0" smtClean="0"/>
              <a:t>Danke Für Ihre Aufmerksamkeit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5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68" y="578223"/>
            <a:ext cx="12531144" cy="665970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21023" y="116558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Zimmer Buchung: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830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4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265"/>
            <a:ext cx="12440992" cy="657239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228600"/>
            <a:ext cx="257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Zimmer suchen:</a:t>
            </a:r>
            <a:endParaRPr lang="en-US" sz="2400" b="1"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3671047" y="4101353"/>
            <a:ext cx="2931459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62" y="-100630"/>
            <a:ext cx="12531144" cy="7338557"/>
          </a:xfrm>
        </p:spPr>
      </p:pic>
    </p:spTree>
    <p:extLst>
      <p:ext uri="{BB962C8B-B14F-4D97-AF65-F5344CB8AC3E}">
        <p14:creationId xmlns:p14="http://schemas.microsoft.com/office/powerpoint/2010/main" val="6018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2" y="551329"/>
            <a:ext cx="12428113" cy="6660840"/>
          </a:xfrm>
        </p:spPr>
      </p:pic>
      <p:sp>
        <p:nvSpPr>
          <p:cNvPr id="5" name="Textfeld 4"/>
          <p:cNvSpPr txBox="1"/>
          <p:nvPr/>
        </p:nvSpPr>
        <p:spPr>
          <a:xfrm>
            <a:off x="94130" y="188258"/>
            <a:ext cx="176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Zimmer Edit:</a:t>
            </a:r>
            <a:endParaRPr lang="en-US" sz="2400" b="1"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4437529" y="2756647"/>
            <a:ext cx="13447" cy="10085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6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58"/>
            <a:ext cx="12191999" cy="6886757"/>
          </a:xfrm>
        </p:spPr>
      </p:pic>
    </p:spTree>
    <p:extLst>
      <p:ext uri="{BB962C8B-B14F-4D97-AF65-F5344CB8AC3E}">
        <p14:creationId xmlns:p14="http://schemas.microsoft.com/office/powerpoint/2010/main" val="371227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1" y="605118"/>
            <a:ext cx="12466749" cy="6516900"/>
          </a:xfrm>
        </p:spPr>
      </p:pic>
      <p:sp>
        <p:nvSpPr>
          <p:cNvPr id="5" name="Textfeld 4"/>
          <p:cNvSpPr txBox="1"/>
          <p:nvPr/>
        </p:nvSpPr>
        <p:spPr>
          <a:xfrm>
            <a:off x="0" y="242047"/>
            <a:ext cx="138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User Edit: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912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02"/>
            <a:ext cx="12191999" cy="6882801"/>
          </a:xfrm>
        </p:spPr>
      </p:pic>
    </p:spTree>
    <p:extLst>
      <p:ext uri="{BB962C8B-B14F-4D97-AF65-F5344CB8AC3E}">
        <p14:creationId xmlns:p14="http://schemas.microsoft.com/office/powerpoint/2010/main" val="274858447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</Words>
  <Application>Microsoft Office PowerPoint</Application>
  <PresentationFormat>Breitbild</PresentationFormat>
  <Paragraphs>12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Rückblick</vt:lpstr>
      <vt:lpstr>Hotel Dahab  Design II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mido mido</dc:creator>
  <cp:lastModifiedBy>mido mido</cp:lastModifiedBy>
  <cp:revision>6</cp:revision>
  <dcterms:created xsi:type="dcterms:W3CDTF">2015-01-07T17:33:09Z</dcterms:created>
  <dcterms:modified xsi:type="dcterms:W3CDTF">2015-01-07T19:02:01Z</dcterms:modified>
</cp:coreProperties>
</file>