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316" r:id="rId3"/>
    <p:sldId id="322" r:id="rId4"/>
    <p:sldId id="321" r:id="rId5"/>
    <p:sldId id="320" r:id="rId6"/>
    <p:sldId id="319" r:id="rId7"/>
    <p:sldId id="318" r:id="rId8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  <a:srgbClr val="99FF99"/>
    <a:srgbClr val="CCFFFF"/>
    <a:srgbClr val="0000CC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60364" autoAdjust="0"/>
  </p:normalViewPr>
  <p:slideViewPr>
    <p:cSldViewPr snapToObjects="1">
      <p:cViewPr varScale="1">
        <p:scale>
          <a:sx n="70" d="100"/>
          <a:sy n="70" d="100"/>
        </p:scale>
        <p:origin x="2652" y="48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10.11.2015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10.11.2015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4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2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664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0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3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3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33943" y="4890789"/>
            <a:ext cx="3960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1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Pfneisl,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Raphael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Kolhaupt</a:t>
            </a:r>
            <a:endParaRPr lang="de-DE" sz="1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863848" y="1817357"/>
            <a:ext cx="669595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BEDIENOBERFLÄCHE (UI)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USE – CASE –DIAGRAMM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Einzelne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-Cases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Anforderungen​</a:t>
            </a:r>
            <a:endParaRPr lang="de-AT" sz="16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UI​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Anforderungsanalyse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027" name="Picture 3" descr="Basis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3" y="1858045"/>
            <a:ext cx="4554977" cy="26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951745"/>
            <a:ext cx="9360148" cy="5709405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USE-CASE-DIAGRAMM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626469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hinzufügen / </a:t>
            </a:r>
            <a:r>
              <a:rPr lang="de-DE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UserSeite</a:t>
            </a: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anschauen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6147" name="Picture 3" descr="Beitrag hinzufu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88021"/>
            <a:ext cx="4664740" cy="275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User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24" y="3136873"/>
            <a:ext cx="5364596" cy="31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mit Stichwort suchen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098" name="Picture 2" descr="Stichwort 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3295" cy="493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25658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melden / prüfen / löschen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1182006"/>
            <a:ext cx="4899287" cy="28923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1319604"/>
            <a:ext cx="5082245" cy="300036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3492277"/>
            <a:ext cx="5112568" cy="30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 sperren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074" name="Picture 2" descr="User sper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6939" cy="491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pic>
        <p:nvPicPr>
          <p:cNvPr id="2051" name="Picture 3" descr="Statist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1" y="1260029"/>
            <a:ext cx="8352928" cy="49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Statistik auswerten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59</Words>
  <Application>Microsoft Office PowerPoint</Application>
  <PresentationFormat>Custom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ITGA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Patrik Misurec</cp:lastModifiedBy>
  <cp:revision>260</cp:revision>
  <dcterms:created xsi:type="dcterms:W3CDTF">2013-11-26T14:07:26Z</dcterms:created>
  <dcterms:modified xsi:type="dcterms:W3CDTF">2015-11-10T22:44:25Z</dcterms:modified>
</cp:coreProperties>
</file>