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4AD67-214C-4E2B-844D-7D3A4D00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100F10-3546-475C-834E-52421926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3ACA23-1921-478D-8635-B8C1F9A6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C4266E-711B-438F-9606-0E752291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C50028-DC5A-46C1-95D6-5877C2C7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95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A6ADE9-F251-4479-9333-4F68CA63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EEE89B-91CA-4B14-8D6B-F8375B9F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A06B02-FCF3-4D96-A73E-82815BB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76201B-356B-465E-9498-8459BC0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CEDFB5-6C95-474E-BEFD-2E1ECF84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45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2880A74-A36C-41B0-B5D7-BC2213ED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3DF56F-DFE4-4EFE-ADCD-43B816B92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C7893E-1688-4B64-9300-EB91C92F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285C8D-631E-4906-89C0-2D5E3247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A60F56-0FAF-4199-B8AA-1C75B87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6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AA95E7-9B30-4DF7-B007-B2D0E27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7881-C9FB-4EBE-BA4A-DC1047E8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89A975-C6A3-414A-90D2-853F526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28218-53C3-4571-93AE-794A33B6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FDA087-A357-47BA-BFB1-24C52F7F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8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191D0E-F11C-4DC7-AA29-E26DFC68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0091E15-709B-433F-9565-3CC53F57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31FDDD-0D22-4542-9D64-BF59CCCF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51B6A0-6B1C-4F94-810B-F7D40FA1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78ADBA-A68B-4227-A960-844F0EDD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9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75434-7CCA-4184-BC4E-50D7E35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BB6232-8E77-437F-BDB1-7399DD4C4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2A1A58-5F2E-4B48-9B80-500C847B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53DFD58-9BD1-4539-90B5-7CEF6586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55AAAB-05A9-4417-86D9-2785F068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93C47A-BFE3-44A0-B141-40F5126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45D98E-199A-48B5-BB1C-1EEFD558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1409A4-4967-4E65-8746-99561EE4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3D24D3-CBDC-4055-9779-395BAE45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69037C-3F1F-49B6-965B-B8A74288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9B1F20F-D38E-4D55-A2DE-4094F7D06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C5CA22-5F02-4659-80E2-1095C14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829268-76F6-4709-B971-9361D6EC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75BD064-9739-4D9D-AFAA-178A262A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30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7EC9B-0E8E-4684-BE6F-88A583EA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F3854B9-C09D-4E13-8F60-91DFA9E9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6BEB46A-7EFC-4B10-91CB-037C48C0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8CD00B8-22E2-473F-8853-11342BAA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29F0AFA-ABC1-4611-B37F-43EA1C54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8B9C93-8735-465D-A48C-798E77EE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735ED94-2554-4B82-B652-499147C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96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AA662B-5AF8-463C-B747-CB3009B5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4B4B40-2B73-4A7E-B69C-06DA4A75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A1718B-A810-4988-BBC8-5132313B2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00454C-C947-49E9-9BC1-B0A204E0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462638-EFDE-405C-98E5-FAF5D20A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1D743-9617-4068-8D18-AAA788A7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69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024B5A-192D-4C90-8AA7-A8748EDA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1126BF6-B065-4C6E-BA8A-5F7549FCF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AE6A19-A645-4E6F-AF34-4511CEF8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0F306C-73FA-42B0-8B15-DBC78F3E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F84124-5209-4CD2-982B-447C3E74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DB210C-3FA3-43FD-B61C-521B6E7A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09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1C9DCDE-E54D-4D30-84EC-6A372467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C33E64-2AB9-40E1-89B5-DBCF80DC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F2D4B8-9E41-42D0-B1E0-222F8D9C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2E40-D8B6-4460-80B7-198F69F9511E}" type="datetimeFigureOut">
              <a:rPr lang="pl-PL" smtClean="0"/>
              <a:t>15.10.2021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EF3E99-17EA-4D00-935B-E98E80622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2797C3-7A9B-4F4B-9AE1-7C2E70096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A898-8344-4F2B-B467-AE67F9C12F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38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9256D-5A4A-414C-8855-32625F895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Best HACKS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F4670-E13B-4BE8-A4A5-09770D920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Healthcare 2021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6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5BA9D-AAEF-417E-9BCD-10437FF13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SHIT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B98CDC-8DF3-45BB-9ACE-3DD1A7FEE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Stworzone przez ITE-ki z PWR i UWR</a:t>
            </a:r>
          </a:p>
        </p:txBody>
      </p:sp>
    </p:spTree>
    <p:extLst>
      <p:ext uri="{BB962C8B-B14F-4D97-AF65-F5344CB8AC3E}">
        <p14:creationId xmlns:p14="http://schemas.microsoft.com/office/powerpoint/2010/main" val="26888854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Panoramiczny</PresentationFormat>
  <Paragraphs>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Best HACKS</vt:lpstr>
      <vt:lpstr>SHIT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HACKS</dc:title>
  <dc:creator>Misza Koza</dc:creator>
  <cp:lastModifiedBy>Misza Koza</cp:lastModifiedBy>
  <cp:revision>1</cp:revision>
  <dcterms:created xsi:type="dcterms:W3CDTF">2021-10-15T12:18:09Z</dcterms:created>
  <dcterms:modified xsi:type="dcterms:W3CDTF">2021-10-15T13:01:52Z</dcterms:modified>
</cp:coreProperties>
</file>