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8" r:id="rId3"/>
    <p:sldId id="332" r:id="rId4"/>
    <p:sldId id="333" r:id="rId6"/>
    <p:sldId id="350" r:id="rId7"/>
    <p:sldId id="334" r:id="rId8"/>
    <p:sldId id="327" r:id="rId9"/>
    <p:sldId id="343" r:id="rId10"/>
    <p:sldId id="348" r:id="rId11"/>
    <p:sldId id="349" r:id="rId12"/>
    <p:sldId id="344" r:id="rId13"/>
    <p:sldId id="329" r:id="rId14"/>
    <p:sldId id="34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C800"/>
    <a:srgbClr val="AF00DB"/>
    <a:srgbClr val="59C6C4"/>
    <a:srgbClr val="FFFFCC"/>
    <a:srgbClr val="FFFFFF"/>
    <a:srgbClr val="000000"/>
    <a:srgbClr val="2B2B2D"/>
    <a:srgbClr val="080808"/>
    <a:srgbClr val="181818"/>
    <a:srgbClr val="2121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4535" autoAdjust="0"/>
  </p:normalViewPr>
  <p:slideViewPr>
    <p:cSldViewPr showGuides="1">
      <p:cViewPr>
        <p:scale>
          <a:sx n="75" d="100"/>
          <a:sy n="75" d="100"/>
        </p:scale>
        <p:origin x="912" y="540"/>
      </p:cViewPr>
      <p:guideLst>
        <p:guide orient="horz" pos="2160"/>
        <p:guide pos="3839"/>
      </p:guideLst>
    </p:cSldViewPr>
  </p:slideViewPr>
  <p:notesTextViewPr>
    <p:cViewPr>
      <p:scale>
        <a:sx n="1" d="1"/>
        <a:sy n="1" d="1"/>
      </p:scale>
      <p:origin x="0" y="0"/>
    </p:cViewPr>
  </p:notesTextViewPr>
  <p:gridSpacing cx="114300" cy="1143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104133-B5B0-4351-8158-4F0E5EB1E2BF}"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8F7F9-57EC-49CF-9FCD-2B781E4B449F}"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the students if they are familiar with </a:t>
            </a:r>
            <a:r>
              <a:rPr lang="en-US" b="1" dirty="0"/>
              <a:t>web scraping</a:t>
            </a:r>
            <a:r>
              <a:rPr lang="en-US" b="0" dirty="0"/>
              <a:t>. Show the definition.</a:t>
            </a:r>
            <a:endParaRPr lang="en-US" b="0" dirty="0"/>
          </a:p>
          <a:p>
            <a:endParaRPr lang="en-US" b="0" dirty="0"/>
          </a:p>
          <a:p>
            <a:r>
              <a:rPr lang="en-US" b="0" dirty="0"/>
              <a:t>The basic idea is to create a program that:</a:t>
            </a:r>
            <a:endParaRPr lang="en-US" b="0" dirty="0"/>
          </a:p>
          <a:p>
            <a:pPr marL="171450" indent="-171450">
              <a:buFontTx/>
              <a:buChar char="-"/>
            </a:pPr>
            <a:r>
              <a:rPr lang="en-US" b="0" dirty="0"/>
              <a:t>Visits a website</a:t>
            </a:r>
            <a:endParaRPr lang="en-US" b="0" dirty="0"/>
          </a:p>
          <a:p>
            <a:pPr marL="171450" indent="-171450">
              <a:buFontTx/>
              <a:buChar char="-"/>
            </a:pPr>
            <a:r>
              <a:rPr lang="en-US" b="0" dirty="0"/>
              <a:t>Gets the content of the website</a:t>
            </a:r>
            <a:endParaRPr lang="en-US" b="0" dirty="0"/>
          </a:p>
          <a:p>
            <a:pPr marL="171450" indent="-171450">
              <a:buFontTx/>
              <a:buChar char="-"/>
            </a:pPr>
            <a:r>
              <a:rPr lang="en-US" b="0" dirty="0"/>
              <a:t>Extracts information from the content</a:t>
            </a:r>
            <a:endParaRPr lang="en-US" b="0" dirty="0"/>
          </a:p>
          <a:p>
            <a:pPr marL="171450" indent="-171450">
              <a:buFontTx/>
              <a:buChar char="-"/>
            </a:pPr>
            <a:r>
              <a:rPr lang="en-US" b="0" dirty="0"/>
              <a:t>Uses the information in some automated way</a:t>
            </a:r>
            <a:endParaRPr lang="en-US" dirty="0"/>
          </a:p>
        </p:txBody>
      </p:sp>
      <p:sp>
        <p:nvSpPr>
          <p:cNvPr id="4" name="Slide Number Placeholder 3"/>
          <p:cNvSpPr>
            <a:spLocks noGrp="1"/>
          </p:cNvSpPr>
          <p:nvPr>
            <p:ph type="sldNum" sz="quarter" idx="5"/>
          </p:nvPr>
        </p:nvSpPr>
        <p:spPr/>
        <p:txBody>
          <a:bodyPr/>
          <a:lstStyle/>
          <a:p>
            <a:fld id="{DEC8F7F9-57EC-49CF-9FCD-2B781E4B449F}"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the Beautiful Soup Python library. The purpose of this library is to take HTML text, and turn it into a manageable data object.</a:t>
            </a:r>
            <a:endParaRPr lang="en-US" dirty="0"/>
          </a:p>
          <a:p>
            <a:endParaRPr lang="en-US" dirty="0"/>
          </a:p>
          <a:p>
            <a:r>
              <a:rPr lang="en-US" dirty="0"/>
              <a:t>Start by importing the library.</a:t>
            </a:r>
            <a:endParaRPr lang="en-US" dirty="0"/>
          </a:p>
          <a:p>
            <a:r>
              <a:rPr lang="en-US" dirty="0"/>
              <a:t>Next, get the soup object using the </a:t>
            </a:r>
            <a:r>
              <a:rPr lang="en-US" b="1" dirty="0" err="1"/>
              <a:t>BeautifulSoup</a:t>
            </a:r>
            <a:r>
              <a:rPr lang="en-US" b="0" dirty="0"/>
              <a:t> function. The result should be stored in a variable (not showed)</a:t>
            </a:r>
            <a:endParaRPr lang="en-US" b="0" dirty="0"/>
          </a:p>
          <a:p>
            <a:r>
              <a:rPr lang="en-US" b="0" dirty="0"/>
              <a:t>After that, there is a lot to be done!</a:t>
            </a:r>
            <a:endParaRPr lang="en-US" dirty="0"/>
          </a:p>
        </p:txBody>
      </p:sp>
      <p:sp>
        <p:nvSpPr>
          <p:cNvPr id="4" name="Slide Number Placeholder 3"/>
          <p:cNvSpPr>
            <a:spLocks noGrp="1"/>
          </p:cNvSpPr>
          <p:nvPr>
            <p:ph type="sldNum" sz="quarter" idx="5"/>
          </p:nvPr>
        </p:nvSpPr>
        <p:spPr/>
        <p:txBody>
          <a:bodyPr/>
          <a:lstStyle/>
          <a:p>
            <a:fld id="{DEC8F7F9-57EC-49CF-9FCD-2B781E4B449F}"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all of the things learned in this lesson.</a:t>
            </a:r>
            <a:endParaRPr lang="en-US" dirty="0"/>
          </a:p>
          <a:p>
            <a:endParaRPr lang="en-US" dirty="0"/>
          </a:p>
          <a:p>
            <a:r>
              <a:rPr lang="en-US" dirty="0"/>
              <a:t>The total workflow is like this:</a:t>
            </a:r>
            <a:endParaRPr lang="en-US" dirty="0"/>
          </a:p>
          <a:p>
            <a:endParaRPr lang="en-US" dirty="0"/>
          </a:p>
          <a:p>
            <a:r>
              <a:rPr lang="en-US" dirty="0"/>
              <a:t>An HTML document exists on a website. Using the Requests library (which wraps around HTTP), the HTML text is pulled into the Python program. Within the Python program, the Beautiful Soup library converts the HTML into usable data objects. From there, the data can be presented nicely!</a:t>
            </a:r>
            <a:endParaRPr lang="en-US" dirty="0"/>
          </a:p>
        </p:txBody>
      </p:sp>
      <p:sp>
        <p:nvSpPr>
          <p:cNvPr id="4" name="Slide Number Placeholder 3"/>
          <p:cNvSpPr>
            <a:spLocks noGrp="1"/>
          </p:cNvSpPr>
          <p:nvPr>
            <p:ph type="sldNum" sz="quarter" idx="5"/>
          </p:nvPr>
        </p:nvSpPr>
        <p:spPr/>
        <p:txBody>
          <a:bodyPr/>
          <a:lstStyle/>
          <a:p>
            <a:fld id="{DEC8F7F9-57EC-49CF-9FCD-2B781E4B449F}"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C8F7F9-57EC-49CF-9FCD-2B781E4B449F}"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C8F7F9-57EC-49CF-9FCD-2B781E4B449F}"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DEC8F7F9-57EC-49CF-9FCD-2B781E4B449F}"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a bit about HTTP. First, ask the students where they have seen HTTP before. They have probably seen it in front of URLs.</a:t>
            </a:r>
            <a:endParaRPr lang="en-US" dirty="0"/>
          </a:p>
          <a:p>
            <a:endParaRPr lang="en-US" dirty="0"/>
          </a:p>
          <a:p>
            <a:r>
              <a:rPr lang="en-US" dirty="0"/>
              <a:t>Give the definition of HTTP (and what it stands for). The illustration shows the process. For the purposes of this lesson, the server-side does not really matter; it’s all about the client.</a:t>
            </a:r>
            <a:endParaRPr lang="en-US" dirty="0"/>
          </a:p>
          <a:p>
            <a:endParaRPr lang="en-US" dirty="0"/>
          </a:p>
          <a:p>
            <a:r>
              <a:rPr lang="en-US" dirty="0"/>
              <a:t>Go through the explanation of what happens when a person goes to a website. Explain that for web scraping, there is no rendering – just parsing.</a:t>
            </a:r>
            <a:endParaRPr lang="en-US" dirty="0"/>
          </a:p>
          <a:p>
            <a:endParaRPr lang="en-US" dirty="0"/>
          </a:p>
          <a:p>
            <a:r>
              <a:rPr lang="en-US" dirty="0"/>
              <a:t>So how can we actually use this to scrape data in Python?</a:t>
            </a:r>
            <a:endParaRPr lang="en-US" dirty="0"/>
          </a:p>
        </p:txBody>
      </p:sp>
      <p:sp>
        <p:nvSpPr>
          <p:cNvPr id="4" name="Slide Number Placeholder 3"/>
          <p:cNvSpPr>
            <a:spLocks noGrp="1"/>
          </p:cNvSpPr>
          <p:nvPr>
            <p:ph type="sldNum" sz="quarter" idx="5"/>
          </p:nvPr>
        </p:nvSpPr>
        <p:spPr/>
        <p:txBody>
          <a:bodyPr/>
          <a:lstStyle/>
          <a:p>
            <a:fld id="{DEC8F7F9-57EC-49CF-9FCD-2B781E4B449F}"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C8F7F9-57EC-49CF-9FCD-2B781E4B449F}"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C8F7F9-57EC-49CF-9FCD-2B781E4B449F}"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C8F7F9-57EC-49CF-9FCD-2B781E4B449F}"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DEC8F7F9-57EC-49CF-9FCD-2B781E4B449F}"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endParaRPr lang="en-US" dirty="0"/>
          </a:p>
        </p:txBody>
      </p:sp>
      <p:sp>
        <p:nvSpPr>
          <p:cNvPr id="3" name="Subtitle 2"/>
          <p:cNvSpPr>
            <a:spLocks noGrp="1"/>
          </p:cNvSpPr>
          <p:nvPr>
            <p:ph type="subTitle" idx="1"/>
          </p:nvPr>
        </p:nvSpPr>
        <p:spPr>
          <a:xfrm>
            <a:off x="381000" y="3429000"/>
            <a:ext cx="7904921" cy="553998"/>
          </a:xfrm>
          <a:gradFill>
            <a:gsLst>
              <a:gs pos="1000">
                <a:schemeClr val="accent2"/>
              </a:gs>
              <a:gs pos="99000">
                <a:schemeClr val="accent1"/>
              </a:gs>
            </a:gsLst>
            <a:lin ang="2700000" scaled="0"/>
          </a:gra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4" name="Date Placeholder 3"/>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fld>
            <a:endParaRPr lang="en-US" dirty="0"/>
          </a:p>
        </p:txBody>
      </p:sp>
      <p:sp>
        <p:nvSpPr>
          <p:cNvPr id="5" name="Footer Placeholder 4"/>
          <p:cNvSpPr>
            <a:spLocks noGrp="1"/>
          </p:cNvSpPr>
          <p:nvPr>
            <p:ph type="ftr" sz="quarter" idx="11"/>
          </p:nvPr>
        </p:nvSpPr>
        <p:spPr>
          <a:xfrm>
            <a:off x="381000" y="6515101"/>
            <a:ext cx="7772400" cy="1143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10439400" y="6515100"/>
            <a:ext cx="1371600" cy="114299"/>
          </a:xfrm>
        </p:spPr>
        <p:txBody>
          <a:bodyPr/>
          <a:lstStyle/>
          <a:p>
            <a:fld id="{C15D44F4-F215-4E77-8A37-E5924A9890F9}" type="slidenum">
              <a:rPr lang="en-US" smtClean="0"/>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700" dirty="0"/>
            </a:p>
          </p:txBody>
        </p:sp>
        <p:grpSp>
          <p:nvGrpSpPr>
            <p:cNvPr id="19" name="Group 4"/>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 name="Freeform 6"/>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 name="Freeform 7"/>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3" name="Freeform 8"/>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4" name="Freeform 9"/>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5" name="Freeform 10"/>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 name="Freeform 11"/>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a:t>Presenter Name</a:t>
            </a:r>
            <a:br>
              <a:rPr lang="en-US" dirty="0"/>
            </a:br>
            <a:r>
              <a:rPr lang="en-US" dirty="0"/>
              <a:t>Presenter Title</a:t>
            </a:r>
            <a:endParaRPr lang="en-US" dirty="0"/>
          </a:p>
        </p:txBody>
      </p:sp>
    </p:spTree>
  </p:cSld>
  <p:clrMapOvr>
    <a:masterClrMapping/>
  </p:clrMapOvr>
  <p:transition>
    <p:fade/>
  </p:transition>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userDrawn="1"/>
        </p:nvSpPr>
        <p:spPr bwMode="auto">
          <a:xfrm>
            <a:off x="0" y="0"/>
            <a:ext cx="5181600" cy="6858000"/>
          </a:xfrm>
          <a:prstGeom prst="rect">
            <a:avLst/>
          </a:prstGeom>
          <a:solidFill>
            <a:schemeClr val="bg2"/>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81000" y="2062162"/>
            <a:ext cx="4572000" cy="2738438"/>
          </a:xfrm>
        </p:spPr>
        <p:txBody>
          <a:bodyPr anchor="ctr">
            <a:normAutofit/>
          </a:bodyPr>
          <a:lstStyle>
            <a:lvl1pPr>
              <a:defRPr sz="4000"/>
            </a:lvl1pPr>
          </a:lstStyle>
          <a:p>
            <a:r>
              <a:rPr lang="en-US" dirty="0"/>
              <a:t>Click to edit Master title style</a:t>
            </a:r>
            <a:endParaRPr lang="en-US" dirty="0"/>
          </a:p>
        </p:txBody>
      </p:sp>
      <p:sp>
        <p:nvSpPr>
          <p:cNvPr id="3" name="Text Placeholder 2"/>
          <p:cNvSpPr>
            <a:spLocks noGrp="1"/>
          </p:cNvSpPr>
          <p:nvPr>
            <p:ph type="body" idx="1"/>
          </p:nvPr>
        </p:nvSpPr>
        <p:spPr>
          <a:xfrm>
            <a:off x="5410200" y="2062162"/>
            <a:ext cx="6400800" cy="2738438"/>
          </a:xfrm>
        </p:spPr>
        <p:txBody>
          <a:bodyPr anchor="ctr">
            <a:normAutofit/>
          </a:bodyPr>
          <a:lstStyle>
            <a:lvl1pPr marL="344805" indent="-231775">
              <a:buFont typeface="Wingdings" panose="05000000000000000000" pitchFamily="2" charset="2"/>
              <a:buChar char="§"/>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5958763E-B898-436D-883D-03711491D54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5D44F4-F215-4E77-8A37-E5924A9890F9}" type="slidenum">
              <a:rPr lang="en-US" smtClean="0"/>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275844" y="274320"/>
            <a:ext cx="11640312" cy="6309360"/>
          </a:xfrm>
          <a:solidFill>
            <a:schemeClr val="accent5"/>
          </a:solidFill>
        </p:spPr>
        <p:txBody>
          <a:bodyPr/>
          <a:lstStyle>
            <a:lvl1pPr>
              <a:defRPr baseline="0"/>
            </a:lvl1pPr>
          </a:lstStyle>
          <a:p>
            <a:r>
              <a:rPr lang="en-US" dirty="0"/>
              <a:t>Click icon to add picture</a:t>
            </a:r>
            <a:endParaRPr lang="en-US" dirty="0"/>
          </a:p>
        </p:txBody>
      </p:sp>
      <p:sp>
        <p:nvSpPr>
          <p:cNvPr id="2" name="Title 1"/>
          <p:cNvSpPr>
            <a:spLocks noGrp="1"/>
          </p:cNvSpPr>
          <p:nvPr>
            <p:ph type="title"/>
          </p:nvPr>
        </p:nvSpPr>
        <p:spPr>
          <a:xfrm>
            <a:off x="609600" y="4343400"/>
            <a:ext cx="10972800" cy="1828800"/>
          </a:xfrm>
        </p:spPr>
        <p:txBody>
          <a:bodyPr anchor="ctr">
            <a:normAutofit/>
          </a:bodyPr>
          <a:lstStyle>
            <a:lvl1pPr>
              <a:defRPr sz="4800">
                <a:solidFill>
                  <a:schemeClr val="bg1"/>
                </a:solidFill>
              </a:defRPr>
            </a:lvl1pPr>
          </a:lstStyle>
          <a:p>
            <a:r>
              <a:rPr lang="en-US" dirty="0"/>
              <a:t>Click to edit Master title style</a:t>
            </a:r>
            <a:endParaRPr lang="en-US" dirty="0"/>
          </a:p>
        </p:txBody>
      </p:sp>
      <p:sp>
        <p:nvSpPr>
          <p:cNvPr id="4" name="Date Placeholder 3"/>
          <p:cNvSpPr>
            <a:spLocks noGrp="1"/>
          </p:cNvSpPr>
          <p:nvPr>
            <p:ph type="dt" sz="half" idx="10"/>
          </p:nvPr>
        </p:nvSpPr>
        <p:spPr/>
        <p:txBody>
          <a:bodyPr/>
          <a:lstStyle/>
          <a:p>
            <a:fld id="{5958763E-B898-436D-883D-03711491D54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5D44F4-F215-4E77-8A37-E5924A9890F9}" type="slidenum">
              <a:rPr lang="en-US" smtClean="0"/>
            </a:fld>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3">
    <p:spTree>
      <p:nvGrpSpPr>
        <p:cNvPr id="1" name=""/>
        <p:cNvGrpSpPr/>
        <p:nvPr/>
      </p:nvGrpSpPr>
      <p:grpSpPr>
        <a:xfrm>
          <a:off x="0" y="0"/>
          <a:ext cx="0" cy="0"/>
          <a:chOff x="0" y="0"/>
          <a:chExt cx="0" cy="0"/>
        </a:xfrm>
      </p:grpSpPr>
      <p:sp>
        <p:nvSpPr>
          <p:cNvPr id="7" name="Rectangle 6"/>
          <p:cNvSpPr/>
          <p:nvPr userDrawn="1"/>
        </p:nvSpPr>
        <p:spPr bwMode="auto">
          <a:xfrm>
            <a:off x="0" y="0"/>
            <a:ext cx="12192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609600" y="2741120"/>
            <a:ext cx="10972800" cy="1375761"/>
          </a:xfrm>
        </p:spPr>
        <p:txBody>
          <a:bodyPr anchor="ctr">
            <a:spAutoFit/>
          </a:bodyPr>
          <a:lstStyle>
            <a:lvl1pPr>
              <a:defRPr sz="4800">
                <a:solidFill>
                  <a:schemeClr val="bg1"/>
                </a:solidFill>
              </a:defRPr>
            </a:lvl1pPr>
          </a:lstStyle>
          <a:p>
            <a:r>
              <a:rPr lang="en-US" dirty="0"/>
              <a:t>Click to edit Master title style</a:t>
            </a:r>
            <a:endParaRPr lang="en-US" dirty="0"/>
          </a:p>
        </p:txBody>
      </p:sp>
      <p:sp>
        <p:nvSpPr>
          <p:cNvPr id="4" name="Date Placeholder 3"/>
          <p:cNvSpPr>
            <a:spLocks noGrp="1"/>
          </p:cNvSpPr>
          <p:nvPr>
            <p:ph type="dt" sz="half" idx="10"/>
          </p:nvPr>
        </p:nvSpPr>
        <p:spPr/>
        <p:txBody>
          <a:bodyPr/>
          <a:lstStyle/>
          <a:p>
            <a:fld id="{5958763E-B898-436D-883D-03711491D54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5D44F4-F215-4E77-8A37-E5924A9890F9}" type="slidenum">
              <a:rPr lang="en-US" smtClean="0"/>
            </a:fld>
            <a:endParaRPr lang="en-US"/>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381000" y="1143000"/>
            <a:ext cx="5486401"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6324600" y="1143000"/>
            <a:ext cx="5486400" cy="52577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cxnSp>
        <p:nvCxnSpPr>
          <p:cNvPr id="9" name="Straight Connector 8"/>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Date Placeholder 9"/>
          <p:cNvSpPr>
            <a:spLocks noGrp="1"/>
          </p:cNvSpPr>
          <p:nvPr>
            <p:ph type="dt" sz="half" idx="10"/>
          </p:nvPr>
        </p:nvSpPr>
        <p:spPr/>
        <p:txBody>
          <a:bodyPr/>
          <a:lstStyle/>
          <a:p>
            <a:fld id="{5958763E-B898-436D-883D-03711491D54A}" type="datetimeFigureOut">
              <a:rPr lang="en-US" smtClean="0"/>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C15D44F4-F215-4E77-8A37-E5924A9890F9}" type="slidenum">
              <a:rPr lang="en-US" smtClean="0"/>
            </a:fld>
            <a:endParaRPr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381001" y="1143000"/>
            <a:ext cx="36576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42672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Content Placeholder 3"/>
          <p:cNvSpPr>
            <a:spLocks noGrp="1"/>
          </p:cNvSpPr>
          <p:nvPr>
            <p:ph sz="half" idx="10"/>
          </p:nvPr>
        </p:nvSpPr>
        <p:spPr>
          <a:xfrm>
            <a:off x="81534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cxnSp>
        <p:nvCxnSpPr>
          <p:cNvPr id="6" name="Straight Connector 5"/>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1"/>
          </p:nvPr>
        </p:nvSpPr>
        <p:spPr/>
        <p:txBody>
          <a:bodyPr/>
          <a:lstStyle/>
          <a:p>
            <a:fld id="{5958763E-B898-436D-883D-03711491D54A}" type="datetimeFigureOut">
              <a:rPr lang="en-US" smtClean="0"/>
            </a:fld>
            <a:endParaRPr lang="en-US"/>
          </a:p>
        </p:txBody>
      </p:sp>
      <p:sp>
        <p:nvSpPr>
          <p:cNvPr id="8" name="Footer Placeholder 7"/>
          <p:cNvSpPr>
            <a:spLocks noGrp="1"/>
          </p:cNvSpPr>
          <p:nvPr>
            <p:ph type="ftr" sz="quarter" idx="12"/>
          </p:nvPr>
        </p:nvSpPr>
        <p:spPr/>
        <p:txBody>
          <a:bodyPr/>
          <a:lstStyle/>
          <a:p>
            <a:endParaRPr lang="en-US"/>
          </a:p>
        </p:txBody>
      </p:sp>
      <p:sp>
        <p:nvSpPr>
          <p:cNvPr id="9" name="Slide Number Placeholder 8"/>
          <p:cNvSpPr>
            <a:spLocks noGrp="1"/>
          </p:cNvSpPr>
          <p:nvPr>
            <p:ph type="sldNum" sz="quarter" idx="13"/>
          </p:nvPr>
        </p:nvSpPr>
        <p:spPr/>
        <p:txBody>
          <a:bodyPr/>
          <a:lstStyle/>
          <a:p>
            <a:fld id="{C15D44F4-F215-4E77-8A37-E5924A9890F9}" type="slidenum">
              <a:rPr lang="en-US" smtClean="0"/>
            </a:fld>
            <a:endParaRPr lang="en-US"/>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Four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1"/>
            <a:ext cx="11430000" cy="685799"/>
          </a:xfrm>
        </p:spPr>
        <p:txBody>
          <a:bodyPr/>
          <a:lstStyle/>
          <a:p>
            <a:r>
              <a:rPr lang="en-US"/>
              <a:t>Click to edit Master title style</a:t>
            </a:r>
            <a:endParaRPr lang="en-US"/>
          </a:p>
        </p:txBody>
      </p:sp>
      <p:sp>
        <p:nvSpPr>
          <p:cNvPr id="3" name="Content Placeholder 2"/>
          <p:cNvSpPr>
            <a:spLocks noGrp="1"/>
          </p:cNvSpPr>
          <p:nvPr>
            <p:ph sz="half" idx="1"/>
          </p:nvPr>
        </p:nvSpPr>
        <p:spPr>
          <a:xfrm>
            <a:off x="381000" y="1143000"/>
            <a:ext cx="27432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32766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Content Placeholder 3"/>
          <p:cNvSpPr>
            <a:spLocks noGrp="1"/>
          </p:cNvSpPr>
          <p:nvPr>
            <p:ph sz="half" idx="10"/>
          </p:nvPr>
        </p:nvSpPr>
        <p:spPr>
          <a:xfrm>
            <a:off x="61722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Content Placeholder 3"/>
          <p:cNvSpPr>
            <a:spLocks noGrp="1"/>
          </p:cNvSpPr>
          <p:nvPr>
            <p:ph sz="half" idx="11"/>
          </p:nvPr>
        </p:nvSpPr>
        <p:spPr>
          <a:xfrm>
            <a:off x="90678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cxnSp>
        <p:nvCxnSpPr>
          <p:cNvPr id="8" name="Straight Connector 7"/>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2"/>
          </p:nvPr>
        </p:nvSpPr>
        <p:spPr/>
        <p:txBody>
          <a:bodyPr/>
          <a:lstStyle/>
          <a:p>
            <a:fld id="{5958763E-B898-436D-883D-03711491D54A}" type="datetimeFigureOut">
              <a:rPr lang="en-US" smtClean="0"/>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fld>
            <a:endParaRPr lang="en-US"/>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228599"/>
            <a:ext cx="11430000" cy="685801"/>
          </a:xfrm>
        </p:spPr>
        <p:txBody>
          <a:bodyPr/>
          <a:lstStyle/>
          <a:p>
            <a:r>
              <a:rPr lang="en-US"/>
              <a:t>Click to edit Master title style</a:t>
            </a:r>
            <a:endParaRPr lang="en-US"/>
          </a:p>
        </p:txBody>
      </p:sp>
      <p:sp>
        <p:nvSpPr>
          <p:cNvPr id="3" name="Text Placeholder 2"/>
          <p:cNvSpPr>
            <a:spLocks noGrp="1"/>
          </p:cNvSpPr>
          <p:nvPr>
            <p:ph type="body" idx="1"/>
          </p:nvPr>
        </p:nvSpPr>
        <p:spPr>
          <a:xfrm>
            <a:off x="381001" y="1028701"/>
            <a:ext cx="5486400"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381001" y="1600202"/>
            <a:ext cx="54864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6324600" y="1028701"/>
            <a:ext cx="5486398"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6324599" y="1600202"/>
            <a:ext cx="5486399"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5958763E-B898-436D-883D-03711491D54A}"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5D44F4-F215-4E77-8A37-E5924A9890F9}" type="slidenum">
              <a:rPr lang="en-US" smtClean="0"/>
            </a:fld>
            <a:endParaRPr lang="en-US"/>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Three 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228599"/>
            <a:ext cx="11430000" cy="685801"/>
          </a:xfrm>
        </p:spPr>
        <p:txBody>
          <a:bodyPr/>
          <a:lstStyle/>
          <a:p>
            <a:r>
              <a:rPr lang="en-US"/>
              <a:t>Click to edit Master title style</a:t>
            </a:r>
            <a:endParaRPr lang="en-US"/>
          </a:p>
        </p:txBody>
      </p:sp>
      <p:sp>
        <p:nvSpPr>
          <p:cNvPr id="3" name="Text Placeholder 2"/>
          <p:cNvSpPr>
            <a:spLocks noGrp="1"/>
          </p:cNvSpPr>
          <p:nvPr>
            <p:ph type="body" idx="1"/>
          </p:nvPr>
        </p:nvSpPr>
        <p:spPr>
          <a:xfrm>
            <a:off x="381001"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381001"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42672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42672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Text Placeholder 4"/>
          <p:cNvSpPr>
            <a:spLocks noGrp="1"/>
          </p:cNvSpPr>
          <p:nvPr>
            <p:ph type="body" sz="quarter" idx="10"/>
          </p:nvPr>
        </p:nvSpPr>
        <p:spPr>
          <a:xfrm>
            <a:off x="81534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8" name="Content Placeholder 5"/>
          <p:cNvSpPr>
            <a:spLocks noGrp="1"/>
          </p:cNvSpPr>
          <p:nvPr>
            <p:ph sz="quarter" idx="11"/>
          </p:nvPr>
        </p:nvSpPr>
        <p:spPr>
          <a:xfrm>
            <a:off x="81534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9" name="Date Placeholder 8"/>
          <p:cNvSpPr>
            <a:spLocks noGrp="1"/>
          </p:cNvSpPr>
          <p:nvPr>
            <p:ph type="dt" sz="half" idx="12"/>
          </p:nvPr>
        </p:nvSpPr>
        <p:spPr/>
        <p:txBody>
          <a:bodyPr/>
          <a:lstStyle/>
          <a:p>
            <a:fld id="{5958763E-B898-436D-883D-03711491D54A}" type="datetimeFigureOut">
              <a:rPr lang="en-US" smtClean="0"/>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fld>
            <a:endParaRPr lang="en-US"/>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Four 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228599"/>
            <a:ext cx="11430000" cy="685801"/>
          </a:xfrm>
        </p:spPr>
        <p:txBody>
          <a:bodyPr/>
          <a:lstStyle/>
          <a:p>
            <a:r>
              <a:rPr lang="en-US"/>
              <a:t>Click to edit Master title style</a:t>
            </a:r>
            <a:endParaRPr lang="en-US"/>
          </a:p>
        </p:txBody>
      </p:sp>
      <p:sp>
        <p:nvSpPr>
          <p:cNvPr id="3" name="Text Placeholder 2"/>
          <p:cNvSpPr>
            <a:spLocks noGrp="1"/>
          </p:cNvSpPr>
          <p:nvPr>
            <p:ph type="body" idx="1"/>
          </p:nvPr>
        </p:nvSpPr>
        <p:spPr>
          <a:xfrm>
            <a:off x="3810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3810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32766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32766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Text Placeholder 4"/>
          <p:cNvSpPr>
            <a:spLocks noGrp="1"/>
          </p:cNvSpPr>
          <p:nvPr>
            <p:ph type="body" sz="quarter" idx="10"/>
          </p:nvPr>
        </p:nvSpPr>
        <p:spPr>
          <a:xfrm>
            <a:off x="61722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8" name="Content Placeholder 5"/>
          <p:cNvSpPr>
            <a:spLocks noGrp="1"/>
          </p:cNvSpPr>
          <p:nvPr>
            <p:ph sz="quarter" idx="11"/>
          </p:nvPr>
        </p:nvSpPr>
        <p:spPr>
          <a:xfrm>
            <a:off x="61722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9" name="Text Placeholder 4"/>
          <p:cNvSpPr>
            <a:spLocks noGrp="1"/>
          </p:cNvSpPr>
          <p:nvPr>
            <p:ph type="body" sz="quarter" idx="12"/>
          </p:nvPr>
        </p:nvSpPr>
        <p:spPr>
          <a:xfrm>
            <a:off x="9067800"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10" name="Content Placeholder 5"/>
          <p:cNvSpPr>
            <a:spLocks noGrp="1"/>
          </p:cNvSpPr>
          <p:nvPr>
            <p:ph sz="quarter" idx="13"/>
          </p:nvPr>
        </p:nvSpPr>
        <p:spPr>
          <a:xfrm>
            <a:off x="9067800"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 name="Date Placeholder 10"/>
          <p:cNvSpPr>
            <a:spLocks noGrp="1"/>
          </p:cNvSpPr>
          <p:nvPr>
            <p:ph type="dt" sz="half" idx="14"/>
          </p:nvPr>
        </p:nvSpPr>
        <p:spPr/>
        <p:txBody>
          <a:bodyPr/>
          <a:lstStyle/>
          <a:p>
            <a:fld id="{5958763E-B898-436D-883D-03711491D54A}" type="datetimeFigureOut">
              <a:rPr lang="en-US" smtClean="0"/>
            </a:fld>
            <a:endParaRPr lang="en-US"/>
          </a:p>
        </p:txBody>
      </p:sp>
      <p:sp>
        <p:nvSpPr>
          <p:cNvPr id="12" name="Footer Placeholder 11"/>
          <p:cNvSpPr>
            <a:spLocks noGrp="1"/>
          </p:cNvSpPr>
          <p:nvPr>
            <p:ph type="ftr" sz="quarter" idx="15"/>
          </p:nvPr>
        </p:nvSpPr>
        <p:spPr/>
        <p:txBody>
          <a:bodyPr/>
          <a:lstStyle/>
          <a:p>
            <a:endParaRPr lang="en-US"/>
          </a:p>
        </p:txBody>
      </p:sp>
      <p:sp>
        <p:nvSpPr>
          <p:cNvPr id="13" name="Slide Number Placeholder 12"/>
          <p:cNvSpPr>
            <a:spLocks noGrp="1"/>
          </p:cNvSpPr>
          <p:nvPr>
            <p:ph type="sldNum" sz="quarter" idx="16"/>
          </p:nvPr>
        </p:nvSpPr>
        <p:spPr/>
        <p:txBody>
          <a:bodyPr/>
          <a:lstStyle/>
          <a:p>
            <a:fld id="{C15D44F4-F215-4E77-8A37-E5924A9890F9}" type="slidenum">
              <a:rPr lang="en-US" smtClean="0"/>
            </a:fld>
            <a:endParaRPr lang="en-US"/>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58763E-B898-436D-883D-03711491D54A}"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5D44F4-F215-4E77-8A37-E5924A9890F9}" type="slidenum">
              <a:rPr lang="en-US" smtClean="0"/>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27" name="Rectangle 26"/>
          <p:cNvSpPr/>
          <p:nvPr userDrawn="1"/>
        </p:nvSpPr>
        <p:spPr bwMode="auto">
          <a:xfrm>
            <a:off x="9525000" y="0"/>
            <a:ext cx="2667000" cy="6858000"/>
          </a:xfrm>
          <a:prstGeom prst="rect">
            <a:avLst/>
          </a:prstGeom>
          <a:solidFill>
            <a:srgbClr val="EFEFF0"/>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2" name="Title 1"/>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endParaRPr lang="en-US" dirty="0"/>
          </a:p>
        </p:txBody>
      </p:sp>
      <p:sp>
        <p:nvSpPr>
          <p:cNvPr id="3" name="Subtitle 2"/>
          <p:cNvSpPr>
            <a:spLocks noGrp="1"/>
          </p:cNvSpPr>
          <p:nvPr>
            <p:ph type="subTitle" idx="1"/>
          </p:nvPr>
        </p:nvSpPr>
        <p:spPr>
          <a:xfrm>
            <a:off x="381000" y="3429000"/>
            <a:ext cx="7904921" cy="553998"/>
          </a:xfrm>
          <a:solidFill>
            <a:schemeClr val="accent3"/>
          </a:soli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4" name="Date Placeholder 3"/>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fld>
            <a:endParaRPr lang="en-US" dirty="0"/>
          </a:p>
        </p:txBody>
      </p:sp>
      <p:sp>
        <p:nvSpPr>
          <p:cNvPr id="5" name="Footer Placeholder 4"/>
          <p:cNvSpPr>
            <a:spLocks noGrp="1"/>
          </p:cNvSpPr>
          <p:nvPr>
            <p:ph type="ftr" sz="quarter" idx="11"/>
          </p:nvPr>
        </p:nvSpPr>
        <p:spPr>
          <a:xfrm>
            <a:off x="381000" y="6515101"/>
            <a:ext cx="7772400" cy="114300"/>
          </a:xfrm>
        </p:spPr>
        <p:txBody>
          <a:bodyPr/>
          <a:lstStyle>
            <a:lvl1pPr algn="l">
              <a:defRPr/>
            </a:lvl1pPr>
          </a:lstStyle>
          <a:p>
            <a:endParaRPr lang="en-US"/>
          </a:p>
        </p:txBody>
      </p:sp>
      <p:sp>
        <p:nvSpPr>
          <p:cNvPr id="6" name="Slide Number Placeholder 5"/>
          <p:cNvSpPr>
            <a:spLocks noGrp="1"/>
          </p:cNvSpPr>
          <p:nvPr>
            <p:ph type="sldNum" sz="quarter" idx="12"/>
          </p:nvPr>
        </p:nvSpPr>
        <p:spPr>
          <a:xfrm>
            <a:off x="10439400" y="6515100"/>
            <a:ext cx="1371600" cy="114299"/>
          </a:xfrm>
        </p:spPr>
        <p:txBody>
          <a:bodyPr/>
          <a:lstStyle/>
          <a:p>
            <a:fld id="{C15D44F4-F215-4E77-8A37-E5924A9890F9}" type="slidenum">
              <a:rPr lang="en-US" smtClean="0"/>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700" dirty="0"/>
            </a:p>
          </p:txBody>
        </p:sp>
        <p:grpSp>
          <p:nvGrpSpPr>
            <p:cNvPr id="19" name="Group 4"/>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 name="Freeform 6"/>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 name="Freeform 7"/>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3" name="Freeform 8"/>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4" name="Freeform 9"/>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5" name="Freeform 10"/>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 name="Freeform 11"/>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a:t>Presenter Name</a:t>
            </a:r>
            <a:br>
              <a:rPr lang="en-US" dirty="0"/>
            </a:br>
            <a:r>
              <a:rPr lang="en-US" dirty="0"/>
              <a:t>Presenter Title</a:t>
            </a:r>
            <a:endParaRPr lang="en-US" dirty="0"/>
          </a:p>
        </p:txBody>
      </p:sp>
    </p:spTree>
  </p:cSld>
  <p:clrMapOvr>
    <a:masterClrMapping/>
  </p:clrMapOvr>
  <p:transition>
    <p:fade/>
  </p:transition>
  <p:hf sldNum="0"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ock Pale">
    <p:bg>
      <p:bgPr>
        <a:solidFill>
          <a:schemeClr val="accent5"/>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58763E-B898-436D-883D-03711491D54A}"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5D44F4-F215-4E77-8A37-E5924A9890F9}" type="slidenum">
              <a:rPr lang="en-US" smtClean="0"/>
            </a:fld>
            <a:endParaRPr lang="en-US"/>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ock Light">
    <p:bg>
      <p:bgPr>
        <a:solidFill>
          <a:schemeClr val="accent4"/>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58763E-B898-436D-883D-03711491D54A}"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5D44F4-F215-4E77-8A37-E5924A9890F9}" type="slidenum">
              <a:rPr lang="en-US" smtClean="0"/>
            </a:fld>
            <a:endParaRPr lang="en-US"/>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ock Medium">
    <p:bg>
      <p:bgPr>
        <a:solidFill>
          <a:schemeClr val="accent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58763E-B898-436D-883D-03711491D54A}"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5D44F4-F215-4E77-8A37-E5924A9890F9}" type="slidenum">
              <a:rPr lang="en-US" smtClean="0"/>
            </a:fld>
            <a:endParaRPr lang="en-US"/>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ock Dark">
    <p:bg>
      <p:bgPr>
        <a:solidFill>
          <a:schemeClr val="tx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58763E-B898-436D-883D-03711491D54A}"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5D44F4-F215-4E77-8A37-E5924A9890F9}" type="slidenum">
              <a:rPr lang="en-US" smtClean="0"/>
            </a:fld>
            <a:endParaRPr lang="en-US"/>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ock Black">
    <p:bg>
      <p:bgPr>
        <a:solidFill>
          <a:srgbClr val="000000"/>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58763E-B898-436D-883D-03711491D54A}"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5D44F4-F215-4E77-8A37-E5924A9890F9}" type="slidenum">
              <a:rPr lang="en-US" smtClean="0"/>
            </a:fld>
            <a:endParaRPr lang="en-US"/>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ock Primary">
    <p:bg>
      <p:bgPr>
        <a:solidFill>
          <a:schemeClr val="accent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58763E-B898-436D-883D-03711491D54A}"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5D44F4-F215-4E77-8A37-E5924A9890F9}" type="slidenum">
              <a:rPr lang="en-US" smtClean="0"/>
            </a:fld>
            <a:endParaRPr lang="en-US"/>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ock Secondar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58763E-B898-436D-883D-03711491D54A}"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5D44F4-F215-4E77-8A37-E5924A9890F9}" type="slidenum">
              <a:rPr lang="en-US" smtClean="0"/>
            </a:fld>
            <a:endParaRPr lang="en-US"/>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ock Tertiary">
    <p:bg>
      <p:bgPr>
        <a:solidFill>
          <a:srgbClr val="00586F"/>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58763E-B898-436D-883D-03711491D54A}"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5D44F4-F215-4E77-8A37-E5924A9890F9}" type="slidenum">
              <a:rPr lang="en-US" smtClean="0"/>
            </a:fld>
            <a:endParaRPr lang="en-US"/>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ock Gradient">
    <p:bg>
      <p:bgPr>
        <a:gradFill flip="none" rotWithShape="1">
          <a:gsLst>
            <a:gs pos="0">
              <a:schemeClr val="accent2"/>
            </a:gs>
            <a:gs pos="100000">
              <a:schemeClr val="accent1"/>
            </a:gs>
          </a:gsLst>
          <a:lin ang="2700000" scaled="1"/>
          <a:tileRect/>
        </a:gra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58763E-B898-436D-883D-03711491D54A}"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5D44F4-F215-4E77-8A37-E5924A9890F9}" type="slidenum">
              <a:rPr lang="en-US" smtClean="0"/>
            </a:fld>
            <a:endParaRPr lang="en-US"/>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Opening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a:xfrm>
            <a:off x="4724400" y="2057400"/>
            <a:ext cx="2743200" cy="2743200"/>
            <a:chOff x="4724400" y="2057400"/>
            <a:chExt cx="2743200" cy="2743200"/>
          </a:xfrm>
        </p:grpSpPr>
        <p:sp>
          <p:nvSpPr>
            <p:cNvPr id="6" name="Rectangle 5"/>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700" dirty="0"/>
            </a:p>
          </p:txBody>
        </p:sp>
        <p:grpSp>
          <p:nvGrpSpPr>
            <p:cNvPr id="7" name="Group 4"/>
            <p:cNvGrpSpPr>
              <a:grpSpLocks noChangeAspect="1"/>
            </p:cNvGrpSpPr>
            <p:nvPr userDrawn="1"/>
          </p:nvGrpSpPr>
          <p:grpSpPr bwMode="auto">
            <a:xfrm>
              <a:off x="5154168" y="3116582"/>
              <a:ext cx="1883664" cy="624837"/>
              <a:chOff x="4992" y="1007"/>
              <a:chExt cx="823" cy="273"/>
            </a:xfrm>
            <a:solidFill>
              <a:srgbClr val="FFFFFF"/>
            </a:solidFill>
          </p:grpSpPr>
          <p:sp>
            <p:nvSpPr>
              <p:cNvPr id="8" name="Freeform 5"/>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 name="Freeform 6"/>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0" name="Freeform 7"/>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 name="Freeform 8"/>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 name="Freeform 9"/>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 name="Freeform 10"/>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 name="Freeform 11"/>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7" name="Rectangle 6"/>
          <p:cNvSpPr/>
          <p:nvPr userDrawn="1"/>
        </p:nvSpPr>
        <p:spPr bwMode="auto">
          <a:xfrm>
            <a:off x="0" y="0"/>
            <a:ext cx="9525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2" name="Title 1"/>
          <p:cNvSpPr>
            <a:spLocks noGrp="1"/>
          </p:cNvSpPr>
          <p:nvPr>
            <p:ph type="ctrTitle"/>
          </p:nvPr>
        </p:nvSpPr>
        <p:spPr>
          <a:xfrm>
            <a:off x="380999" y="228600"/>
            <a:ext cx="7904921" cy="2743200"/>
          </a:xfrm>
        </p:spPr>
        <p:txBody>
          <a:bodyPr anchor="b">
            <a:normAutofit/>
          </a:bodyPr>
          <a:lstStyle>
            <a:lvl1pPr algn="l">
              <a:defRPr sz="4800" cap="none" baseline="0">
                <a:solidFill>
                  <a:schemeClr val="bg1"/>
                </a:solidFill>
                <a:latin typeface="Arial Black" panose="020B0A04020102020204" pitchFamily="34" charset="0"/>
              </a:defRPr>
            </a:lvl1pPr>
          </a:lstStyle>
          <a:p>
            <a:r>
              <a:rPr lang="en-US" dirty="0"/>
              <a:t>Click to edit Master title style</a:t>
            </a:r>
            <a:endParaRPr lang="en-US" dirty="0"/>
          </a:p>
        </p:txBody>
      </p:sp>
      <p:sp>
        <p:nvSpPr>
          <p:cNvPr id="3" name="Subtitle 2"/>
          <p:cNvSpPr>
            <a:spLocks noGrp="1"/>
          </p:cNvSpPr>
          <p:nvPr>
            <p:ph type="subTitle" idx="1"/>
          </p:nvPr>
        </p:nvSpPr>
        <p:spPr>
          <a:xfrm>
            <a:off x="381000" y="3429000"/>
            <a:ext cx="7904921" cy="553998"/>
          </a:xfrm>
          <a:solidFill>
            <a:schemeClr val="bg1"/>
          </a:solidFill>
        </p:spPr>
        <p:txBody>
          <a:bodyPr wrap="none" lIns="182880" tIns="91440" rIns="91440" bIns="91440" anchor="ctr" anchorCtr="0">
            <a:spAutoFit/>
          </a:bodyPr>
          <a:lstStyle>
            <a:lvl1pPr marL="0" indent="0" algn="l">
              <a:buNone/>
              <a:defRPr sz="2400" b="1" cap="all" spc="3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4" name="Date Placeholder 3"/>
          <p:cNvSpPr>
            <a:spLocks noGrp="1"/>
          </p:cNvSpPr>
          <p:nvPr>
            <p:ph type="dt" sz="half" idx="10"/>
          </p:nvPr>
        </p:nvSpPr>
        <p:spPr>
          <a:xfrm>
            <a:off x="380999" y="5943600"/>
            <a:ext cx="3657600" cy="246102"/>
          </a:xfrm>
        </p:spPr>
        <p:txBody>
          <a:bodyPr/>
          <a:lstStyle>
            <a:lvl1pPr>
              <a:defRPr sz="2400">
                <a:solidFill>
                  <a:schemeClr val="bg1"/>
                </a:solidFill>
              </a:defRPr>
            </a:lvl1pPr>
          </a:lstStyle>
          <a:p>
            <a:fld id="{1C2D31DE-C454-491C-B5C3-F097855E3DF7}" type="datetime4">
              <a:rPr lang="en-US" smtClean="0"/>
            </a:fld>
            <a:endParaRPr lang="en-US" dirty="0"/>
          </a:p>
        </p:txBody>
      </p:sp>
      <p:sp>
        <p:nvSpPr>
          <p:cNvPr id="5" name="Footer Placeholder 4"/>
          <p:cNvSpPr>
            <a:spLocks noGrp="1"/>
          </p:cNvSpPr>
          <p:nvPr>
            <p:ph type="ftr" sz="quarter" idx="11"/>
          </p:nvPr>
        </p:nvSpPr>
        <p:spPr>
          <a:xfrm>
            <a:off x="381000" y="6515101"/>
            <a:ext cx="7772400" cy="114300"/>
          </a:xfrm>
        </p:spPr>
        <p:txBody>
          <a:bodyPr/>
          <a:lstStyle>
            <a:lvl1pPr algn="l">
              <a:defRPr>
                <a:solidFill>
                  <a:schemeClr val="bg1"/>
                </a:solidFill>
              </a:defRPr>
            </a:lvl1pPr>
          </a:lstStyle>
          <a:p>
            <a:endParaRPr lang="en-US"/>
          </a:p>
        </p:txBody>
      </p:sp>
      <p:sp>
        <p:nvSpPr>
          <p:cNvPr id="6" name="Slide Number Placeholder 5"/>
          <p:cNvSpPr>
            <a:spLocks noGrp="1"/>
          </p:cNvSpPr>
          <p:nvPr>
            <p:ph type="sldNum" sz="quarter" idx="12"/>
          </p:nvPr>
        </p:nvSpPr>
        <p:spPr>
          <a:xfrm>
            <a:off x="10439400" y="6515100"/>
            <a:ext cx="1371600" cy="114299"/>
          </a:xfrm>
        </p:spPr>
        <p:txBody>
          <a:bodyPr/>
          <a:lstStyle/>
          <a:p>
            <a:fld id="{C15D44F4-F215-4E77-8A37-E5924A9890F9}" type="slidenum">
              <a:rPr lang="en-US" smtClean="0"/>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700" dirty="0"/>
            </a:p>
          </p:txBody>
        </p:sp>
        <p:grpSp>
          <p:nvGrpSpPr>
            <p:cNvPr id="19" name="Group 4"/>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 name="Freeform 6"/>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 name="Freeform 7"/>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3" name="Freeform 8"/>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4" name="Freeform 9"/>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5" name="Freeform 10"/>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 name="Freeform 11"/>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solidFill>
                  <a:schemeClr val="bg1"/>
                </a:solidFill>
              </a:defRPr>
            </a:lvl1pPr>
          </a:lstStyle>
          <a:p>
            <a:pPr lvl="0"/>
            <a:r>
              <a:rPr lang="en-US" dirty="0"/>
              <a:t>Presenter Name</a:t>
            </a:r>
            <a:br>
              <a:rPr lang="en-US" dirty="0"/>
            </a:br>
            <a:r>
              <a:rPr lang="en-US" dirty="0"/>
              <a:t>Presenter Title</a:t>
            </a:r>
            <a:endParaRPr lang="en-US" dirty="0"/>
          </a:p>
        </p:txBody>
      </p:sp>
    </p:spTree>
  </p:cSld>
  <p:clrMapOvr>
    <a:masterClrMapping/>
  </p:clrMapOvr>
  <p:transition>
    <p:fade/>
  </p:transition>
  <p:hf sldNum="0"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Animated Opening Slide">
    <p:spTree>
      <p:nvGrpSpPr>
        <p:cNvPr id="1" name=""/>
        <p:cNvGrpSpPr/>
        <p:nvPr/>
      </p:nvGrpSpPr>
      <p:grpSpPr>
        <a:xfrm>
          <a:off x="0" y="0"/>
          <a:ext cx="0" cy="0"/>
          <a:chOff x="0" y="0"/>
          <a:chExt cx="0" cy="0"/>
        </a:xfrm>
      </p:grpSpPr>
      <p:sp>
        <p:nvSpPr>
          <p:cNvPr id="13" name="Trapezoid 12"/>
          <p:cNvSpPr/>
          <p:nvPr userDrawn="1"/>
        </p:nvSpPr>
        <p:spPr>
          <a:xfrm rot="10800000">
            <a:off x="4724400" y="4191000"/>
            <a:ext cx="2743200" cy="609600"/>
          </a:xfrm>
          <a:prstGeom prst="trapezoid">
            <a:avLst>
              <a:gd name="adj" fmla="val 1174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nvGrpSpPr>
          <p:cNvPr id="2" name="Group 1"/>
          <p:cNvGrpSpPr>
            <a:grpSpLocks noChangeAspect="1"/>
          </p:cNvGrpSpPr>
          <p:nvPr userDrawn="1"/>
        </p:nvGrpSpPr>
        <p:grpSpPr>
          <a:xfrm>
            <a:off x="4724400" y="2057400"/>
            <a:ext cx="2743200" cy="2743200"/>
            <a:chOff x="4724400" y="2057400"/>
            <a:chExt cx="2743200" cy="2743200"/>
          </a:xfrm>
        </p:grpSpPr>
        <p:sp>
          <p:nvSpPr>
            <p:cNvPr id="3" name="Rectangle 2"/>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700" dirty="0"/>
            </a:p>
          </p:txBody>
        </p:sp>
        <p:grpSp>
          <p:nvGrpSpPr>
            <p:cNvPr id="4" name="Group 4"/>
            <p:cNvGrpSpPr>
              <a:grpSpLocks noChangeAspect="1"/>
            </p:cNvGrpSpPr>
            <p:nvPr userDrawn="1"/>
          </p:nvGrpSpPr>
          <p:grpSpPr bwMode="auto">
            <a:xfrm>
              <a:off x="5154168" y="3116582"/>
              <a:ext cx="1883664" cy="624837"/>
              <a:chOff x="4992" y="1007"/>
              <a:chExt cx="823" cy="273"/>
            </a:xfrm>
            <a:solidFill>
              <a:srgbClr val="FFFFFF"/>
            </a:solidFill>
          </p:grpSpPr>
          <p:sp>
            <p:nvSpPr>
              <p:cNvPr id="5" name="Freeform 5"/>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 name="Freeform 6"/>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 name="Freeform 7"/>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 name="Freeform 8"/>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 name="Freeform 9"/>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0" name="Freeform 10"/>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 name="Freeform 11"/>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63" presetClass="path" presetSubtype="0" accel="50000" decel="50000" fill="hold" nodeType="withEffect">
                                  <p:stCondLst>
                                    <p:cond delay="0"/>
                                  </p:stCondLst>
                                  <p:childTnLst>
                                    <p:animMotion origin="layout" path="M 5.55112E-17 -0.79028 L 5.55112E-17 0 " pathEditMode="relative" rAng="0" ptsTypes="AA">
                                      <p:cBhvr>
                                        <p:cTn id="10" dur="2000" fill="hold"/>
                                        <p:tgtEl>
                                          <p:spTgt spid="2"/>
                                        </p:tgtEl>
                                        <p:attrNameLst>
                                          <p:attrName>ppt_x</p:attrName>
                                          <p:attrName>ppt_y</p:attrName>
                                        </p:attrNameLst>
                                      </p:cBhvr>
                                      <p:rCtr x="0" y="39514"/>
                                    </p:animMotion>
                                  </p:childTnLst>
                                </p:cTn>
                              </p:par>
                              <p:par>
                                <p:cTn id="11" presetID="63" presetClass="path" presetSubtype="0" accel="50000" decel="50000" fill="hold" grpId="1" nodeType="withEffect">
                                  <p:stCondLst>
                                    <p:cond delay="0"/>
                                  </p:stCondLst>
                                  <p:childTnLst>
                                    <p:animMotion origin="layout" path="M 0 -0.7007 L 0 0.04444 " pathEditMode="relative" rAng="0" ptsTypes="AA">
                                      <p:cBhvr>
                                        <p:cTn id="12" dur="2000" fill="hold"/>
                                        <p:tgtEl>
                                          <p:spTgt spid="13"/>
                                        </p:tgtEl>
                                        <p:attrNameLst>
                                          <p:attrName>ppt_x</p:attrName>
                                          <p:attrName>ppt_y</p:attrName>
                                        </p:attrNameLst>
                                      </p:cBhvr>
                                      <p:rCtr x="0" y="37245"/>
                                    </p:animMotion>
                                  </p:childTnLst>
                                </p:cTn>
                              </p:par>
                              <p:par>
                                <p:cTn id="13" presetID="6" presetClass="emph" presetSubtype="0" accel="50000" decel="50000" fill="hold" grpId="2" nodeType="withEffect">
                                  <p:stCondLst>
                                    <p:cond delay="0"/>
                                  </p:stCondLst>
                                  <p:childTnLst>
                                    <p:animScale>
                                      <p:cBhvr>
                                        <p:cTn id="14" dur="2000" fill="hold"/>
                                        <p:tgtEl>
                                          <p:spTgt spid="13"/>
                                        </p:tgtEl>
                                      </p:cBhvr>
                                      <p:by x="100000" y="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3" grpId="2"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Closing Slide">
    <p:bg>
      <p:bgPr>
        <a:solidFill>
          <a:schemeClr val="tx2"/>
        </a:solidFill>
        <a:effectLst/>
      </p:bgPr>
    </p:bg>
    <p:spTree>
      <p:nvGrpSpPr>
        <p:cNvPr id="1" name=""/>
        <p:cNvGrpSpPr/>
        <p:nvPr/>
      </p:nvGrpSpPr>
      <p:grpSpPr>
        <a:xfrm>
          <a:off x="0" y="0"/>
          <a:ext cx="0" cy="0"/>
          <a:chOff x="0" y="0"/>
          <a:chExt cx="0" cy="0"/>
        </a:xfrm>
      </p:grpSpPr>
      <p:sp>
        <p:nvSpPr>
          <p:cNvPr id="2" name="Freeform 21"/>
          <p:cNvSpPr>
            <a:spLocks noEditPoints="1"/>
          </p:cNvSpPr>
          <p:nvPr userDrawn="1"/>
        </p:nvSpPr>
        <p:spPr bwMode="auto">
          <a:xfrm>
            <a:off x="5155469" y="3117914"/>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1000">
                <a:srgbClr val="53BD4E"/>
              </a:gs>
              <a:gs pos="99000">
                <a:srgbClr val="54C8E8"/>
              </a:gs>
            </a:gsLst>
            <a:lin ang="2700000" scaled="0"/>
          </a:gradFill>
          <a:ln>
            <a:noFill/>
          </a:ln>
        </p:spPr>
        <p:txBody>
          <a:bodyPr vert="horz" wrap="square" lIns="91440" tIns="45720" rIns="91440" bIns="45720" numCol="1" anchor="t" anchorCtr="0" compatLnSpc="1"/>
          <a:lstStyle/>
          <a:p>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nimated Closing Slide">
    <p:bg>
      <p:bgPr>
        <a:solidFill>
          <a:schemeClr val="accent4"/>
        </a:solidFill>
        <a:effectLst/>
      </p:bgPr>
    </p:bg>
    <p:spTree>
      <p:nvGrpSpPr>
        <p:cNvPr id="1" name=""/>
        <p:cNvGrpSpPr/>
        <p:nvPr/>
      </p:nvGrpSpPr>
      <p:grpSpPr>
        <a:xfrm>
          <a:off x="0" y="0"/>
          <a:ext cx="0" cy="0"/>
          <a:chOff x="0" y="0"/>
          <a:chExt cx="0" cy="0"/>
        </a:xfrm>
      </p:grpSpPr>
      <p:sp>
        <p:nvSpPr>
          <p:cNvPr id="20" name="Rectangle 19"/>
          <p:cNvSpPr/>
          <p:nvPr userDrawn="1"/>
        </p:nvSpPr>
        <p:spPr bwMode="auto">
          <a:xfrm>
            <a:off x="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21" name="Rectangle 20"/>
          <p:cNvSpPr/>
          <p:nvPr userDrawn="1"/>
        </p:nvSpPr>
        <p:spPr>
          <a:xfrm>
            <a:off x="4724400" y="2057400"/>
            <a:ext cx="2743200" cy="2743200"/>
          </a:xfrm>
          <a:prstGeom prst="rect">
            <a:avLst/>
          </a:prstGeom>
          <a:gradFill flip="none" rotWithShape="1">
            <a:gsLst>
              <a:gs pos="1000">
                <a:srgbClr val="53BD4E"/>
              </a:gs>
              <a:gs pos="100000">
                <a:srgbClr val="00CBE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700" dirty="0"/>
          </a:p>
        </p:txBody>
      </p:sp>
      <p:sp>
        <p:nvSpPr>
          <p:cNvPr id="22" name="Freeform 21"/>
          <p:cNvSpPr/>
          <p:nvPr userDrawn="1"/>
        </p:nvSpPr>
        <p:spPr bwMode="auto">
          <a:xfrm flipV="1">
            <a:off x="3757578"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23" name="Freeform 22"/>
          <p:cNvSpPr/>
          <p:nvPr userDrawn="1"/>
        </p:nvSpPr>
        <p:spPr bwMode="auto">
          <a:xfrm flipH="1" flipV="1">
            <a:off x="6502400"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24" name="Rectangle 23"/>
          <p:cNvSpPr/>
          <p:nvPr userDrawn="1"/>
        </p:nvSpPr>
        <p:spPr>
          <a:xfrm>
            <a:off x="4724400" y="2057400"/>
            <a:ext cx="2743200" cy="2743200"/>
          </a:xfrm>
          <a:prstGeom prst="rect">
            <a:avLst/>
          </a:prstGeom>
          <a:solidFill>
            <a:srgbClr val="5656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700" dirty="0"/>
          </a:p>
        </p:txBody>
      </p:sp>
      <p:sp>
        <p:nvSpPr>
          <p:cNvPr id="25" name="Rectangle 24"/>
          <p:cNvSpPr/>
          <p:nvPr userDrawn="1"/>
        </p:nvSpPr>
        <p:spPr>
          <a:xfrm>
            <a:off x="4267200" y="4800600"/>
            <a:ext cx="3657600" cy="2057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700" dirty="0"/>
          </a:p>
        </p:txBody>
      </p:sp>
      <p:sp>
        <p:nvSpPr>
          <p:cNvPr id="26" name="Freeform 25"/>
          <p:cNvSpPr/>
          <p:nvPr userDrawn="1"/>
        </p:nvSpPr>
        <p:spPr bwMode="auto">
          <a:xfrm flipH="1">
            <a:off x="7010400" y="3824258"/>
            <a:ext cx="914400" cy="27432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27" name="Freeform 26"/>
          <p:cNvSpPr/>
          <p:nvPr userDrawn="1"/>
        </p:nvSpPr>
        <p:spPr bwMode="auto">
          <a:xfrm>
            <a:off x="4267200" y="3824258"/>
            <a:ext cx="914400" cy="2743200"/>
          </a:xfrm>
          <a:custGeom>
            <a:avLst/>
            <a:gdLst>
              <a:gd name="connsiteX0" fmla="*/ 0 w 914400"/>
              <a:gd name="connsiteY0" fmla="*/ 0 h 2743200"/>
              <a:gd name="connsiteX1" fmla="*/ 457200 w 914400"/>
              <a:gd name="connsiteY1" fmla="*/ 0 h 2743200"/>
              <a:gd name="connsiteX2" fmla="*/ 914400 w 914400"/>
              <a:gd name="connsiteY2" fmla="*/ 2743200 h 2743200"/>
              <a:gd name="connsiteX3" fmla="*/ 457200 w 914400"/>
              <a:gd name="connsiteY3" fmla="*/ 2743200 h 2743200"/>
              <a:gd name="connsiteX4" fmla="*/ 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0" y="0"/>
                </a:moveTo>
                <a:lnTo>
                  <a:pt x="457200" y="0"/>
                </a:lnTo>
                <a:lnTo>
                  <a:pt x="914400" y="2743200"/>
                </a:lnTo>
                <a:lnTo>
                  <a:pt x="457200" y="2743200"/>
                </a:lnTo>
                <a:lnTo>
                  <a:pt x="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28" name="Rectangle 27"/>
          <p:cNvSpPr/>
          <p:nvPr userDrawn="1"/>
        </p:nvSpPr>
        <p:spPr bwMode="auto">
          <a:xfrm>
            <a:off x="0" y="0"/>
            <a:ext cx="121920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29" name="Freeform 21"/>
          <p:cNvSpPr>
            <a:spLocks noEditPoints="1"/>
          </p:cNvSpPr>
          <p:nvPr userDrawn="1"/>
        </p:nvSpPr>
        <p:spPr bwMode="auto">
          <a:xfrm>
            <a:off x="5155469" y="3117458"/>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0">
                <a:srgbClr val="53BD4E"/>
              </a:gs>
              <a:gs pos="99000">
                <a:srgbClr val="54C8E8"/>
              </a:gs>
            </a:gsLst>
            <a:lin ang="2700000" scaled="0"/>
          </a:gradFill>
          <a:ln>
            <a:noFill/>
          </a:ln>
        </p:spPr>
        <p:txBody>
          <a:bodyPr vert="horz" wrap="square" lIns="91440" tIns="45720" rIns="91440" bIns="45720" numCol="1" anchor="t" anchorCtr="0" compatLnSpc="1"/>
          <a:lstStyle/>
          <a:p>
            <a:endParaRPr lang="en-US"/>
          </a:p>
        </p:txBody>
      </p:sp>
      <p:sp>
        <p:nvSpPr>
          <p:cNvPr id="31" name="Text Placeholder 30"/>
          <p:cNvSpPr>
            <a:spLocks noGrp="1"/>
          </p:cNvSpPr>
          <p:nvPr>
            <p:ph type="body" sz="quarter" idx="10" hasCustomPrompt="1"/>
          </p:nvPr>
        </p:nvSpPr>
        <p:spPr>
          <a:xfrm>
            <a:off x="2438400" y="4572000"/>
            <a:ext cx="7315200" cy="457200"/>
          </a:xfrm>
        </p:spPr>
        <p:txBody>
          <a:bodyPr>
            <a:noAutofit/>
          </a:bodyPr>
          <a:lstStyle>
            <a:lvl1pPr marL="57150" indent="0" algn="ctr">
              <a:buNone/>
              <a:defRPr sz="2400">
                <a:solidFill>
                  <a:schemeClr val="bg1"/>
                </a:solidFill>
              </a:defRPr>
            </a:lvl1pPr>
            <a:lvl2pPr marL="457200" indent="0" algn="ctr">
              <a:buNone/>
              <a:defRPr sz="2000">
                <a:solidFill>
                  <a:schemeClr val="bg1"/>
                </a:solidFill>
              </a:defRPr>
            </a:lvl2pPr>
            <a:lvl3pPr marL="800100" indent="0" algn="ctr">
              <a:buNone/>
              <a:defRPr sz="1800">
                <a:solidFill>
                  <a:schemeClr val="bg1"/>
                </a:solidFill>
              </a:defRPr>
            </a:lvl3pPr>
            <a:lvl4pPr marL="1198880" indent="0" algn="ctr">
              <a:buNone/>
              <a:defRPr sz="1600">
                <a:solidFill>
                  <a:schemeClr val="bg1"/>
                </a:solidFill>
              </a:defRPr>
            </a:lvl4pPr>
            <a:lvl5pPr marL="1604645" indent="0" algn="ctr">
              <a:buNone/>
              <a:defRPr sz="1600">
                <a:solidFill>
                  <a:schemeClr val="bg1"/>
                </a:solidFill>
              </a:defRPr>
            </a:lvl5pPr>
          </a:lstStyle>
          <a:p>
            <a:pPr lvl="0"/>
            <a:r>
              <a:rPr lang="en-US" dirty="0"/>
              <a:t>&lt;Call to action&gt;</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xit" presetSubtype="32" fill="hold" grpId="0" nodeType="withEffect">
                                  <p:stCondLst>
                                    <p:cond delay="0"/>
                                  </p:stCondLst>
                                  <p:childTnLst>
                                    <p:anim calcmode="lin" valueType="num">
                                      <p:cBhvr>
                                        <p:cTn id="6" dur="500"/>
                                        <p:tgtEl>
                                          <p:spTgt spid="20"/>
                                        </p:tgtEl>
                                        <p:attrNameLst>
                                          <p:attrName>ppt_w</p:attrName>
                                        </p:attrNameLst>
                                      </p:cBhvr>
                                      <p:tavLst>
                                        <p:tav tm="0">
                                          <p:val>
                                            <p:strVal val="ppt_w"/>
                                          </p:val>
                                        </p:tav>
                                        <p:tav tm="100000">
                                          <p:val>
                                            <p:fltVal val="0"/>
                                          </p:val>
                                        </p:tav>
                                      </p:tavLst>
                                    </p:anim>
                                    <p:anim calcmode="lin" valueType="num">
                                      <p:cBhvr>
                                        <p:cTn id="7" dur="500"/>
                                        <p:tgtEl>
                                          <p:spTgt spid="20"/>
                                        </p:tgtEl>
                                        <p:attrNameLst>
                                          <p:attrName>ppt_h</p:attrName>
                                        </p:attrNameLst>
                                      </p:cBhvr>
                                      <p:tavLst>
                                        <p:tav tm="0">
                                          <p:val>
                                            <p:strVal val="ppt_h"/>
                                          </p:val>
                                        </p:tav>
                                        <p:tav tm="100000">
                                          <p:val>
                                            <p:fltVal val="0"/>
                                          </p:val>
                                        </p:tav>
                                      </p:tavLst>
                                    </p:anim>
                                    <p:animEffect transition="out" filter="fade">
                                      <p:cBhvr>
                                        <p:cTn id="8" dur="500"/>
                                        <p:tgtEl>
                                          <p:spTgt spid="20"/>
                                        </p:tgtEl>
                                      </p:cBhvr>
                                    </p:animEffect>
                                    <p:set>
                                      <p:cBhvr>
                                        <p:cTn id="9" dur="1" fill="hold">
                                          <p:stCondLst>
                                            <p:cond delay="499"/>
                                          </p:stCondLst>
                                        </p:cTn>
                                        <p:tgtEl>
                                          <p:spTgt spid="20"/>
                                        </p:tgtEl>
                                        <p:attrNameLst>
                                          <p:attrName>style.visibility</p:attrName>
                                        </p:attrNameLst>
                                      </p:cBhvr>
                                      <p:to>
                                        <p:strVal val="hidden"/>
                                      </p:to>
                                    </p:set>
                                  </p:childTnLst>
                                </p:cTn>
                              </p:par>
                            </p:childTnLst>
                          </p:cTn>
                        </p:par>
                        <p:par>
                          <p:cTn id="10" fill="hold">
                            <p:stCondLst>
                              <p:cond delay="500"/>
                            </p:stCondLst>
                            <p:childTnLst>
                              <p:par>
                                <p:cTn id="11" presetID="23" presetClass="entr" presetSubtype="16" fill="hold" grpId="2"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250" fill="hold"/>
                                        <p:tgtEl>
                                          <p:spTgt spid="21"/>
                                        </p:tgtEl>
                                        <p:attrNameLst>
                                          <p:attrName>ppt_w</p:attrName>
                                        </p:attrNameLst>
                                      </p:cBhvr>
                                      <p:tavLst>
                                        <p:tav tm="0">
                                          <p:val>
                                            <p:fltVal val="0"/>
                                          </p:val>
                                        </p:tav>
                                        <p:tav tm="100000">
                                          <p:val>
                                            <p:strVal val="#ppt_w"/>
                                          </p:val>
                                        </p:tav>
                                      </p:tavLst>
                                    </p:anim>
                                    <p:anim calcmode="lin" valueType="num">
                                      <p:cBhvr>
                                        <p:cTn id="14" dur="250" fill="hold"/>
                                        <p:tgtEl>
                                          <p:spTgt spid="21"/>
                                        </p:tgtEl>
                                        <p:attrNameLst>
                                          <p:attrName>ppt_h</p:attrName>
                                        </p:attrNameLst>
                                      </p:cBhvr>
                                      <p:tavLst>
                                        <p:tav tm="0">
                                          <p:val>
                                            <p:fltVal val="0"/>
                                          </p:val>
                                        </p:tav>
                                        <p:tav tm="100000">
                                          <p:val>
                                            <p:strVal val="#ppt_h"/>
                                          </p:val>
                                        </p:tav>
                                      </p:tavLst>
                                    </p:anim>
                                  </p:childTnLst>
                                </p:cTn>
                              </p:par>
                            </p:childTnLst>
                          </p:cTn>
                        </p:par>
                        <p:par>
                          <p:cTn id="15" fill="hold">
                            <p:stCondLst>
                              <p:cond delay="1000"/>
                            </p:stCondLst>
                            <p:childTnLst>
                              <p:par>
                                <p:cTn id="16" presetID="1" presetClass="entr" presetSubtype="0" fill="hold" grpId="1" nodeType="afterEffect">
                                  <p:stCondLst>
                                    <p:cond delay="250"/>
                                  </p:stCondLst>
                                  <p:childTnLst>
                                    <p:set>
                                      <p:cBhvr>
                                        <p:cTn id="17" dur="1" fill="hold">
                                          <p:stCondLst>
                                            <p:cond delay="0"/>
                                          </p:stCondLst>
                                        </p:cTn>
                                        <p:tgtEl>
                                          <p:spTgt spid="25"/>
                                        </p:tgtEl>
                                        <p:attrNameLst>
                                          <p:attrName>style.visibility</p:attrName>
                                        </p:attrNameLst>
                                      </p:cBhvr>
                                      <p:to>
                                        <p:strVal val="visible"/>
                                      </p:to>
                                    </p:set>
                                  </p:childTnLst>
                                </p:cTn>
                              </p:par>
                            </p:childTnLst>
                          </p:cTn>
                        </p:par>
                        <p:par>
                          <p:cTn id="18" fill="hold">
                            <p:stCondLst>
                              <p:cond delay="1250"/>
                            </p:stCondLst>
                            <p:childTnLst>
                              <p:par>
                                <p:cTn id="19" presetID="17" presetClass="entr" presetSubtype="1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380" fill="hold"/>
                                        <p:tgtEl>
                                          <p:spTgt spid="23"/>
                                        </p:tgtEl>
                                        <p:attrNameLst>
                                          <p:attrName>ppt_w</p:attrName>
                                        </p:attrNameLst>
                                      </p:cBhvr>
                                      <p:tavLst>
                                        <p:tav tm="0">
                                          <p:val>
                                            <p:fltVal val="0"/>
                                          </p:val>
                                        </p:tav>
                                        <p:tav tm="100000">
                                          <p:val>
                                            <p:strVal val="#ppt_w"/>
                                          </p:val>
                                        </p:tav>
                                      </p:tavLst>
                                    </p:anim>
                                    <p:anim calcmode="lin" valueType="num">
                                      <p:cBhvr>
                                        <p:cTn id="22" dur="380" fill="hold"/>
                                        <p:tgtEl>
                                          <p:spTgt spid="23"/>
                                        </p:tgtEl>
                                        <p:attrNameLst>
                                          <p:attrName>ppt_h</p:attrName>
                                        </p:attrNameLst>
                                      </p:cBhvr>
                                      <p:tavLst>
                                        <p:tav tm="0">
                                          <p:val>
                                            <p:strVal val="#ppt_h"/>
                                          </p:val>
                                        </p:tav>
                                        <p:tav tm="100000">
                                          <p:val>
                                            <p:strVal val="#ppt_h"/>
                                          </p:val>
                                        </p:tav>
                                      </p:tavLst>
                                    </p:anim>
                                  </p:childTnLst>
                                </p:cTn>
                              </p:par>
                              <p:par>
                                <p:cTn id="23" presetID="17" presetClass="entr" presetSubtype="1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380" fill="hold"/>
                                        <p:tgtEl>
                                          <p:spTgt spid="22"/>
                                        </p:tgtEl>
                                        <p:attrNameLst>
                                          <p:attrName>ppt_w</p:attrName>
                                        </p:attrNameLst>
                                      </p:cBhvr>
                                      <p:tavLst>
                                        <p:tav tm="0">
                                          <p:val>
                                            <p:fltVal val="0"/>
                                          </p:val>
                                        </p:tav>
                                        <p:tav tm="100000">
                                          <p:val>
                                            <p:strVal val="#ppt_w"/>
                                          </p:val>
                                        </p:tav>
                                      </p:tavLst>
                                    </p:anim>
                                    <p:anim calcmode="lin" valueType="num">
                                      <p:cBhvr>
                                        <p:cTn id="26" dur="380" fill="hold"/>
                                        <p:tgtEl>
                                          <p:spTgt spid="22"/>
                                        </p:tgtEl>
                                        <p:attrNameLst>
                                          <p:attrName>ppt_h</p:attrName>
                                        </p:attrNameLst>
                                      </p:cBhvr>
                                      <p:tavLst>
                                        <p:tav tm="0">
                                          <p:val>
                                            <p:strVal val="#ppt_h"/>
                                          </p:val>
                                        </p:tav>
                                        <p:tav tm="100000">
                                          <p:val>
                                            <p:strVal val="#ppt_h"/>
                                          </p:val>
                                        </p:tav>
                                      </p:tavLst>
                                    </p:anim>
                                  </p:childTnLst>
                                </p:cTn>
                              </p:par>
                              <p:par>
                                <p:cTn id="27" presetID="6" presetClass="emph" presetSubtype="0" autoRev="1" fill="hold" grpId="0" nodeType="withEffect">
                                  <p:stCondLst>
                                    <p:cond delay="0"/>
                                  </p:stCondLst>
                                  <p:childTnLst>
                                    <p:animScale>
                                      <p:cBhvr>
                                        <p:cTn id="28" dur="250" fill="hold"/>
                                        <p:tgtEl>
                                          <p:spTgt spid="21"/>
                                        </p:tgtEl>
                                      </p:cBhvr>
                                      <p:by x="110000" y="100000"/>
                                    </p:animScale>
                                  </p:childTnLst>
                                </p:cTn>
                              </p:par>
                              <p:par>
                                <p:cTn id="29" presetID="17" presetClass="exit" presetSubtype="1" fill="hold" grpId="1" nodeType="withEffect">
                                  <p:stCondLst>
                                    <p:cond delay="250"/>
                                  </p:stCondLst>
                                  <p:childTnLst>
                                    <p:anim calcmode="lin" valueType="num">
                                      <p:cBhvr>
                                        <p:cTn id="30" dur="250"/>
                                        <p:tgtEl>
                                          <p:spTgt spid="21"/>
                                        </p:tgtEl>
                                        <p:attrNameLst>
                                          <p:attrName>ppt_x</p:attrName>
                                        </p:attrNameLst>
                                      </p:cBhvr>
                                      <p:tavLst>
                                        <p:tav tm="0">
                                          <p:val>
                                            <p:strVal val="ppt_x"/>
                                          </p:val>
                                        </p:tav>
                                        <p:tav tm="100000">
                                          <p:val>
                                            <p:strVal val="ppt_x"/>
                                          </p:val>
                                        </p:tav>
                                      </p:tavLst>
                                    </p:anim>
                                    <p:anim calcmode="lin" valueType="num">
                                      <p:cBhvr>
                                        <p:cTn id="31" dur="250"/>
                                        <p:tgtEl>
                                          <p:spTgt spid="21"/>
                                        </p:tgtEl>
                                        <p:attrNameLst>
                                          <p:attrName>ppt_y</p:attrName>
                                        </p:attrNameLst>
                                      </p:cBhvr>
                                      <p:tavLst>
                                        <p:tav tm="0">
                                          <p:val>
                                            <p:strVal val="ppt_y"/>
                                          </p:val>
                                        </p:tav>
                                        <p:tav tm="100000">
                                          <p:val>
                                            <p:strVal val="ppt_y-ppt_h/2"/>
                                          </p:val>
                                        </p:tav>
                                      </p:tavLst>
                                    </p:anim>
                                    <p:anim calcmode="lin" valueType="num">
                                      <p:cBhvr>
                                        <p:cTn id="32" dur="250"/>
                                        <p:tgtEl>
                                          <p:spTgt spid="21"/>
                                        </p:tgtEl>
                                        <p:attrNameLst>
                                          <p:attrName>ppt_w</p:attrName>
                                        </p:attrNameLst>
                                      </p:cBhvr>
                                      <p:tavLst>
                                        <p:tav tm="0">
                                          <p:val>
                                            <p:strVal val="ppt_w"/>
                                          </p:val>
                                        </p:tav>
                                        <p:tav tm="100000">
                                          <p:val>
                                            <p:strVal val="ppt_w"/>
                                          </p:val>
                                        </p:tav>
                                      </p:tavLst>
                                    </p:anim>
                                    <p:anim calcmode="lin" valueType="num">
                                      <p:cBhvr>
                                        <p:cTn id="33" dur="250"/>
                                        <p:tgtEl>
                                          <p:spTgt spid="21"/>
                                        </p:tgtEl>
                                        <p:attrNameLst>
                                          <p:attrName>ppt_h</p:attrName>
                                        </p:attrNameLst>
                                      </p:cBhvr>
                                      <p:tavLst>
                                        <p:tav tm="0">
                                          <p:val>
                                            <p:strVal val="ppt_h"/>
                                          </p:val>
                                        </p:tav>
                                        <p:tav tm="100000">
                                          <p:val>
                                            <p:fltVal val="0"/>
                                          </p:val>
                                        </p:tav>
                                      </p:tavLst>
                                    </p:anim>
                                    <p:set>
                                      <p:cBhvr>
                                        <p:cTn id="34" dur="1" fill="hold">
                                          <p:stCondLst>
                                            <p:cond delay="249"/>
                                          </p:stCondLst>
                                        </p:cTn>
                                        <p:tgtEl>
                                          <p:spTgt spid="21"/>
                                        </p:tgtEl>
                                        <p:attrNameLst>
                                          <p:attrName>style.visibility</p:attrName>
                                        </p:attrNameLst>
                                      </p:cBhvr>
                                      <p:to>
                                        <p:strVal val="hidden"/>
                                      </p:to>
                                    </p:set>
                                  </p:childTnLst>
                                </p:cTn>
                              </p:par>
                              <p:par>
                                <p:cTn id="35" presetID="1" presetClass="entr" presetSubtype="0" fill="hold" grpId="1"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42" presetClass="path" presetSubtype="0" accel="70000" decel="20000" fill="hold" grpId="2" nodeType="withEffect">
                                  <p:stCondLst>
                                    <p:cond delay="0"/>
                                  </p:stCondLst>
                                  <p:childTnLst>
                                    <p:animMotion origin="layout" path="M 0 0 L 0 0.4 " pathEditMode="relative" rAng="0" ptsTypes="AA">
                                      <p:cBhvr>
                                        <p:cTn id="38" dur="500" spd="-100000" fill="hold"/>
                                        <p:tgtEl>
                                          <p:spTgt spid="24"/>
                                        </p:tgtEl>
                                        <p:attrNameLst>
                                          <p:attrName>ppt_x</p:attrName>
                                          <p:attrName>ppt_y</p:attrName>
                                        </p:attrNameLst>
                                      </p:cBhvr>
                                      <p:rCtr x="0" y="20000"/>
                                    </p:animMotion>
                                  </p:childTnLst>
                                </p:cTn>
                              </p:par>
                              <p:par>
                                <p:cTn id="39" presetID="42" presetClass="path" presetSubtype="0" accel="50000" decel="50000" autoRev="1" fill="hold" grpId="0" nodeType="withEffect">
                                  <p:stCondLst>
                                    <p:cond delay="0"/>
                                  </p:stCondLst>
                                  <p:childTnLst>
                                    <p:animMotion origin="layout" path="M 0 1.11022E-16 L 0 0.01667 " pathEditMode="relative" rAng="0" ptsTypes="AA">
                                      <p:cBhvr>
                                        <p:cTn id="40" dur="130" fill="hold"/>
                                        <p:tgtEl>
                                          <p:spTgt spid="25"/>
                                        </p:tgtEl>
                                        <p:attrNameLst>
                                          <p:attrName>ppt_x</p:attrName>
                                          <p:attrName>ppt_y</p:attrName>
                                        </p:attrNameLst>
                                      </p:cBhvr>
                                      <p:rCtr x="0" y="833"/>
                                    </p:animMotion>
                                  </p:childTnLst>
                                </p:cTn>
                              </p:par>
                              <p:par>
                                <p:cTn id="41" presetID="6" presetClass="emph" presetSubtype="0" decel="50000" autoRev="1" fill="hold" grpId="0" nodeType="withEffect">
                                  <p:stCondLst>
                                    <p:cond delay="0"/>
                                  </p:stCondLst>
                                  <p:childTnLst>
                                    <p:animScale>
                                      <p:cBhvr>
                                        <p:cTn id="42" dur="130" fill="hold"/>
                                        <p:tgtEl>
                                          <p:spTgt spid="24"/>
                                        </p:tgtEl>
                                      </p:cBhvr>
                                      <p:by x="110000" y="100000"/>
                                    </p:animScale>
                                  </p:childTnLst>
                                </p:cTn>
                              </p:par>
                              <p:par>
                                <p:cTn id="43" presetID="17" presetClass="exit" presetSubtype="1" fill="hold" grpId="1" nodeType="withEffect">
                                  <p:stCondLst>
                                    <p:cond delay="170"/>
                                  </p:stCondLst>
                                  <p:childTnLst>
                                    <p:anim calcmode="lin" valueType="num">
                                      <p:cBhvr>
                                        <p:cTn id="44" dur="250"/>
                                        <p:tgtEl>
                                          <p:spTgt spid="23"/>
                                        </p:tgtEl>
                                        <p:attrNameLst>
                                          <p:attrName>ppt_x</p:attrName>
                                        </p:attrNameLst>
                                      </p:cBhvr>
                                      <p:tavLst>
                                        <p:tav tm="0">
                                          <p:val>
                                            <p:strVal val="ppt_x"/>
                                          </p:val>
                                        </p:tav>
                                        <p:tav tm="100000">
                                          <p:val>
                                            <p:strVal val="ppt_x"/>
                                          </p:val>
                                        </p:tav>
                                      </p:tavLst>
                                    </p:anim>
                                    <p:anim calcmode="lin" valueType="num">
                                      <p:cBhvr>
                                        <p:cTn id="45" dur="250"/>
                                        <p:tgtEl>
                                          <p:spTgt spid="23"/>
                                        </p:tgtEl>
                                        <p:attrNameLst>
                                          <p:attrName>ppt_y</p:attrName>
                                        </p:attrNameLst>
                                      </p:cBhvr>
                                      <p:tavLst>
                                        <p:tav tm="0">
                                          <p:val>
                                            <p:strVal val="ppt_y"/>
                                          </p:val>
                                        </p:tav>
                                        <p:tav tm="100000">
                                          <p:val>
                                            <p:strVal val="ppt_y-ppt_h/2"/>
                                          </p:val>
                                        </p:tav>
                                      </p:tavLst>
                                    </p:anim>
                                    <p:anim calcmode="lin" valueType="num">
                                      <p:cBhvr>
                                        <p:cTn id="46" dur="250"/>
                                        <p:tgtEl>
                                          <p:spTgt spid="23"/>
                                        </p:tgtEl>
                                        <p:attrNameLst>
                                          <p:attrName>ppt_w</p:attrName>
                                        </p:attrNameLst>
                                      </p:cBhvr>
                                      <p:tavLst>
                                        <p:tav tm="0">
                                          <p:val>
                                            <p:strVal val="ppt_w"/>
                                          </p:val>
                                        </p:tav>
                                        <p:tav tm="100000">
                                          <p:val>
                                            <p:strVal val="ppt_w"/>
                                          </p:val>
                                        </p:tav>
                                      </p:tavLst>
                                    </p:anim>
                                    <p:anim calcmode="lin" valueType="num">
                                      <p:cBhvr>
                                        <p:cTn id="47" dur="250"/>
                                        <p:tgtEl>
                                          <p:spTgt spid="23"/>
                                        </p:tgtEl>
                                        <p:attrNameLst>
                                          <p:attrName>ppt_h</p:attrName>
                                        </p:attrNameLst>
                                      </p:cBhvr>
                                      <p:tavLst>
                                        <p:tav tm="0">
                                          <p:val>
                                            <p:strVal val="ppt_h"/>
                                          </p:val>
                                        </p:tav>
                                        <p:tav tm="100000">
                                          <p:val>
                                            <p:fltVal val="0"/>
                                          </p:val>
                                        </p:tav>
                                      </p:tavLst>
                                    </p:anim>
                                    <p:set>
                                      <p:cBhvr>
                                        <p:cTn id="48" dur="1" fill="hold">
                                          <p:stCondLst>
                                            <p:cond delay="249"/>
                                          </p:stCondLst>
                                        </p:cTn>
                                        <p:tgtEl>
                                          <p:spTgt spid="23"/>
                                        </p:tgtEl>
                                        <p:attrNameLst>
                                          <p:attrName>style.visibility</p:attrName>
                                        </p:attrNameLst>
                                      </p:cBhvr>
                                      <p:to>
                                        <p:strVal val="hidden"/>
                                      </p:to>
                                    </p:set>
                                  </p:childTnLst>
                                </p:cTn>
                              </p:par>
                              <p:par>
                                <p:cTn id="49" presetID="17" presetClass="exit" presetSubtype="1" fill="hold" grpId="1" nodeType="withEffect">
                                  <p:stCondLst>
                                    <p:cond delay="170"/>
                                  </p:stCondLst>
                                  <p:childTnLst>
                                    <p:anim calcmode="lin" valueType="num">
                                      <p:cBhvr>
                                        <p:cTn id="50" dur="250"/>
                                        <p:tgtEl>
                                          <p:spTgt spid="22"/>
                                        </p:tgtEl>
                                        <p:attrNameLst>
                                          <p:attrName>ppt_x</p:attrName>
                                        </p:attrNameLst>
                                      </p:cBhvr>
                                      <p:tavLst>
                                        <p:tav tm="0">
                                          <p:val>
                                            <p:strVal val="ppt_x"/>
                                          </p:val>
                                        </p:tav>
                                        <p:tav tm="100000">
                                          <p:val>
                                            <p:strVal val="ppt_x"/>
                                          </p:val>
                                        </p:tav>
                                      </p:tavLst>
                                    </p:anim>
                                    <p:anim calcmode="lin" valueType="num">
                                      <p:cBhvr>
                                        <p:cTn id="51" dur="250"/>
                                        <p:tgtEl>
                                          <p:spTgt spid="22"/>
                                        </p:tgtEl>
                                        <p:attrNameLst>
                                          <p:attrName>ppt_y</p:attrName>
                                        </p:attrNameLst>
                                      </p:cBhvr>
                                      <p:tavLst>
                                        <p:tav tm="0">
                                          <p:val>
                                            <p:strVal val="ppt_y"/>
                                          </p:val>
                                        </p:tav>
                                        <p:tav tm="100000">
                                          <p:val>
                                            <p:strVal val="ppt_y-ppt_h/2"/>
                                          </p:val>
                                        </p:tav>
                                      </p:tavLst>
                                    </p:anim>
                                    <p:anim calcmode="lin" valueType="num">
                                      <p:cBhvr>
                                        <p:cTn id="52" dur="250"/>
                                        <p:tgtEl>
                                          <p:spTgt spid="22"/>
                                        </p:tgtEl>
                                        <p:attrNameLst>
                                          <p:attrName>ppt_w</p:attrName>
                                        </p:attrNameLst>
                                      </p:cBhvr>
                                      <p:tavLst>
                                        <p:tav tm="0">
                                          <p:val>
                                            <p:strVal val="ppt_w"/>
                                          </p:val>
                                        </p:tav>
                                        <p:tav tm="100000">
                                          <p:val>
                                            <p:strVal val="ppt_w"/>
                                          </p:val>
                                        </p:tav>
                                      </p:tavLst>
                                    </p:anim>
                                    <p:anim calcmode="lin" valueType="num">
                                      <p:cBhvr>
                                        <p:cTn id="53" dur="250"/>
                                        <p:tgtEl>
                                          <p:spTgt spid="22"/>
                                        </p:tgtEl>
                                        <p:attrNameLst>
                                          <p:attrName>ppt_h</p:attrName>
                                        </p:attrNameLst>
                                      </p:cBhvr>
                                      <p:tavLst>
                                        <p:tav tm="0">
                                          <p:val>
                                            <p:strVal val="ppt_h"/>
                                          </p:val>
                                        </p:tav>
                                        <p:tav tm="100000">
                                          <p:val>
                                            <p:fltVal val="0"/>
                                          </p:val>
                                        </p:tav>
                                      </p:tavLst>
                                    </p:anim>
                                    <p:set>
                                      <p:cBhvr>
                                        <p:cTn id="54" dur="1" fill="hold">
                                          <p:stCondLst>
                                            <p:cond delay="249"/>
                                          </p:stCondLst>
                                        </p:cTn>
                                        <p:tgtEl>
                                          <p:spTgt spid="22"/>
                                        </p:tgtEl>
                                        <p:attrNameLst>
                                          <p:attrName>style.visibility</p:attrName>
                                        </p:attrNameLst>
                                      </p:cBhvr>
                                      <p:to>
                                        <p:strVal val="hidden"/>
                                      </p:to>
                                    </p:set>
                                  </p:childTnLst>
                                </p:cTn>
                              </p:par>
                              <p:par>
                                <p:cTn id="55" presetID="6" presetClass="emph" presetSubtype="0" fill="hold" grpId="2" nodeType="withEffect">
                                  <p:stCondLst>
                                    <p:cond delay="170"/>
                                  </p:stCondLst>
                                  <p:childTnLst>
                                    <p:animScale>
                                      <p:cBhvr>
                                        <p:cTn id="56" dur="250" fill="hold"/>
                                        <p:tgtEl>
                                          <p:spTgt spid="23"/>
                                        </p:tgtEl>
                                      </p:cBhvr>
                                      <p:by x="150000" y="100000"/>
                                    </p:animScale>
                                  </p:childTnLst>
                                </p:cTn>
                              </p:par>
                              <p:par>
                                <p:cTn id="57" presetID="6" presetClass="emph" presetSubtype="0" fill="hold" grpId="2" nodeType="withEffect">
                                  <p:stCondLst>
                                    <p:cond delay="170"/>
                                  </p:stCondLst>
                                  <p:childTnLst>
                                    <p:animScale>
                                      <p:cBhvr>
                                        <p:cTn id="58" dur="250" fill="hold"/>
                                        <p:tgtEl>
                                          <p:spTgt spid="22"/>
                                        </p:tgtEl>
                                      </p:cBhvr>
                                      <p:by x="150000" y="100000"/>
                                    </p:animScale>
                                  </p:childTnLst>
                                </p:cTn>
                              </p:par>
                              <p:par>
                                <p:cTn id="59" presetID="10" presetClass="entr" presetSubtype="0" fill="hold" grpId="0" nodeType="withEffect">
                                  <p:stCondLst>
                                    <p:cond delay="38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250"/>
                                        <p:tgtEl>
                                          <p:spTgt spid="29"/>
                                        </p:tgtEl>
                                      </p:cBhvr>
                                    </p:animEffect>
                                  </p:childTnLst>
                                </p:cTn>
                              </p:par>
                              <p:par>
                                <p:cTn id="62" presetID="42" presetClass="path" presetSubtype="0" decel="100000" fill="hold" grpId="1" nodeType="withEffect">
                                  <p:stCondLst>
                                    <p:cond delay="380"/>
                                  </p:stCondLst>
                                  <p:childTnLst>
                                    <p:animMotion origin="layout" path="M 0 1.85185E-6 L 0 0.1 " pathEditMode="relative" rAng="0" ptsTypes="AA">
                                      <p:cBhvr>
                                        <p:cTn id="63" dur="250" spd="-100000" fill="hold"/>
                                        <p:tgtEl>
                                          <p:spTgt spid="29"/>
                                        </p:tgtEl>
                                        <p:attrNameLst>
                                          <p:attrName>ppt_x</p:attrName>
                                          <p:attrName>ppt_y</p:attrName>
                                        </p:attrNameLst>
                                      </p:cBhvr>
                                      <p:rCtr x="0" y="5000"/>
                                    </p:animMotion>
                                  </p:childTnLst>
                                </p:cTn>
                              </p:par>
                              <p:par>
                                <p:cTn id="64" presetID="17" presetClass="entr" presetSubtype="10" fill="hold" grpId="2" nodeType="withEffect">
                                  <p:stCondLst>
                                    <p:cond delay="0"/>
                                  </p:stCondLst>
                                  <p:childTnLst>
                                    <p:set>
                                      <p:cBhvr>
                                        <p:cTn id="65" dur="1" fill="hold">
                                          <p:stCondLst>
                                            <p:cond delay="0"/>
                                          </p:stCondLst>
                                        </p:cTn>
                                        <p:tgtEl>
                                          <p:spTgt spid="27"/>
                                        </p:tgtEl>
                                        <p:attrNameLst>
                                          <p:attrName>style.visibility</p:attrName>
                                        </p:attrNameLst>
                                      </p:cBhvr>
                                      <p:to>
                                        <p:strVal val="visible"/>
                                      </p:to>
                                    </p:set>
                                    <p:anim calcmode="lin" valueType="num">
                                      <p:cBhvr>
                                        <p:cTn id="66" dur="250" fill="hold"/>
                                        <p:tgtEl>
                                          <p:spTgt spid="27"/>
                                        </p:tgtEl>
                                        <p:attrNameLst>
                                          <p:attrName>ppt_w</p:attrName>
                                        </p:attrNameLst>
                                      </p:cBhvr>
                                      <p:tavLst>
                                        <p:tav tm="0">
                                          <p:val>
                                            <p:fltVal val="0"/>
                                          </p:val>
                                        </p:tav>
                                        <p:tav tm="100000">
                                          <p:val>
                                            <p:strVal val="#ppt_w"/>
                                          </p:val>
                                        </p:tav>
                                      </p:tavLst>
                                    </p:anim>
                                    <p:anim calcmode="lin" valueType="num">
                                      <p:cBhvr>
                                        <p:cTn id="67" dur="250" fill="hold"/>
                                        <p:tgtEl>
                                          <p:spTgt spid="27"/>
                                        </p:tgtEl>
                                        <p:attrNameLst>
                                          <p:attrName>ppt_h</p:attrName>
                                        </p:attrNameLst>
                                      </p:cBhvr>
                                      <p:tavLst>
                                        <p:tav tm="0">
                                          <p:val>
                                            <p:strVal val="#ppt_h"/>
                                          </p:val>
                                        </p:tav>
                                        <p:tav tm="100000">
                                          <p:val>
                                            <p:strVal val="#ppt_h"/>
                                          </p:val>
                                        </p:tav>
                                      </p:tavLst>
                                    </p:anim>
                                  </p:childTnLst>
                                </p:cTn>
                              </p:par>
                              <p:par>
                                <p:cTn id="68" presetID="42" presetClass="path" presetSubtype="0" accel="70000" decel="30000" fill="hold" grpId="0" nodeType="withEffect">
                                  <p:stCondLst>
                                    <p:cond delay="0"/>
                                  </p:stCondLst>
                                  <p:childTnLst>
                                    <p:animMotion origin="layout" path="M 5.55112E-17 -0.25764 L 5.55112E-17 0.14236 " pathEditMode="relative" rAng="0" ptsTypes="AA">
                                      <p:cBhvr>
                                        <p:cTn id="69" dur="500" spd="-100000" fill="hold"/>
                                        <p:tgtEl>
                                          <p:spTgt spid="27"/>
                                        </p:tgtEl>
                                        <p:attrNameLst>
                                          <p:attrName>ppt_x</p:attrName>
                                          <p:attrName>ppt_y</p:attrName>
                                        </p:attrNameLst>
                                      </p:cBhvr>
                                      <p:rCtr x="0" y="20000"/>
                                    </p:animMotion>
                                  </p:childTnLst>
                                </p:cTn>
                              </p:par>
                              <p:par>
                                <p:cTn id="70" presetID="6" presetClass="emph" presetSubtype="0" accel="26000" decel="74000" autoRev="1" fill="hold" grpId="1" nodeType="withEffect">
                                  <p:stCondLst>
                                    <p:cond delay="0"/>
                                  </p:stCondLst>
                                  <p:childTnLst>
                                    <p:animScale>
                                      <p:cBhvr>
                                        <p:cTn id="71" dur="250" fill="hold"/>
                                        <p:tgtEl>
                                          <p:spTgt spid="27"/>
                                        </p:tgtEl>
                                      </p:cBhvr>
                                      <p:by x="125000" y="125000"/>
                                    </p:animScale>
                                  </p:childTnLst>
                                </p:cTn>
                              </p:par>
                              <p:par>
                                <p:cTn id="72" presetID="17" presetClass="exit" presetSubtype="10" fill="hold" grpId="3" nodeType="withEffect">
                                  <p:stCondLst>
                                    <p:cond delay="130"/>
                                  </p:stCondLst>
                                  <p:childTnLst>
                                    <p:anim calcmode="lin" valueType="num">
                                      <p:cBhvr>
                                        <p:cTn id="73" dur="380"/>
                                        <p:tgtEl>
                                          <p:spTgt spid="27"/>
                                        </p:tgtEl>
                                        <p:attrNameLst>
                                          <p:attrName>ppt_w</p:attrName>
                                        </p:attrNameLst>
                                      </p:cBhvr>
                                      <p:tavLst>
                                        <p:tav tm="0">
                                          <p:val>
                                            <p:strVal val="ppt_w"/>
                                          </p:val>
                                        </p:tav>
                                        <p:tav tm="100000">
                                          <p:val>
                                            <p:fltVal val="0"/>
                                          </p:val>
                                        </p:tav>
                                      </p:tavLst>
                                    </p:anim>
                                    <p:anim calcmode="lin" valueType="num">
                                      <p:cBhvr>
                                        <p:cTn id="74" dur="380"/>
                                        <p:tgtEl>
                                          <p:spTgt spid="27"/>
                                        </p:tgtEl>
                                        <p:attrNameLst>
                                          <p:attrName>ppt_h</p:attrName>
                                        </p:attrNameLst>
                                      </p:cBhvr>
                                      <p:tavLst>
                                        <p:tav tm="0">
                                          <p:val>
                                            <p:strVal val="ppt_h"/>
                                          </p:val>
                                        </p:tav>
                                        <p:tav tm="100000">
                                          <p:val>
                                            <p:strVal val="ppt_h"/>
                                          </p:val>
                                        </p:tav>
                                      </p:tavLst>
                                    </p:anim>
                                    <p:set>
                                      <p:cBhvr>
                                        <p:cTn id="75" dur="1" fill="hold">
                                          <p:stCondLst>
                                            <p:cond delay="379"/>
                                          </p:stCondLst>
                                        </p:cTn>
                                        <p:tgtEl>
                                          <p:spTgt spid="27"/>
                                        </p:tgtEl>
                                        <p:attrNameLst>
                                          <p:attrName>style.visibility</p:attrName>
                                        </p:attrNameLst>
                                      </p:cBhvr>
                                      <p:to>
                                        <p:strVal val="hidden"/>
                                      </p:to>
                                    </p:set>
                                  </p:childTnLst>
                                </p:cTn>
                              </p:par>
                              <p:par>
                                <p:cTn id="76" presetID="17" presetClass="entr" presetSubtype="10" fill="hold" grpId="2" nodeType="withEffect">
                                  <p:stCondLst>
                                    <p:cond delay="0"/>
                                  </p:stCondLst>
                                  <p:childTnLst>
                                    <p:set>
                                      <p:cBhvr>
                                        <p:cTn id="77" dur="1" fill="hold">
                                          <p:stCondLst>
                                            <p:cond delay="0"/>
                                          </p:stCondLst>
                                        </p:cTn>
                                        <p:tgtEl>
                                          <p:spTgt spid="26"/>
                                        </p:tgtEl>
                                        <p:attrNameLst>
                                          <p:attrName>style.visibility</p:attrName>
                                        </p:attrNameLst>
                                      </p:cBhvr>
                                      <p:to>
                                        <p:strVal val="visible"/>
                                      </p:to>
                                    </p:set>
                                    <p:anim calcmode="lin" valueType="num">
                                      <p:cBhvr>
                                        <p:cTn id="78" dur="250" fill="hold"/>
                                        <p:tgtEl>
                                          <p:spTgt spid="26"/>
                                        </p:tgtEl>
                                        <p:attrNameLst>
                                          <p:attrName>ppt_w</p:attrName>
                                        </p:attrNameLst>
                                      </p:cBhvr>
                                      <p:tavLst>
                                        <p:tav tm="0">
                                          <p:val>
                                            <p:fltVal val="0"/>
                                          </p:val>
                                        </p:tav>
                                        <p:tav tm="100000">
                                          <p:val>
                                            <p:strVal val="#ppt_w"/>
                                          </p:val>
                                        </p:tav>
                                      </p:tavLst>
                                    </p:anim>
                                    <p:anim calcmode="lin" valueType="num">
                                      <p:cBhvr>
                                        <p:cTn id="79" dur="250" fill="hold"/>
                                        <p:tgtEl>
                                          <p:spTgt spid="26"/>
                                        </p:tgtEl>
                                        <p:attrNameLst>
                                          <p:attrName>ppt_h</p:attrName>
                                        </p:attrNameLst>
                                      </p:cBhvr>
                                      <p:tavLst>
                                        <p:tav tm="0">
                                          <p:val>
                                            <p:strVal val="#ppt_h"/>
                                          </p:val>
                                        </p:tav>
                                        <p:tav tm="100000">
                                          <p:val>
                                            <p:strVal val="#ppt_h"/>
                                          </p:val>
                                        </p:tav>
                                      </p:tavLst>
                                    </p:anim>
                                  </p:childTnLst>
                                </p:cTn>
                              </p:par>
                              <p:par>
                                <p:cTn id="80" presetID="42" presetClass="path" presetSubtype="0" accel="70000" decel="30000" fill="hold" grpId="0" nodeType="withEffect">
                                  <p:stCondLst>
                                    <p:cond delay="0"/>
                                  </p:stCondLst>
                                  <p:childTnLst>
                                    <p:animMotion origin="layout" path="M 0 -0.25764 L 0 0.14236 " pathEditMode="relative" rAng="0" ptsTypes="AA">
                                      <p:cBhvr>
                                        <p:cTn id="81" dur="500" spd="-100000" fill="hold"/>
                                        <p:tgtEl>
                                          <p:spTgt spid="26"/>
                                        </p:tgtEl>
                                        <p:attrNameLst>
                                          <p:attrName>ppt_x</p:attrName>
                                          <p:attrName>ppt_y</p:attrName>
                                        </p:attrNameLst>
                                      </p:cBhvr>
                                      <p:rCtr x="0" y="20000"/>
                                    </p:animMotion>
                                  </p:childTnLst>
                                </p:cTn>
                              </p:par>
                              <p:par>
                                <p:cTn id="82" presetID="6" presetClass="emph" presetSubtype="0" accel="26000" decel="74000" autoRev="1" fill="hold" grpId="1" nodeType="withEffect">
                                  <p:stCondLst>
                                    <p:cond delay="0"/>
                                  </p:stCondLst>
                                  <p:childTnLst>
                                    <p:animScale>
                                      <p:cBhvr>
                                        <p:cTn id="83" dur="250" fill="hold"/>
                                        <p:tgtEl>
                                          <p:spTgt spid="26"/>
                                        </p:tgtEl>
                                      </p:cBhvr>
                                      <p:by x="125000" y="125000"/>
                                    </p:animScale>
                                  </p:childTnLst>
                                </p:cTn>
                              </p:par>
                              <p:par>
                                <p:cTn id="84" presetID="17" presetClass="exit" presetSubtype="10" fill="hold" grpId="3" nodeType="withEffect">
                                  <p:stCondLst>
                                    <p:cond delay="130"/>
                                  </p:stCondLst>
                                  <p:childTnLst>
                                    <p:anim calcmode="lin" valueType="num">
                                      <p:cBhvr>
                                        <p:cTn id="85" dur="380"/>
                                        <p:tgtEl>
                                          <p:spTgt spid="26"/>
                                        </p:tgtEl>
                                        <p:attrNameLst>
                                          <p:attrName>ppt_w</p:attrName>
                                        </p:attrNameLst>
                                      </p:cBhvr>
                                      <p:tavLst>
                                        <p:tav tm="0">
                                          <p:val>
                                            <p:strVal val="ppt_w"/>
                                          </p:val>
                                        </p:tav>
                                        <p:tav tm="100000">
                                          <p:val>
                                            <p:fltVal val="0"/>
                                          </p:val>
                                        </p:tav>
                                      </p:tavLst>
                                    </p:anim>
                                    <p:anim calcmode="lin" valueType="num">
                                      <p:cBhvr>
                                        <p:cTn id="86" dur="380"/>
                                        <p:tgtEl>
                                          <p:spTgt spid="26"/>
                                        </p:tgtEl>
                                        <p:attrNameLst>
                                          <p:attrName>ppt_h</p:attrName>
                                        </p:attrNameLst>
                                      </p:cBhvr>
                                      <p:tavLst>
                                        <p:tav tm="0">
                                          <p:val>
                                            <p:strVal val="ppt_h"/>
                                          </p:val>
                                        </p:tav>
                                        <p:tav tm="100000">
                                          <p:val>
                                            <p:strVal val="ppt_h"/>
                                          </p:val>
                                        </p:tav>
                                      </p:tavLst>
                                    </p:anim>
                                    <p:set>
                                      <p:cBhvr>
                                        <p:cTn id="87" dur="1" fill="hold">
                                          <p:stCondLst>
                                            <p:cond delay="379"/>
                                          </p:stCondLst>
                                        </p:cTn>
                                        <p:tgtEl>
                                          <p:spTgt spid="26"/>
                                        </p:tgtEl>
                                        <p:attrNameLst>
                                          <p:attrName>style.visibility</p:attrName>
                                        </p:attrNameLst>
                                      </p:cBhvr>
                                      <p:to>
                                        <p:strVal val="hidden"/>
                                      </p:to>
                                    </p:set>
                                  </p:childTnLst>
                                </p:cTn>
                              </p:par>
                            </p:childTnLst>
                          </p:cTn>
                        </p:par>
                        <p:par>
                          <p:cTn id="88" fill="hold">
                            <p:stCondLst>
                              <p:cond delay="1750"/>
                            </p:stCondLst>
                            <p:childTnLst>
                              <p:par>
                                <p:cTn id="89" presetID="23" presetClass="entr" presetSubtype="16" fill="hold" grpId="0" nodeType="afterEffect">
                                  <p:stCondLst>
                                    <p:cond delay="0"/>
                                  </p:stCondLst>
                                  <p:childTnLst>
                                    <p:set>
                                      <p:cBhvr>
                                        <p:cTn id="90" dur="1" fill="hold">
                                          <p:stCondLst>
                                            <p:cond delay="0"/>
                                          </p:stCondLst>
                                        </p:cTn>
                                        <p:tgtEl>
                                          <p:spTgt spid="28"/>
                                        </p:tgtEl>
                                        <p:attrNameLst>
                                          <p:attrName>style.visibility</p:attrName>
                                        </p:attrNameLst>
                                      </p:cBhvr>
                                      <p:to>
                                        <p:strVal val="visible"/>
                                      </p:to>
                                    </p:set>
                                    <p:anim calcmode="lin" valueType="num">
                                      <p:cBhvr>
                                        <p:cTn id="91" dur="500" fill="hold"/>
                                        <p:tgtEl>
                                          <p:spTgt spid="28"/>
                                        </p:tgtEl>
                                        <p:attrNameLst>
                                          <p:attrName>ppt_w</p:attrName>
                                        </p:attrNameLst>
                                      </p:cBhvr>
                                      <p:tavLst>
                                        <p:tav tm="0">
                                          <p:val>
                                            <p:fltVal val="0"/>
                                          </p:val>
                                        </p:tav>
                                        <p:tav tm="100000">
                                          <p:val>
                                            <p:strVal val="#ppt_w"/>
                                          </p:val>
                                        </p:tav>
                                      </p:tavLst>
                                    </p:anim>
                                    <p:anim calcmode="lin" valueType="num">
                                      <p:cBhvr>
                                        <p:cTn id="92" dur="500" fill="hold"/>
                                        <p:tgtEl>
                                          <p:spTgt spid="28"/>
                                        </p:tgtEl>
                                        <p:attrNameLst>
                                          <p:attrName>ppt_h</p:attrName>
                                        </p:attrNameLst>
                                      </p:cBhvr>
                                      <p:tavLst>
                                        <p:tav tm="0">
                                          <p:val>
                                            <p:fltVal val="0"/>
                                          </p:val>
                                        </p:tav>
                                        <p:tav tm="100000">
                                          <p:val>
                                            <p:strVal val="#ppt_h"/>
                                          </p:val>
                                        </p:tav>
                                      </p:tavLst>
                                    </p:anim>
                                  </p:childTnLst>
                                </p:cTn>
                              </p:par>
                            </p:childTnLst>
                          </p:cTn>
                        </p:par>
                        <p:par>
                          <p:cTn id="93" fill="hold">
                            <p:stCondLst>
                              <p:cond delay="2250"/>
                            </p:stCondLst>
                            <p:childTnLst>
                              <p:par>
                                <p:cTn id="94" presetID="22" presetClass="entr" presetSubtype="8" fill="hold" grpId="0" nodeType="afterEffect">
                                  <p:stCondLst>
                                    <p:cond delay="250"/>
                                  </p:stCondLst>
                                  <p:childTnLst>
                                    <p:set>
                                      <p:cBhvr>
                                        <p:cTn id="95" dur="1" fill="hold">
                                          <p:stCondLst>
                                            <p:cond delay="0"/>
                                          </p:stCondLst>
                                        </p:cTn>
                                        <p:tgtEl>
                                          <p:spTgt spid="31"/>
                                        </p:tgtEl>
                                        <p:attrNameLst>
                                          <p:attrName>style.visibility</p:attrName>
                                        </p:attrNameLst>
                                      </p:cBhvr>
                                      <p:to>
                                        <p:strVal val="visible"/>
                                      </p:to>
                                    </p:set>
                                    <p:animEffect transition="in" filter="wipe(left)">
                                      <p:cBhvr>
                                        <p:cTn id="96"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1" grpId="2" animBg="1"/>
      <p:bldP spid="21" grpId="3" animBg="1"/>
      <p:bldP spid="21" grpId="4" animBg="1"/>
      <p:bldP spid="21" grpId="5" animBg="1"/>
      <p:bldP spid="22" grpId="0" animBg="1"/>
      <p:bldP spid="22" grpId="1" animBg="1"/>
      <p:bldP spid="22" grpId="2" animBg="1"/>
      <p:bldP spid="22" grpId="3" animBg="1"/>
      <p:bldP spid="22" grpId="4" animBg="1"/>
      <p:bldP spid="22" grpId="5" animBg="1"/>
      <p:bldP spid="23" grpId="0" animBg="1"/>
      <p:bldP spid="23" grpId="1" animBg="1"/>
      <p:bldP spid="23" grpId="2" animBg="1"/>
      <p:bldP spid="23" grpId="3" animBg="1"/>
      <p:bldP spid="23" grpId="4" animBg="1"/>
      <p:bldP spid="23" grpId="5" animBg="1"/>
      <p:bldP spid="24" grpId="0" animBg="1"/>
      <p:bldP spid="24" grpId="1" animBg="1"/>
      <p:bldP spid="24" grpId="2" animBg="1"/>
      <p:bldP spid="24" grpId="3" animBg="1"/>
      <p:bldP spid="24" grpId="4" animBg="1"/>
      <p:bldP spid="24" grpId="5" animBg="1"/>
      <p:bldP spid="25" grpId="0" animBg="1"/>
      <p:bldP spid="25" grpId="1" animBg="1"/>
      <p:bldP spid="25" grpId="2" animBg="1"/>
      <p:bldP spid="25" grpId="3" animBg="1"/>
      <p:bldP spid="26" grpId="0" animBg="1"/>
      <p:bldP spid="26" grpId="1" animBg="1"/>
      <p:bldP spid="26" grpId="2" animBg="1"/>
      <p:bldP spid="26" grpId="3" animBg="1"/>
      <p:bldP spid="26" grpId="4" animBg="1"/>
      <p:bldP spid="26" grpId="5" animBg="1"/>
      <p:bldP spid="26" grpId="6" animBg="1"/>
      <p:bldP spid="26" grpId="7" animBg="1"/>
      <p:bldP spid="27" grpId="0" animBg="1"/>
      <p:bldP spid="27" grpId="1" animBg="1"/>
      <p:bldP spid="27" grpId="2" animBg="1"/>
      <p:bldP spid="27" grpId="3" animBg="1"/>
      <p:bldP spid="27" grpId="4" animBg="1"/>
      <p:bldP spid="27" grpId="5" animBg="1"/>
      <p:bldP spid="27" grpId="6" animBg="1"/>
      <p:bldP spid="27" grpId="7" animBg="1"/>
      <p:bldP spid="28" grpId="0" animBg="1"/>
      <p:bldP spid="28" grpId="1" animBg="1"/>
      <p:bldP spid="29" grpId="0" animBg="1"/>
      <p:bldP spid="29" grpId="1" animBg="1"/>
      <p:bldP spid="29" grpId="2" animBg="1"/>
      <p:bldP spid="29" grpId="3" animBg="1"/>
      <p:bldP spid="31" grpId="0">
        <p:tmplLst>
          <p:tmpl lvl="0">
            <p:tnLst>
              <p:par>
                <p:cTn presetID="22" presetClass="entr" presetSubtype="8" fill="hold" nodeType="after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left)">
                      <p:cBhvr>
                        <p:cTn dur="1000"/>
                        <p:tgtEl>
                          <p:spTgt spid="31"/>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Frame Gradie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58763E-B898-436D-883D-03711491D54A}"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5D44F4-F215-4E77-8A37-E5924A9890F9}" type="slidenum">
              <a:rPr lang="en-US" smtClean="0"/>
            </a:fld>
            <a:endParaRPr lang="en-US"/>
          </a:p>
        </p:txBody>
      </p:sp>
      <p:sp>
        <p:nvSpPr>
          <p:cNvPr id="5" name="Rectangle 4"/>
          <p:cNvSpPr/>
          <p:nvPr userDrawn="1"/>
        </p:nvSpPr>
        <p:spPr bwMode="auto">
          <a:xfrm>
            <a:off x="275844" y="274320"/>
            <a:ext cx="11640312" cy="6309360"/>
          </a:xfrm>
          <a:prstGeom prst="rect">
            <a:avLst/>
          </a:prstGeom>
          <a:noFill/>
          <a:ln w="57150">
            <a:gradFill>
              <a:gsLst>
                <a:gs pos="0">
                  <a:schemeClr val="accent2"/>
                </a:gs>
                <a:gs pos="99000">
                  <a:schemeClr val="accent1"/>
                </a:gs>
              </a:gsLst>
              <a:lin ang="5400000" scaled="1"/>
            </a:gra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endParaRPr lang="en-US" dirty="0"/>
          </a:p>
        </p:txBody>
      </p:sp>
      <p:sp>
        <p:nvSpPr>
          <p:cNvPr id="3" name="Content Placeholder 2"/>
          <p:cNvSpPr>
            <a:spLocks noGrp="1"/>
          </p:cNvSpPr>
          <p:nvPr>
            <p:ph idx="1"/>
          </p:nvPr>
        </p:nvSpPr>
        <p:spPr>
          <a:xfrm>
            <a:off x="381000" y="1143000"/>
            <a:ext cx="8686800" cy="5257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3"/>
          <p:cNvSpPr>
            <a:spLocks noGrp="1"/>
          </p:cNvSpPr>
          <p:nvPr>
            <p:ph type="body" sz="half" idx="2"/>
          </p:nvPr>
        </p:nvSpPr>
        <p:spPr>
          <a:xfrm>
            <a:off x="9296400" y="1143000"/>
            <a:ext cx="2514600"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5958763E-B898-436D-883D-03711491D54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5D44F4-F215-4E77-8A37-E5924A9890F9}" type="slidenum">
              <a:rPr lang="en-US" smtClean="0"/>
            </a:fld>
            <a:endParaRPr lang="en-US"/>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endParaRPr lang="en-US" dirty="0"/>
          </a:p>
        </p:txBody>
      </p:sp>
      <p:sp>
        <p:nvSpPr>
          <p:cNvPr id="3" name="Picture Placeholder 2"/>
          <p:cNvSpPr>
            <a:spLocks noGrp="1"/>
          </p:cNvSpPr>
          <p:nvPr>
            <p:ph type="pic" idx="1"/>
          </p:nvPr>
        </p:nvSpPr>
        <p:spPr>
          <a:xfrm>
            <a:off x="3124200" y="1143000"/>
            <a:ext cx="8686800" cy="5257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81000" y="1143000"/>
            <a:ext cx="2514599"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958763E-B898-436D-883D-03711491D54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5D44F4-F215-4E77-8A37-E5924A9890F9}" type="slidenum">
              <a:rPr lang="en-US" smtClean="0"/>
            </a:fld>
            <a:endParaRPr lang="en-US"/>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958763E-B898-436D-883D-03711491D54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5D44F4-F215-4E77-8A37-E5924A9890F9}" type="slidenum">
              <a:rPr lang="en-US" smtClean="0"/>
            </a:fld>
            <a:endParaRPr lang="en-US"/>
          </a:p>
        </p:txBody>
      </p:sp>
      <p:cxnSp>
        <p:nvCxnSpPr>
          <p:cNvPr id="7" name="Straight Connector 6"/>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6400" y="228600"/>
            <a:ext cx="2514600" cy="64008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381000" y="228600"/>
            <a:ext cx="8686800" cy="64008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958763E-B898-436D-883D-03711491D54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5D44F4-F215-4E77-8A37-E5924A9890F9}" type="slidenum">
              <a:rPr lang="en-US" smtClean="0"/>
            </a:fld>
            <a:endParaRPr lang="en-US"/>
          </a:p>
        </p:txBody>
      </p:sp>
      <p:cxnSp>
        <p:nvCxnSpPr>
          <p:cNvPr id="7" name="Straight Connector 6"/>
          <p:cNvCxnSpPr/>
          <p:nvPr userDrawn="1"/>
        </p:nvCxnSpPr>
        <p:spPr>
          <a:xfrm>
            <a:off x="9182100" y="228600"/>
            <a:ext cx="0" cy="6400800"/>
          </a:xfrm>
          <a:prstGeom prst="line">
            <a:avLst/>
          </a:prstGeom>
          <a:ln w="28575">
            <a:gradFill flip="none" rotWithShape="1">
              <a:gsLst>
                <a:gs pos="0">
                  <a:schemeClr val="accent2"/>
                </a:gs>
                <a:gs pos="99000">
                  <a:schemeClr val="accent1"/>
                </a:gs>
              </a:gsLst>
              <a:lin ang="5400000" scaled="1"/>
              <a:tileRect/>
            </a:gradFill>
            <a:headEnd type="none"/>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genda">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2" name="Title 1"/>
          <p:cNvSpPr>
            <a:spLocks noGrp="1"/>
          </p:cNvSpPr>
          <p:nvPr>
            <p:ph type="title" hasCustomPrompt="1"/>
          </p:nvPr>
        </p:nvSpPr>
        <p:spPr>
          <a:xfrm>
            <a:off x="381000" y="2062162"/>
            <a:ext cx="3429000" cy="2738438"/>
          </a:xfrm>
        </p:spPr>
        <p:txBody>
          <a:bodyPr anchor="ctr">
            <a:normAutofit/>
          </a:bodyPr>
          <a:lstStyle>
            <a:lvl1pPr algn="ctr">
              <a:defRPr sz="4000" baseline="0"/>
            </a:lvl1pPr>
          </a:lstStyle>
          <a:p>
            <a:r>
              <a:rPr lang="en-US" dirty="0"/>
              <a:t>Type “Agenda”</a:t>
            </a:r>
            <a:endParaRPr lang="en-US" dirty="0"/>
          </a:p>
        </p:txBody>
      </p:sp>
      <p:sp>
        <p:nvSpPr>
          <p:cNvPr id="3" name="Text Placeholder 2"/>
          <p:cNvSpPr>
            <a:spLocks noGrp="1"/>
          </p:cNvSpPr>
          <p:nvPr>
            <p:ph type="body" idx="1" hasCustomPrompt="1"/>
          </p:nvPr>
        </p:nvSpPr>
        <p:spPr>
          <a:xfrm>
            <a:off x="4724401" y="2062162"/>
            <a:ext cx="7086599" cy="2738438"/>
          </a:xfrm>
        </p:spPr>
        <p:txBody>
          <a:bodyPr anchor="ctr">
            <a:normAutofit/>
          </a:bodyPr>
          <a:lstStyle>
            <a:lvl1pPr marL="344805" indent="-231775">
              <a:buFont typeface="Wingdings" panose="05000000000000000000" pitchFamily="2" charset="2"/>
              <a:buChar char="§"/>
              <a:defRPr sz="28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Item 1</a:t>
            </a:r>
            <a:endParaRPr lang="en-US" dirty="0"/>
          </a:p>
          <a:p>
            <a:pPr lvl="0"/>
            <a:r>
              <a:rPr lang="en-US" dirty="0"/>
              <a:t>Item 2</a:t>
            </a:r>
            <a:endParaRPr lang="en-US" dirty="0"/>
          </a:p>
          <a:p>
            <a:pPr lvl="0"/>
            <a:r>
              <a:rPr lang="en-US" dirty="0"/>
              <a:t>Item 3</a:t>
            </a:r>
            <a:endParaRPr lang="en-US" dirty="0"/>
          </a:p>
        </p:txBody>
      </p:sp>
      <p:sp>
        <p:nvSpPr>
          <p:cNvPr id="4" name="Date Placeholder 3"/>
          <p:cNvSpPr>
            <a:spLocks noGrp="1"/>
          </p:cNvSpPr>
          <p:nvPr>
            <p:ph type="dt" sz="half" idx="10"/>
          </p:nvPr>
        </p:nvSpPr>
        <p:spPr/>
        <p:txBody>
          <a:bodyPr/>
          <a:lstStyle/>
          <a:p>
            <a:fld id="{5958763E-B898-436D-883D-03711491D54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5D44F4-F215-4E77-8A37-E5924A9890F9}" type="slidenum">
              <a:rPr lang="en-US" smtClean="0"/>
            </a:fld>
            <a:endParaRPr lang="en-US"/>
          </a:p>
        </p:txBody>
      </p:sp>
      <p:cxnSp>
        <p:nvCxnSpPr>
          <p:cNvPr id="10" name="Straight Connector 9"/>
          <p:cNvCxnSpPr/>
          <p:nvPr userDrawn="1"/>
        </p:nvCxnSpPr>
        <p:spPr>
          <a:xfrm>
            <a:off x="4267200" y="2062162"/>
            <a:ext cx="0" cy="2738438"/>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2" name="Title 1"/>
          <p:cNvSpPr>
            <a:spLocks noGrp="1"/>
          </p:cNvSpPr>
          <p:nvPr>
            <p:ph type="title" hasCustomPrompt="1"/>
          </p:nvPr>
        </p:nvSpPr>
        <p:spPr>
          <a:xfrm>
            <a:off x="1752600" y="690562"/>
            <a:ext cx="8229600" cy="4110038"/>
          </a:xfrm>
        </p:spPr>
        <p:txBody>
          <a:bodyPr tIns="0" anchor="ctr">
            <a:normAutofit/>
          </a:bodyPr>
          <a:lstStyle>
            <a:lvl1pPr algn="l">
              <a:defRPr sz="4800" cap="none" baseline="0">
                <a:latin typeface="Arial Black" panose="020B0A04020102020204" pitchFamily="34" charset="0"/>
              </a:defRPr>
            </a:lvl1pPr>
          </a:lstStyle>
          <a:p>
            <a:r>
              <a:rPr lang="en-US" dirty="0"/>
              <a:t>Notable Quote</a:t>
            </a:r>
            <a:endParaRPr lang="en-US" dirty="0"/>
          </a:p>
        </p:txBody>
      </p:sp>
      <p:sp>
        <p:nvSpPr>
          <p:cNvPr id="3" name="Text Placeholder 2"/>
          <p:cNvSpPr>
            <a:spLocks noGrp="1"/>
          </p:cNvSpPr>
          <p:nvPr>
            <p:ph type="body" idx="1" hasCustomPrompt="1"/>
          </p:nvPr>
        </p:nvSpPr>
        <p:spPr>
          <a:xfrm>
            <a:off x="7059798" y="4983109"/>
            <a:ext cx="2922402" cy="523220"/>
          </a:xfrm>
          <a:solidFill>
            <a:schemeClr val="tx2"/>
          </a:solidFill>
        </p:spPr>
        <p:txBody>
          <a:bodyPr wrap="none" lIns="91440" tIns="45720" rIns="91440" bIns="45720" anchor="ctr">
            <a:spAutoFit/>
          </a:bodyPr>
          <a:lstStyle>
            <a:lvl1pPr marL="113030" indent="0" algn="r">
              <a:buFont typeface="Wingdings" panose="05000000000000000000" pitchFamily="2" charset="2"/>
              <a:buNone/>
              <a:defRPr sz="2800" b="1" spc="3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 Attribution</a:t>
            </a:r>
            <a:endParaRPr lang="en-US" dirty="0"/>
          </a:p>
        </p:txBody>
      </p:sp>
      <p:sp>
        <p:nvSpPr>
          <p:cNvPr id="4" name="Date Placeholder 3"/>
          <p:cNvSpPr>
            <a:spLocks noGrp="1"/>
          </p:cNvSpPr>
          <p:nvPr>
            <p:ph type="dt" sz="half" idx="10"/>
          </p:nvPr>
        </p:nvSpPr>
        <p:spPr/>
        <p:txBody>
          <a:bodyPr/>
          <a:lstStyle/>
          <a:p>
            <a:fld id="{5958763E-B898-436D-883D-03711491D54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5D44F4-F215-4E77-8A37-E5924A9890F9}" type="slidenum">
              <a:rPr lang="en-US" smtClean="0"/>
            </a:fld>
            <a:endParaRPr lang="en-US"/>
          </a:p>
        </p:txBody>
      </p:sp>
      <p:sp>
        <p:nvSpPr>
          <p:cNvPr id="11" name="Freeform 10"/>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2" name="Freeform 11"/>
          <p:cNvSpPr>
            <a:spLocks noChangeAspect="1"/>
          </p:cNvSpPr>
          <p:nvPr userDrawn="1"/>
        </p:nvSpPr>
        <p:spPr bwMode="auto">
          <a:xfrm>
            <a:off x="380995" y="685800"/>
            <a:ext cx="1055590" cy="914400"/>
          </a:xfrm>
          <a:custGeom>
            <a:avLst/>
            <a:gdLst>
              <a:gd name="connsiteX0" fmla="*/ 831476 w 923645"/>
              <a:gd name="connsiteY0" fmla="*/ 0 h 800100"/>
              <a:gd name="connsiteX1" fmla="*/ 923645 w 923645"/>
              <a:gd name="connsiteY1" fmla="*/ 174531 h 800100"/>
              <a:gd name="connsiteX2" fmla="*/ 767743 w 923645"/>
              <a:gd name="connsiteY2" fmla="*/ 279937 h 800100"/>
              <a:gd name="connsiteX3" fmla="*/ 719698 w 923645"/>
              <a:gd name="connsiteY3" fmla="*/ 403972 h 800100"/>
              <a:gd name="connsiteX4" fmla="*/ 923645 w 923645"/>
              <a:gd name="connsiteY4" fmla="*/ 403972 h 800100"/>
              <a:gd name="connsiteX5" fmla="*/ 923645 w 923645"/>
              <a:gd name="connsiteY5" fmla="*/ 800100 h 800100"/>
              <a:gd name="connsiteX6" fmla="*/ 497121 w 923645"/>
              <a:gd name="connsiteY6" fmla="*/ 800100 h 800100"/>
              <a:gd name="connsiteX7" fmla="*/ 497121 w 923645"/>
              <a:gd name="connsiteY7" fmla="*/ 471628 h 800100"/>
              <a:gd name="connsiteX8" fmla="*/ 572621 w 923645"/>
              <a:gd name="connsiteY8" fmla="*/ 185317 h 800100"/>
              <a:gd name="connsiteX9" fmla="*/ 831476 w 923645"/>
              <a:gd name="connsiteY9" fmla="*/ 0 h 800100"/>
              <a:gd name="connsiteX10" fmla="*/ 334356 w 923645"/>
              <a:gd name="connsiteY10" fmla="*/ 0 h 800100"/>
              <a:gd name="connsiteX11" fmla="*/ 426524 w 923645"/>
              <a:gd name="connsiteY11" fmla="*/ 174531 h 800100"/>
              <a:gd name="connsiteX12" fmla="*/ 270622 w 923645"/>
              <a:gd name="connsiteY12" fmla="*/ 279937 h 800100"/>
              <a:gd name="connsiteX13" fmla="*/ 222577 w 923645"/>
              <a:gd name="connsiteY13" fmla="*/ 403972 h 800100"/>
              <a:gd name="connsiteX14" fmla="*/ 426524 w 923645"/>
              <a:gd name="connsiteY14" fmla="*/ 403972 h 800100"/>
              <a:gd name="connsiteX15" fmla="*/ 426524 w 923645"/>
              <a:gd name="connsiteY15" fmla="*/ 800100 h 800100"/>
              <a:gd name="connsiteX16" fmla="*/ 0 w 923645"/>
              <a:gd name="connsiteY16" fmla="*/ 800100 h 800100"/>
              <a:gd name="connsiteX17" fmla="*/ 0 w 923645"/>
              <a:gd name="connsiteY17" fmla="*/ 471628 h 800100"/>
              <a:gd name="connsiteX18" fmla="*/ 75499 w 923645"/>
              <a:gd name="connsiteY18" fmla="*/ 185317 h 800100"/>
              <a:gd name="connsiteX19" fmla="*/ 334356 w 923645"/>
              <a:gd name="connsiteY19" fmla="*/ 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3645" h="800100">
                <a:moveTo>
                  <a:pt x="831476" y="0"/>
                </a:moveTo>
                <a:lnTo>
                  <a:pt x="923645" y="174531"/>
                </a:lnTo>
                <a:cubicBezTo>
                  <a:pt x="848472" y="209830"/>
                  <a:pt x="796505" y="244966"/>
                  <a:pt x="767743" y="279937"/>
                </a:cubicBezTo>
                <a:cubicBezTo>
                  <a:pt x="738982" y="314909"/>
                  <a:pt x="722966" y="356254"/>
                  <a:pt x="719698" y="403972"/>
                </a:cubicBezTo>
                <a:lnTo>
                  <a:pt x="923645" y="403972"/>
                </a:lnTo>
                <a:lnTo>
                  <a:pt x="923645" y="800100"/>
                </a:lnTo>
                <a:lnTo>
                  <a:pt x="497121" y="800100"/>
                </a:lnTo>
                <a:lnTo>
                  <a:pt x="497121" y="471628"/>
                </a:lnTo>
                <a:cubicBezTo>
                  <a:pt x="497121" y="350697"/>
                  <a:pt x="522288" y="255261"/>
                  <a:pt x="572621" y="185317"/>
                </a:cubicBezTo>
                <a:cubicBezTo>
                  <a:pt x="622954" y="115374"/>
                  <a:pt x="709239" y="53601"/>
                  <a:pt x="831476" y="0"/>
                </a:cubicBezTo>
                <a:close/>
                <a:moveTo>
                  <a:pt x="334356" y="0"/>
                </a:moveTo>
                <a:lnTo>
                  <a:pt x="426524" y="174531"/>
                </a:lnTo>
                <a:cubicBezTo>
                  <a:pt x="351351" y="209830"/>
                  <a:pt x="299384" y="244966"/>
                  <a:pt x="270622" y="279937"/>
                </a:cubicBezTo>
                <a:cubicBezTo>
                  <a:pt x="241860" y="314909"/>
                  <a:pt x="225845" y="356254"/>
                  <a:pt x="222577" y="403972"/>
                </a:cubicBezTo>
                <a:lnTo>
                  <a:pt x="426524" y="403972"/>
                </a:lnTo>
                <a:lnTo>
                  <a:pt x="426524" y="800100"/>
                </a:lnTo>
                <a:lnTo>
                  <a:pt x="0" y="800100"/>
                </a:lnTo>
                <a:lnTo>
                  <a:pt x="0" y="471628"/>
                </a:lnTo>
                <a:cubicBezTo>
                  <a:pt x="0" y="350697"/>
                  <a:pt x="25167" y="255261"/>
                  <a:pt x="75499" y="185317"/>
                </a:cubicBezTo>
                <a:cubicBezTo>
                  <a:pt x="125833" y="115374"/>
                  <a:pt x="212118" y="53601"/>
                  <a:pt x="334356"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3" name="Freeform 12"/>
          <p:cNvSpPr>
            <a:spLocks noChangeAspect="1"/>
          </p:cNvSpPr>
          <p:nvPr userDrawn="1"/>
        </p:nvSpPr>
        <p:spPr bwMode="auto">
          <a:xfrm>
            <a:off x="10363200" y="3886200"/>
            <a:ext cx="1055590" cy="914400"/>
          </a:xfrm>
          <a:custGeom>
            <a:avLst/>
            <a:gdLst>
              <a:gd name="connsiteX0" fmla="*/ 752200 w 1397580"/>
              <a:gd name="connsiteY0" fmla="*/ 0 h 1210643"/>
              <a:gd name="connsiteX1" fmla="*/ 1397580 w 1397580"/>
              <a:gd name="connsiteY1" fmla="*/ 0 h 1210643"/>
              <a:gd name="connsiteX2" fmla="*/ 1397580 w 1397580"/>
              <a:gd name="connsiteY2" fmla="*/ 497016 h 1210643"/>
              <a:gd name="connsiteX3" fmla="*/ 1283340 w 1397580"/>
              <a:gd name="connsiteY3" fmla="*/ 930978 h 1210643"/>
              <a:gd name="connsiteX4" fmla="*/ 893145 w 1397580"/>
              <a:gd name="connsiteY4" fmla="*/ 1210643 h 1210643"/>
              <a:gd name="connsiteX5" fmla="*/ 752200 w 1397580"/>
              <a:gd name="connsiteY5" fmla="*/ 946556 h 1210643"/>
              <a:gd name="connsiteX6" fmla="*/ 988839 w 1397580"/>
              <a:gd name="connsiteY6" fmla="*/ 787066 h 1210643"/>
              <a:gd name="connsiteX7" fmla="*/ 1060796 w 1397580"/>
              <a:gd name="connsiteY7" fmla="*/ 599387 h 1210643"/>
              <a:gd name="connsiteX8" fmla="*/ 752200 w 1397580"/>
              <a:gd name="connsiteY8" fmla="*/ 599387 h 1210643"/>
              <a:gd name="connsiteX9" fmla="*/ 0 w 1397580"/>
              <a:gd name="connsiteY9" fmla="*/ 0 h 1210643"/>
              <a:gd name="connsiteX10" fmla="*/ 645379 w 1397580"/>
              <a:gd name="connsiteY10" fmla="*/ 0 h 1210643"/>
              <a:gd name="connsiteX11" fmla="*/ 645379 w 1397580"/>
              <a:gd name="connsiteY11" fmla="*/ 497016 h 1210643"/>
              <a:gd name="connsiteX12" fmla="*/ 531140 w 1397580"/>
              <a:gd name="connsiteY12" fmla="*/ 930978 h 1210643"/>
              <a:gd name="connsiteX13" fmla="*/ 140945 w 1397580"/>
              <a:gd name="connsiteY13" fmla="*/ 1210643 h 1210643"/>
              <a:gd name="connsiteX14" fmla="*/ 0 w 1397580"/>
              <a:gd name="connsiteY14" fmla="*/ 946556 h 1210643"/>
              <a:gd name="connsiteX15" fmla="*/ 236639 w 1397580"/>
              <a:gd name="connsiteY15" fmla="*/ 787066 h 1210643"/>
              <a:gd name="connsiteX16" fmla="*/ 308595 w 1397580"/>
              <a:gd name="connsiteY16" fmla="*/ 599387 h 1210643"/>
              <a:gd name="connsiteX17" fmla="*/ 0 w 1397580"/>
              <a:gd name="connsiteY17" fmla="*/ 599387 h 121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97580" h="1210643">
                <a:moveTo>
                  <a:pt x="752200" y="0"/>
                </a:moveTo>
                <a:lnTo>
                  <a:pt x="1397580" y="0"/>
                </a:lnTo>
                <a:lnTo>
                  <a:pt x="1397580" y="497016"/>
                </a:lnTo>
                <a:cubicBezTo>
                  <a:pt x="1397580" y="679998"/>
                  <a:pt x="1359500" y="824652"/>
                  <a:pt x="1283340" y="930978"/>
                </a:cubicBezTo>
                <a:cubicBezTo>
                  <a:pt x="1207181" y="1037306"/>
                  <a:pt x="1077116" y="1130527"/>
                  <a:pt x="893145" y="1210643"/>
                </a:cubicBezTo>
                <a:lnTo>
                  <a:pt x="752200" y="946556"/>
                </a:lnTo>
                <a:cubicBezTo>
                  <a:pt x="866935" y="893146"/>
                  <a:pt x="945814" y="839983"/>
                  <a:pt x="988839" y="787066"/>
                </a:cubicBezTo>
                <a:cubicBezTo>
                  <a:pt x="1031865" y="734150"/>
                  <a:pt x="1055850" y="671590"/>
                  <a:pt x="1060796" y="599387"/>
                </a:cubicBezTo>
                <a:lnTo>
                  <a:pt x="752200" y="599387"/>
                </a:lnTo>
                <a:close/>
                <a:moveTo>
                  <a:pt x="0" y="0"/>
                </a:moveTo>
                <a:lnTo>
                  <a:pt x="645379" y="0"/>
                </a:lnTo>
                <a:lnTo>
                  <a:pt x="645379" y="497016"/>
                </a:lnTo>
                <a:cubicBezTo>
                  <a:pt x="645379" y="679998"/>
                  <a:pt x="607299" y="824652"/>
                  <a:pt x="531140" y="930978"/>
                </a:cubicBezTo>
                <a:cubicBezTo>
                  <a:pt x="454980" y="1037306"/>
                  <a:pt x="324915" y="1130527"/>
                  <a:pt x="140945" y="1210643"/>
                </a:cubicBezTo>
                <a:lnTo>
                  <a:pt x="0" y="946556"/>
                </a:lnTo>
                <a:cubicBezTo>
                  <a:pt x="114734" y="893146"/>
                  <a:pt x="193614" y="839983"/>
                  <a:pt x="236639" y="787066"/>
                </a:cubicBezTo>
                <a:cubicBezTo>
                  <a:pt x="279664" y="734150"/>
                  <a:pt x="303650" y="671590"/>
                  <a:pt x="308595" y="599387"/>
                </a:cubicBezTo>
                <a:lnTo>
                  <a:pt x="0" y="599387"/>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958763E-B898-436D-883D-03711491D54A}"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5D44F4-F215-4E77-8A37-E5924A9890F9}" type="slidenum">
              <a:rPr lang="en-US" smtClean="0"/>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958763E-B898-436D-883D-03711491D54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5D44F4-F215-4E77-8A37-E5924A9890F9}" type="slidenum">
              <a:rPr lang="en-US" smtClean="0"/>
            </a:fld>
            <a:endParaRPr lang="en-US"/>
          </a:p>
        </p:txBody>
      </p:sp>
      <p:cxnSp>
        <p:nvCxnSpPr>
          <p:cNvPr id="7" name="Straight Connector 6"/>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8" name="Rectangle 7"/>
          <p:cNvSpPr/>
          <p:nvPr userDrawn="1"/>
        </p:nvSpPr>
        <p:spPr bwMode="auto">
          <a:xfrm>
            <a:off x="11811000" y="0"/>
            <a:ext cx="381000" cy="6858000"/>
          </a:xfrm>
          <a:prstGeom prst="rect">
            <a:avLst/>
          </a:pr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2" name="Title 1"/>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958763E-B898-436D-883D-03711491D54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5D44F4-F215-4E77-8A37-E5924A9890F9}" type="slidenum">
              <a:rPr lang="en-US" smtClean="0"/>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p:cNvSpPr>
            <a:spLocks noGrp="1"/>
          </p:cNvSpPr>
          <p:nvPr>
            <p:ph type="title"/>
          </p:nvPr>
        </p:nvSpPr>
        <p:spPr>
          <a:xfrm>
            <a:off x="381000" y="182880"/>
            <a:ext cx="11430000" cy="914400"/>
          </a:xfrm>
          <a:gradFill>
            <a:gsLst>
              <a:gs pos="1000">
                <a:schemeClr val="accent2"/>
              </a:gs>
              <a:gs pos="99000">
                <a:schemeClr val="accent1"/>
              </a:gs>
            </a:gsLst>
            <a:lin ang="2700000" scaled="0"/>
          </a:gradFill>
        </p:spPr>
        <p:txBody>
          <a:bodyPr wrap="square" lIns="91440" tIns="45720" bIns="0">
            <a:noAutofit/>
          </a:bodyPr>
          <a:lstStyle>
            <a:lvl1pPr>
              <a:lnSpc>
                <a:spcPct val="85000"/>
              </a:lnSpc>
              <a:defRPr>
                <a:solidFill>
                  <a:schemeClr val="bg1"/>
                </a:solidFill>
              </a:defRPr>
            </a:lvl1pPr>
          </a:lstStyle>
          <a:p>
            <a:r>
              <a:rPr lang="en-US" dirty="0"/>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958763E-B898-436D-883D-03711491D54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5D44F4-F215-4E77-8A37-E5924A9890F9}" type="slidenum">
              <a:rPr lang="en-US" smtClean="0"/>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8" Type="http://schemas.openxmlformats.org/officeDocument/2006/relationships/theme" Target="../theme/theme1.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28601"/>
            <a:ext cx="11430000" cy="685799"/>
          </a:xfrm>
          <a:prstGeom prst="rect">
            <a:avLst/>
          </a:prstGeom>
        </p:spPr>
        <p:txBody>
          <a:bodyPr vert="horz" lIns="0" tIns="45720" rIns="0" bIns="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381000" y="1143000"/>
            <a:ext cx="11430000" cy="5257800"/>
          </a:xfrm>
          <a:prstGeom prst="rect">
            <a:avLst/>
          </a:prstGeom>
        </p:spPr>
        <p:txBody>
          <a:bodyPr vert="horz" lIns="0" tIns="0" rIns="0" bIns="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381000" y="6629400"/>
            <a:ext cx="1371600" cy="114300"/>
          </a:xfrm>
          <a:prstGeom prst="rect">
            <a:avLst/>
          </a:prstGeom>
        </p:spPr>
        <p:txBody>
          <a:bodyPr vert="horz" lIns="0" tIns="0" rIns="0" bIns="0" rtlCol="0" anchor="ctr" anchorCtr="0"/>
          <a:lstStyle>
            <a:lvl1pPr algn="l">
              <a:defRPr sz="1200">
                <a:solidFill>
                  <a:schemeClr val="tx1">
                    <a:tint val="75000"/>
                  </a:schemeClr>
                </a:solidFill>
              </a:defRPr>
            </a:lvl1pPr>
          </a:lstStyle>
          <a:p>
            <a:fld id="{5958763E-B898-436D-883D-03711491D54A}" type="datetimeFigureOut">
              <a:rPr lang="en-US" smtClean="0"/>
            </a:fld>
            <a:endParaRPr lang="en-US"/>
          </a:p>
        </p:txBody>
      </p:sp>
      <p:sp>
        <p:nvSpPr>
          <p:cNvPr id="5" name="Footer Placeholder 4"/>
          <p:cNvSpPr>
            <a:spLocks noGrp="1"/>
          </p:cNvSpPr>
          <p:nvPr>
            <p:ph type="ftr" sz="quarter" idx="3"/>
          </p:nvPr>
        </p:nvSpPr>
        <p:spPr>
          <a:xfrm>
            <a:off x="2209800" y="6629401"/>
            <a:ext cx="7772400" cy="114300"/>
          </a:xfrm>
          <a:prstGeom prst="rect">
            <a:avLst/>
          </a:prstGeom>
        </p:spPr>
        <p:txBody>
          <a:bodyPr vert="horz" lIns="0" tIns="0" rIns="0" bIns="0" rtlCol="0" anchor="ctr" anchorCtr="0"/>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39400" y="6629400"/>
            <a:ext cx="1371600" cy="114299"/>
          </a:xfrm>
          <a:prstGeom prst="rect">
            <a:avLst/>
          </a:prstGeom>
        </p:spPr>
        <p:txBody>
          <a:bodyPr vert="horz" lIns="0" tIns="0" rIns="0" bIns="0" rtlCol="0" anchor="ctr" anchorCtr="0"/>
          <a:lstStyle>
            <a:lvl1pPr algn="r">
              <a:defRPr sz="1200">
                <a:solidFill>
                  <a:schemeClr val="tx1">
                    <a:tint val="75000"/>
                  </a:schemeClr>
                </a:solidFill>
              </a:defRPr>
            </a:lvl1pPr>
          </a:lstStyle>
          <a:p>
            <a:fld id="{C15D44F4-F215-4E77-8A37-E5924A9890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Lst>
  <p:transition>
    <p:fade/>
  </p:transition>
  <p:txStyles>
    <p:title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p:titleStyle>
    <p:bodyStyle>
      <a:lvl1pPr marL="342900" indent="-285750" algn="l" defTabSz="914400" rtl="0" eaLnBrk="1" latinLnBrk="0" hangingPunct="1">
        <a:lnSpc>
          <a:spcPct val="100000"/>
        </a:lnSpc>
        <a:spcBef>
          <a:spcPts val="0"/>
        </a:spcBef>
        <a:spcAft>
          <a:spcPts val="1200"/>
        </a:spcAft>
        <a:buClr>
          <a:schemeClr val="accent3"/>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Clr>
          <a:schemeClr val="accent2"/>
        </a:buClr>
        <a:buFont typeface="Arial" panose="020B0604020202020204" pitchFamily="34" charset="0"/>
        <a:buChar char="•"/>
        <a:defRPr sz="2400" kern="1200">
          <a:solidFill>
            <a:schemeClr val="tx1"/>
          </a:solidFill>
          <a:latin typeface="+mn-lt"/>
          <a:ea typeface="+mn-ea"/>
          <a:cs typeface="+mn-cs"/>
        </a:defRPr>
      </a:lvl2pPr>
      <a:lvl3pPr marL="1028700" indent="-228600" algn="l" defTabSz="914400" rtl="0" eaLnBrk="1" latinLnBrk="0" hangingPunct="1">
        <a:lnSpc>
          <a:spcPct val="100000"/>
        </a:lnSpc>
        <a:spcBef>
          <a:spcPts val="0"/>
        </a:spcBef>
        <a:spcAft>
          <a:spcPts val="1200"/>
        </a:spcAft>
        <a:buClr>
          <a:schemeClr val="accent1"/>
        </a:buClr>
        <a:buFont typeface="Arial" panose="020B0604020202020204" pitchFamily="34" charset="0"/>
        <a:buChar char="•"/>
        <a:defRPr sz="2000" kern="1200">
          <a:solidFill>
            <a:schemeClr val="tx1"/>
          </a:solidFill>
          <a:latin typeface="+mn-lt"/>
          <a:ea typeface="+mn-ea"/>
          <a:cs typeface="+mn-cs"/>
        </a:defRPr>
      </a:lvl3pPr>
      <a:lvl4pPr marL="1484630" indent="-28575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1889125" indent="-28448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0.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9.xml"/><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5.xml"/><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IN" altLang="en-US" dirty="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Object detection using </a:t>
            </a:r>
            <a:r>
              <a:rPr lang="en-US" dirty="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AWS Rekognition </a:t>
            </a:r>
            <a:r>
              <a:rPr lang="en-IN" altLang="en-US" dirty="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Serverless and Queue)</a:t>
            </a:r>
            <a:endParaRPr lang="en-IN" altLang="en-US" dirty="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381000" y="3430092"/>
            <a:ext cx="7417435" cy="551815"/>
          </a:xfrm>
        </p:spPr>
        <p:txBody>
          <a:bodyPr/>
          <a:lstStyle/>
          <a:p>
            <a:r>
              <a:rPr lang="en-IN" altLang="en-US" dirty="0"/>
              <a:t>IT456-Software Group Project - iv</a:t>
            </a:r>
            <a:endParaRPr lang="en-IN" altLang="en-US" dirty="0"/>
          </a:p>
        </p:txBody>
      </p:sp>
      <p:sp>
        <p:nvSpPr>
          <p:cNvPr id="25" name="Text Placeholder 24"/>
          <p:cNvSpPr>
            <a:spLocks noGrp="1"/>
          </p:cNvSpPr>
          <p:nvPr>
            <p:ph type="body" sz="quarter" idx="13"/>
          </p:nvPr>
        </p:nvSpPr>
        <p:spPr/>
        <p:txBody>
          <a:bodyPr/>
          <a:p>
            <a:r>
              <a:rPr lang="en-IN" altLang="en-US"/>
              <a:t>Mit Yogeshkumar Pandya</a:t>
            </a:r>
            <a:endParaRPr lang="en-IN" altLang="en-US"/>
          </a:p>
          <a:p>
            <a:r>
              <a:rPr lang="en-IN" altLang="en-US"/>
              <a:t>20IT076 - IT-1-D1 </a:t>
            </a:r>
            <a:endParaRPr lang="en-IN" altLang="en-US"/>
          </a:p>
        </p:txBody>
      </p:sp>
      <p:pic>
        <p:nvPicPr>
          <p:cNvPr id="102" name="Picture 101"/>
          <p:cNvPicPr/>
          <p:nvPr/>
        </p:nvPicPr>
        <p:blipFill>
          <a:blip r:embed="rId1"/>
          <a:stretch>
            <a:fillRect/>
          </a:stretch>
        </p:blipFill>
        <p:spPr>
          <a:xfrm>
            <a:off x="9639935" y="4350385"/>
            <a:ext cx="2286000" cy="2324735"/>
          </a:xfrm>
          <a:prstGeom prst="rect">
            <a:avLst/>
          </a:prstGeom>
          <a:noFill/>
          <a:ln w="9525">
            <a:noFill/>
          </a:ln>
        </p:spPr>
      </p:pic>
      <p:pic>
        <p:nvPicPr>
          <p:cNvPr id="103" name="Picture 102"/>
          <p:cNvPicPr/>
          <p:nvPr/>
        </p:nvPicPr>
        <p:blipFill>
          <a:blip r:embed="rId2"/>
          <a:stretch>
            <a:fillRect/>
          </a:stretch>
        </p:blipFill>
        <p:spPr>
          <a:xfrm>
            <a:off x="9568815" y="1600200"/>
            <a:ext cx="2623185" cy="1247775"/>
          </a:xfrm>
          <a:prstGeom prst="rect">
            <a:avLst/>
          </a:prstGeom>
          <a:noFill/>
          <a:ln w="9525">
            <a:noFill/>
          </a:ln>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dirty="0"/>
              <a:t>Why utilization of sns and sqs matters?</a:t>
            </a:r>
            <a:endParaRPr lang="en-IN" altLang="en-US" dirty="0"/>
          </a:p>
        </p:txBody>
      </p:sp>
      <p:sp>
        <p:nvSpPr>
          <p:cNvPr id="3" name="Content Placeholder 2"/>
          <p:cNvSpPr>
            <a:spLocks noGrp="1"/>
          </p:cNvSpPr>
          <p:nvPr>
            <p:ph sz="half" idx="1"/>
          </p:nvPr>
        </p:nvSpPr>
        <p:spPr/>
        <p:txBody>
          <a:bodyPr>
            <a:normAutofit lnSpcReduction="10000"/>
          </a:bodyPr>
          <a:lstStyle/>
          <a:p>
            <a:pPr marL="57150" indent="0" algn="just">
              <a:buNone/>
            </a:pPr>
            <a:r>
              <a:rPr lang="en-IN" altLang="en-US" sz="2000" dirty="0">
                <a:latin typeface="Times New Roman" panose="02020603050405020304" charset="0"/>
                <a:cs typeface="Times New Roman" panose="02020603050405020304" charset="0"/>
              </a:rPr>
              <a:t>The Amazon Simple Queue Service (SQS) and the Amazon Simple Notification Service (SNS) are important “glue” components for scalable, cloud-based applications.</a:t>
            </a:r>
            <a:endParaRPr lang="en-IN" altLang="en-US" sz="2000" dirty="0">
              <a:latin typeface="Times New Roman" panose="02020603050405020304" charset="0"/>
              <a:cs typeface="Times New Roman" panose="02020603050405020304" charset="0"/>
            </a:endParaRPr>
          </a:p>
          <a:p>
            <a:pPr marL="57150" indent="0" algn="just">
              <a:buNone/>
            </a:pPr>
            <a:r>
              <a:rPr lang="en-IN" altLang="en-US" sz="2000" dirty="0">
                <a:latin typeface="Times New Roman" panose="02020603050405020304" charset="0"/>
                <a:cs typeface="Times New Roman" panose="02020603050405020304" charset="0"/>
              </a:rPr>
              <a:t>The lambda function alone cannot handle so many triggers at the same time and there is a possibility that it gets stuck or the requests get clogged (happened with me in the past) and then it skip the files. To prevent this, we need an SNS topic on the top and then there would be SQS Queues and then a Lambda function.</a:t>
            </a:r>
            <a:endParaRPr lang="en-IN" altLang="en-US" sz="2000" dirty="0">
              <a:latin typeface="Times New Roman" panose="02020603050405020304" charset="0"/>
              <a:cs typeface="Times New Roman" panose="02020603050405020304" charset="0"/>
            </a:endParaRPr>
          </a:p>
          <a:p>
            <a:pPr marL="57150" indent="0" algn="just">
              <a:buNone/>
            </a:pPr>
            <a:r>
              <a:rPr lang="en-IN" altLang="en-US" sz="2000" dirty="0">
                <a:latin typeface="Times New Roman" panose="02020603050405020304" charset="0"/>
                <a:cs typeface="Times New Roman" panose="02020603050405020304" charset="0"/>
              </a:rPr>
              <a:t>When an image is uploaded in the S3 bucket, a message is published to an SNS topic that an image has been uploaded and then that image goes into the queue. The lambda function takes the images one by one from the queue and processes it.</a:t>
            </a:r>
            <a:endParaRPr lang="en-IN" altLang="en-US" sz="2000" dirty="0">
              <a:latin typeface="Times New Roman" panose="02020603050405020304" charset="0"/>
              <a:cs typeface="Times New Roman" panose="02020603050405020304" charset="0"/>
            </a:endParaRPr>
          </a:p>
          <a:p>
            <a:pPr marL="57150" indent="0" algn="just">
              <a:buNone/>
            </a:pPr>
            <a:endParaRPr lang="en-IN" altLang="en-US" sz="2000" dirty="0">
              <a:latin typeface="Times New Roman" panose="02020603050405020304" charset="0"/>
              <a:cs typeface="Times New Roman" panose="02020603050405020304" charset="0"/>
            </a:endParaRPr>
          </a:p>
          <a:p>
            <a:pPr marL="57150" indent="0" algn="just">
              <a:buNone/>
            </a:pPr>
            <a:endParaRPr lang="en-IN" altLang="en-US" sz="2000" dirty="0">
              <a:latin typeface="Times New Roman" panose="02020603050405020304" charset="0"/>
              <a:cs typeface="Times New Roman" panose="02020603050405020304" charset="0"/>
            </a:endParaRPr>
          </a:p>
        </p:txBody>
      </p:sp>
      <p:pic>
        <p:nvPicPr>
          <p:cNvPr id="4" name="Content Placeholder 3"/>
          <p:cNvPicPr>
            <a:picLocks noChangeAspect="1"/>
          </p:cNvPicPr>
          <p:nvPr>
            <p:ph sz="half" idx="2"/>
          </p:nvPr>
        </p:nvPicPr>
        <p:blipFill>
          <a:blip r:embed="rId1"/>
          <a:stretch>
            <a:fillRect/>
          </a:stretch>
        </p:blipFill>
        <p:spPr>
          <a:xfrm>
            <a:off x="6324600" y="1251585"/>
            <a:ext cx="5486400" cy="500507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anim calcmode="lin" valueType="num">
                                      <p:cBhvr>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What can be implemeted further </a:t>
            </a:r>
            <a:endParaRPr lang="en-IN" altLang="en-US" dirty="0"/>
          </a:p>
        </p:txBody>
      </p:sp>
      <p:sp>
        <p:nvSpPr>
          <p:cNvPr id="5" name="Content Placeholder 4"/>
          <p:cNvSpPr/>
          <p:nvPr>
            <p:ph sz="half" idx="1"/>
          </p:nvPr>
        </p:nvSpPr>
        <p:spPr/>
        <p:txBody>
          <a:bodyPr/>
          <a:p>
            <a:pPr algn="just"/>
            <a:r>
              <a:rPr lang="en-IN" altLang="en-US">
                <a:latin typeface="Times New Roman" panose="02020603050405020304" charset="0"/>
                <a:cs typeface="Times New Roman" panose="02020603050405020304" charset="0"/>
              </a:rPr>
              <a:t>As per this serverless architecture , I could possibly implement log monitoring too , with the help of cloudwatch.</a:t>
            </a:r>
            <a:endParaRPr lang="en-IN" altLang="en-US">
              <a:latin typeface="Times New Roman" panose="02020603050405020304" charset="0"/>
              <a:cs typeface="Times New Roman" panose="02020603050405020304" charset="0"/>
            </a:endParaRPr>
          </a:p>
          <a:p>
            <a:pPr algn="just"/>
            <a:r>
              <a:rPr lang="en-IN" altLang="en-US">
                <a:latin typeface="Times New Roman" panose="02020603050405020304" charset="0"/>
                <a:cs typeface="Times New Roman" panose="02020603050405020304" charset="0"/>
              </a:rPr>
              <a:t>Integrating some of the downstream tasks like ETL , reporting and computing , if the sns and sqs workload fails.</a:t>
            </a:r>
            <a:endParaRPr lang="en-IN" altLang="en-US">
              <a:latin typeface="Times New Roman" panose="02020603050405020304" charset="0"/>
              <a:cs typeface="Times New Roman" panose="02020603050405020304" charset="0"/>
            </a:endParaRPr>
          </a:p>
        </p:txBody>
      </p:sp>
      <p:pic>
        <p:nvPicPr>
          <p:cNvPr id="11" name="Content Placeholder 10"/>
          <p:cNvPicPr>
            <a:picLocks noChangeAspect="1"/>
          </p:cNvPicPr>
          <p:nvPr>
            <p:ph sz="half" idx="2"/>
          </p:nvPr>
        </p:nvPicPr>
        <p:blipFill>
          <a:blip r:embed="rId1"/>
          <a:stretch>
            <a:fillRect/>
          </a:stretch>
        </p:blipFill>
        <p:spPr>
          <a:xfrm>
            <a:off x="5931535" y="1317625"/>
            <a:ext cx="5967095" cy="4627245"/>
          </a:xfrm>
          <a:prstGeom prst="rect">
            <a:avLst/>
          </a:prstGeom>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Conclusion</a:t>
            </a:r>
            <a:endParaRPr lang="en-IN" altLang="en-US" dirty="0"/>
          </a:p>
        </p:txBody>
      </p:sp>
      <p:sp>
        <p:nvSpPr>
          <p:cNvPr id="4" name="Content Placeholder 3"/>
          <p:cNvSpPr>
            <a:spLocks noGrp="1"/>
          </p:cNvSpPr>
          <p:nvPr>
            <p:ph idx="1"/>
          </p:nvPr>
        </p:nvSpPr>
        <p:spPr>
          <a:xfrm>
            <a:off x="381000" y="1143000"/>
            <a:ext cx="11430000" cy="3543300"/>
          </a:xfrm>
        </p:spPr>
        <p:txBody>
          <a:bodyPr>
            <a:normAutofit/>
          </a:bodyPr>
          <a:lstStyle/>
          <a:p>
            <a:pPr algn="just"/>
            <a:r>
              <a:rPr lang="en-IN" altLang="en-US" dirty="0">
                <a:latin typeface="Times New Roman" panose="02020603050405020304" charset="0"/>
                <a:cs typeface="Times New Roman" panose="02020603050405020304" charset="0"/>
              </a:rPr>
              <a:t>To conclude the topic and start implementing the project i required to estimate the cost of the setup and hence , after that my main implementation of project is going to start by next week.</a:t>
            </a:r>
            <a:endParaRPr lang="en-IN" altLang="en-US" dirty="0">
              <a:latin typeface="Times New Roman" panose="02020603050405020304" charset="0"/>
              <a:cs typeface="Times New Roman" panose="02020603050405020304" charset="0"/>
            </a:endParaRPr>
          </a:p>
        </p:txBody>
      </p:sp>
      <p:cxnSp>
        <p:nvCxnSpPr>
          <p:cNvPr id="30" name="Straight Arrow Connector 29"/>
          <p:cNvCxnSpPr>
            <a:stCxn id="26" idx="3"/>
            <a:endCxn id="39" idx="1"/>
          </p:cNvCxnSpPr>
          <p:nvPr/>
        </p:nvCxnSpPr>
        <p:spPr>
          <a:xfrm>
            <a:off x="5295900" y="5642240"/>
            <a:ext cx="1292414" cy="0"/>
          </a:xfrm>
          <a:prstGeom prst="straightConnector1">
            <a:avLst/>
          </a:prstGeom>
          <a:ln w="31750">
            <a:solidFill>
              <a:schemeClr val="bg1"/>
            </a:solidFill>
            <a:miter lim="800000"/>
            <a:headEnd type="none"/>
            <a:tailEnd type="triangle"/>
          </a:ln>
        </p:spPr>
        <p:style>
          <a:lnRef idx="1">
            <a:schemeClr val="dk1"/>
          </a:lnRef>
          <a:fillRef idx="0">
            <a:schemeClr val="dk1"/>
          </a:fillRef>
          <a:effectRef idx="0">
            <a:schemeClr val="dk1"/>
          </a:effectRef>
          <a:fontRef idx="minor">
            <a:schemeClr val="tx1"/>
          </a:fontRef>
        </p:style>
      </p:cxnSp>
      <p:sp>
        <p:nvSpPr>
          <p:cNvPr id="35" name="TextBox 34"/>
          <p:cNvSpPr txBox="1"/>
          <p:nvPr/>
        </p:nvSpPr>
        <p:spPr>
          <a:xfrm>
            <a:off x="3467735" y="4686300"/>
            <a:ext cx="4084955" cy="1191895"/>
          </a:xfrm>
          <a:prstGeom prst="rect">
            <a:avLst/>
          </a:prstGeom>
          <a:noFill/>
        </p:spPr>
        <p:txBody>
          <a:bodyPr wrap="square" lIns="182880" tIns="146304" rIns="182880" bIns="146304" rtlCol="0">
            <a:spAutoFit/>
          </a:bodyPr>
          <a:lstStyle/>
          <a:p>
            <a:pPr>
              <a:lnSpc>
                <a:spcPct val="90000"/>
              </a:lnSpc>
              <a:spcAft>
                <a:spcPts val="600"/>
              </a:spcAft>
            </a:pPr>
            <a:r>
              <a:rPr lang="en-IN" altLang="en-US" dirty="0">
                <a:solidFill>
                  <a:schemeClr val="tx1"/>
                </a:solidFill>
              </a:rPr>
              <a:t>Thank you :)</a:t>
            </a:r>
            <a:endParaRPr lang="en-IN" altLang="en-US" dirty="0">
              <a:solidFill>
                <a:schemeClr val="tx1"/>
              </a:solidFill>
            </a:endParaRPr>
          </a:p>
          <a:p>
            <a:pPr>
              <a:lnSpc>
                <a:spcPct val="90000"/>
              </a:lnSpc>
              <a:spcAft>
                <a:spcPts val="600"/>
              </a:spcAft>
            </a:pPr>
            <a:r>
              <a:rPr lang="en-IN" altLang="en-US" dirty="0">
                <a:solidFill>
                  <a:schemeClr val="tx1"/>
                </a:solidFill>
              </a:rPr>
              <a:t>Prepared by - Mit Pandya 20it076</a:t>
            </a:r>
            <a:endParaRPr lang="en-US" dirty="0">
              <a:solidFill>
                <a:schemeClr val="tx1"/>
              </a:solidFill>
            </a:endParaRPr>
          </a:p>
          <a:p>
            <a:pPr>
              <a:lnSpc>
                <a:spcPct val="90000"/>
              </a:lnSpc>
              <a:spcAft>
                <a:spcPts val="600"/>
              </a:spcAft>
            </a:pPr>
            <a:endParaRPr lang="en-US" dirty="0">
              <a:solidFill>
                <a:schemeClr val="tx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anim calcmode="lin" valueType="num">
                                      <p:cBhvr>
                                        <p:cTn id="8"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fade">
                                      <p:cBhvr>
                                        <p:cTn id="14" dur="500"/>
                                        <p:tgtEl>
                                          <p:spTgt spid="3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What is AWs rekognition?</a:t>
            </a:r>
            <a:endParaRPr lang="en-IN" altLang="en-US" dirty="0"/>
          </a:p>
        </p:txBody>
      </p:sp>
      <p:sp>
        <p:nvSpPr>
          <p:cNvPr id="3" name="Text Placeholder 2"/>
          <p:cNvSpPr>
            <a:spLocks noGrp="1"/>
          </p:cNvSpPr>
          <p:nvPr>
            <p:ph type="body" idx="1"/>
          </p:nvPr>
        </p:nvSpPr>
        <p:spPr>
          <a:xfrm>
            <a:off x="5295900" y="4000500"/>
            <a:ext cx="6400800" cy="1714500"/>
          </a:xfrm>
        </p:spPr>
        <p:txBody>
          <a:bodyPr>
            <a:noAutofit/>
          </a:bodyPr>
          <a:lstStyle/>
          <a:p>
            <a:pPr marL="113030" indent="0" algn="just">
              <a:buNone/>
            </a:pPr>
            <a:r>
              <a:rPr lang="en-US" sz="2000" dirty="0">
                <a:latin typeface="Times New Roman" panose="02020603050405020304" charset="0"/>
                <a:cs typeface="Times New Roman" panose="02020603050405020304" charset="0"/>
              </a:rPr>
              <a:t>AWS Rekognition is Amazon’s cloud-based software as a service (SaaS) computer vision platform. AWS Rekognition provides you with pre-trained models but you can also train your custom models without any prior knowledge of Machine Learning or Computer Vision.</a:t>
            </a:r>
            <a:endParaRPr lang="en-US" sz="2000" dirty="0">
              <a:latin typeface="Times New Roman" panose="02020603050405020304" charset="0"/>
              <a:cs typeface="Times New Roman" panose="02020603050405020304" charset="0"/>
            </a:endParaRPr>
          </a:p>
          <a:p>
            <a:pPr marL="113030" indent="0" algn="just">
              <a:buNone/>
            </a:pPr>
            <a:r>
              <a:rPr lang="en-US" sz="2000" dirty="0">
                <a:latin typeface="Times New Roman" panose="02020603050405020304" charset="0"/>
                <a:cs typeface="Times New Roman" panose="02020603050405020304" charset="0"/>
              </a:rPr>
              <a:t> AWS Rekognition can analyse millions of images and videos within seconds. It is very fast, flexible and scalable. Once you have trained your model, you can again retrain it by adding more and more training images.</a:t>
            </a:r>
            <a:endParaRPr lang="en-US" sz="2000" dirty="0">
              <a:latin typeface="Times New Roman" panose="02020603050405020304" charset="0"/>
              <a:cs typeface="Times New Roman" panose="02020603050405020304" charset="0"/>
            </a:endParaRPr>
          </a:p>
        </p:txBody>
      </p:sp>
      <p:pic>
        <p:nvPicPr>
          <p:cNvPr id="100" name="Picture 99"/>
          <p:cNvPicPr/>
          <p:nvPr/>
        </p:nvPicPr>
        <p:blipFill>
          <a:blip/>
          <a:stretch>
            <a:fillRect/>
          </a:stretch>
        </p:blipFill>
        <p:spPr>
          <a:xfrm>
            <a:off x="5905500" y="1198245"/>
            <a:ext cx="3094990" cy="3043555"/>
          </a:xfrm>
          <a:prstGeom prst="rect">
            <a:avLst/>
          </a:prstGeom>
          <a:noFill/>
          <a:ln w="9525">
            <a:noFill/>
          </a:ln>
        </p:spPr>
      </p:pic>
      <p:pic>
        <p:nvPicPr>
          <p:cNvPr id="101" name="Picture 100"/>
          <p:cNvPicPr/>
          <p:nvPr/>
        </p:nvPicPr>
        <p:blipFill>
          <a:blip r:embed="rId1"/>
          <a:stretch>
            <a:fillRect/>
          </a:stretch>
        </p:blipFill>
        <p:spPr>
          <a:xfrm>
            <a:off x="6210300" y="342900"/>
            <a:ext cx="4726940" cy="2764155"/>
          </a:xfrm>
          <a:prstGeom prst="rect">
            <a:avLst/>
          </a:prstGeom>
          <a:noFill/>
          <a:ln w="9525">
            <a:noFill/>
          </a:ln>
        </p:spPr>
      </p:pic>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solidFill>
                  <a:schemeClr val="bg1"/>
                </a:solidFill>
              </a:rPr>
              <a:t>Stack For Services</a:t>
            </a:r>
            <a:endParaRPr lang="en-IN" altLang="en-US" dirty="0">
              <a:solidFill>
                <a:schemeClr val="bg1"/>
              </a:solidFill>
            </a:endParaRPr>
          </a:p>
        </p:txBody>
      </p:sp>
      <p:pic>
        <p:nvPicPr>
          <p:cNvPr id="4" name="Content Placeholder 3"/>
          <p:cNvPicPr>
            <a:picLocks noChangeAspect="1"/>
          </p:cNvPicPr>
          <p:nvPr>
            <p:ph idx="1"/>
          </p:nvPr>
        </p:nvPicPr>
        <p:blipFill>
          <a:blip r:embed="rId1"/>
          <a:stretch>
            <a:fillRect/>
          </a:stretch>
        </p:blipFill>
        <p:spPr>
          <a:xfrm>
            <a:off x="765175" y="915670"/>
            <a:ext cx="10567035" cy="5623560"/>
          </a:xfrm>
          <a:prstGeom prst="rect">
            <a:avLst/>
          </a:prstGeom>
        </p:spPr>
      </p:pic>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solidFill>
                  <a:schemeClr val="bg1"/>
                </a:solidFill>
              </a:rPr>
              <a:t>What services we are going to use?</a:t>
            </a:r>
            <a:endParaRPr lang="en-IN" altLang="en-US" dirty="0">
              <a:solidFill>
                <a:schemeClr val="bg1"/>
              </a:solidFill>
            </a:endParaRPr>
          </a:p>
        </p:txBody>
      </p:sp>
      <p:sp>
        <p:nvSpPr>
          <p:cNvPr id="5" name="Rectangles 4"/>
          <p:cNvSpPr/>
          <p:nvPr/>
        </p:nvSpPr>
        <p:spPr>
          <a:xfrm>
            <a:off x="838200" y="1371600"/>
            <a:ext cx="2947670" cy="2783840"/>
          </a:xfrm>
          <a:prstGeom prst="rect">
            <a:avLst/>
          </a:prstGeom>
          <a:solidFill>
            <a:srgbClr val="FFFF00"/>
          </a:solidFill>
          <a:ln w="12700">
            <a:solidFill>
              <a:schemeClr val="tx2"/>
            </a:solidFill>
            <a:miter lim="800000"/>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ot="0" vertOverflow="overflow" horzOverflow="overflow" vert="horz" wrap="square" lIns="182880" tIns="146304" rIns="182880" bIns="146304" numCol="1" spcCol="0" rtlCol="0" fromWordArt="0" anchor="t" anchorCtr="0" forceAA="0" compatLnSpc="1">
            <a:noAutofit/>
          </a:bodyPr>
          <a:p>
            <a:pPr algn="ctr" defTabSz="932180"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pic>
        <p:nvPicPr>
          <p:cNvPr id="102" name="Content Placeholder 101"/>
          <p:cNvPicPr>
            <a:picLocks noChangeAspect="1"/>
          </p:cNvPicPr>
          <p:nvPr>
            <p:ph idx="1"/>
          </p:nvPr>
        </p:nvPicPr>
        <p:blipFill>
          <a:blip r:embed="rId1"/>
          <a:stretch>
            <a:fillRect/>
          </a:stretch>
        </p:blipFill>
        <p:spPr>
          <a:xfrm>
            <a:off x="1066800" y="1485900"/>
            <a:ext cx="2523490" cy="2625090"/>
          </a:xfrm>
          <a:prstGeom prst="rect">
            <a:avLst/>
          </a:prstGeom>
          <a:noFill/>
          <a:ln w="9525">
            <a:noFill/>
          </a:ln>
        </p:spPr>
      </p:pic>
      <p:sp>
        <p:nvSpPr>
          <p:cNvPr id="6" name="Rectangles 5"/>
          <p:cNvSpPr/>
          <p:nvPr/>
        </p:nvSpPr>
        <p:spPr>
          <a:xfrm>
            <a:off x="4267200" y="1371600"/>
            <a:ext cx="2947670" cy="2783840"/>
          </a:xfrm>
          <a:prstGeom prst="rect">
            <a:avLst/>
          </a:prstGeom>
          <a:solidFill>
            <a:srgbClr val="FFFF00"/>
          </a:solidFill>
          <a:ln w="12700">
            <a:solidFill>
              <a:schemeClr val="tx2"/>
            </a:solidFill>
            <a:miter lim="800000"/>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ot="0" vertOverflow="overflow" horzOverflow="overflow" vert="horz" wrap="square" lIns="182880" tIns="146304" rIns="182880" bIns="146304" numCol="1" spcCol="0" rtlCol="0" fromWordArt="0" anchor="t" anchorCtr="0" forceAA="0" compatLnSpc="1">
            <a:noAutofit/>
          </a:bodyPr>
          <a:p>
            <a:pPr algn="ctr" defTabSz="932180"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7" name="Rectangles 6"/>
          <p:cNvSpPr/>
          <p:nvPr/>
        </p:nvSpPr>
        <p:spPr>
          <a:xfrm>
            <a:off x="7696200" y="1371600"/>
            <a:ext cx="2947670" cy="2783840"/>
          </a:xfrm>
          <a:prstGeom prst="rect">
            <a:avLst/>
          </a:prstGeom>
          <a:solidFill>
            <a:srgbClr val="FFFF00"/>
          </a:solidFill>
          <a:ln w="12700">
            <a:solidFill>
              <a:schemeClr val="tx2"/>
            </a:solidFill>
            <a:miter lim="800000"/>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ot="0" vertOverflow="overflow" horzOverflow="overflow" vert="horz" wrap="square" lIns="182880" tIns="146304" rIns="182880" bIns="146304" numCol="1" spcCol="0" rtlCol="0" fromWordArt="0" anchor="t" anchorCtr="0" forceAA="0" compatLnSpc="1">
            <a:noAutofit/>
          </a:bodyPr>
          <a:p>
            <a:pPr algn="ctr" defTabSz="932180"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8" name="Rectangles 7"/>
          <p:cNvSpPr/>
          <p:nvPr/>
        </p:nvSpPr>
        <p:spPr>
          <a:xfrm>
            <a:off x="838200" y="4544060"/>
            <a:ext cx="2947670" cy="2314575"/>
          </a:xfrm>
          <a:prstGeom prst="rect">
            <a:avLst/>
          </a:prstGeom>
          <a:solidFill>
            <a:srgbClr val="FFFF00"/>
          </a:solidFill>
          <a:ln w="12700">
            <a:solidFill>
              <a:schemeClr val="tx2"/>
            </a:solidFill>
            <a:miter lim="800000"/>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ot="0" vertOverflow="overflow" horzOverflow="overflow" vert="horz" wrap="square" lIns="182880" tIns="146304" rIns="182880" bIns="146304" numCol="1" spcCol="0" rtlCol="0" fromWordArt="0" anchor="t" anchorCtr="0" forceAA="0" compatLnSpc="1">
            <a:noAutofit/>
          </a:bodyPr>
          <a:p>
            <a:pPr algn="ctr" defTabSz="932180"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9" name="Rectangles 8"/>
          <p:cNvSpPr/>
          <p:nvPr/>
        </p:nvSpPr>
        <p:spPr>
          <a:xfrm>
            <a:off x="4267200" y="4544060"/>
            <a:ext cx="2947670" cy="2314575"/>
          </a:xfrm>
          <a:prstGeom prst="rect">
            <a:avLst/>
          </a:prstGeom>
          <a:solidFill>
            <a:srgbClr val="FFFF00"/>
          </a:solidFill>
          <a:ln w="12700">
            <a:solidFill>
              <a:schemeClr val="tx2"/>
            </a:solidFill>
            <a:miter lim="800000"/>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ot="0" vertOverflow="overflow" horzOverflow="overflow" vert="horz" wrap="square" lIns="182880" tIns="146304" rIns="182880" bIns="146304" numCol="1" spcCol="0" rtlCol="0" fromWordArt="0" anchor="t" anchorCtr="0" forceAA="0" compatLnSpc="1">
            <a:noAutofit/>
          </a:bodyPr>
          <a:p>
            <a:pPr algn="ctr" defTabSz="932180"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0" name="Rectangles 9"/>
          <p:cNvSpPr/>
          <p:nvPr/>
        </p:nvSpPr>
        <p:spPr>
          <a:xfrm>
            <a:off x="7696200" y="4544060"/>
            <a:ext cx="2947670" cy="2313940"/>
          </a:xfrm>
          <a:prstGeom prst="rect">
            <a:avLst/>
          </a:prstGeom>
          <a:solidFill>
            <a:srgbClr val="FFFF00"/>
          </a:solidFill>
          <a:ln w="12700">
            <a:solidFill>
              <a:schemeClr val="tx2"/>
            </a:solidFill>
            <a:miter lim="800000"/>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ot="0" vertOverflow="overflow" horzOverflow="overflow" vert="horz" wrap="square" lIns="182880" tIns="146304" rIns="182880" bIns="146304" numCol="1" spcCol="0" rtlCol="0" fromWordArt="0" anchor="t" anchorCtr="0" forceAA="0" compatLnSpc="1">
            <a:noAutofit/>
          </a:bodyPr>
          <a:p>
            <a:pPr algn="ctr" defTabSz="932180"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pic>
        <p:nvPicPr>
          <p:cNvPr id="105" name="Picture 104"/>
          <p:cNvPicPr/>
          <p:nvPr/>
        </p:nvPicPr>
        <p:blipFill>
          <a:blip r:embed="rId2"/>
          <a:stretch>
            <a:fillRect/>
          </a:stretch>
        </p:blipFill>
        <p:spPr>
          <a:xfrm>
            <a:off x="4495800" y="1753870"/>
            <a:ext cx="2470150" cy="2018665"/>
          </a:xfrm>
          <a:prstGeom prst="rect">
            <a:avLst/>
          </a:prstGeom>
          <a:noFill/>
          <a:ln w="9525">
            <a:noFill/>
          </a:ln>
        </p:spPr>
      </p:pic>
      <p:pic>
        <p:nvPicPr>
          <p:cNvPr id="107" name="Picture 106"/>
          <p:cNvPicPr/>
          <p:nvPr/>
        </p:nvPicPr>
        <p:blipFill>
          <a:blip r:embed="rId3"/>
          <a:stretch>
            <a:fillRect/>
          </a:stretch>
        </p:blipFill>
        <p:spPr>
          <a:xfrm>
            <a:off x="7810500" y="1485900"/>
            <a:ext cx="2507615" cy="2494280"/>
          </a:xfrm>
          <a:prstGeom prst="rect">
            <a:avLst/>
          </a:prstGeom>
          <a:noFill/>
          <a:ln w="9525">
            <a:noFill/>
          </a:ln>
        </p:spPr>
      </p:pic>
      <p:pic>
        <p:nvPicPr>
          <p:cNvPr id="109" name="Picture 108"/>
          <p:cNvPicPr/>
          <p:nvPr/>
        </p:nvPicPr>
        <p:blipFill>
          <a:blip r:embed="rId4"/>
          <a:stretch>
            <a:fillRect/>
          </a:stretch>
        </p:blipFill>
        <p:spPr>
          <a:xfrm>
            <a:off x="952500" y="4800600"/>
            <a:ext cx="2720975" cy="1811020"/>
          </a:xfrm>
          <a:prstGeom prst="rect">
            <a:avLst/>
          </a:prstGeom>
          <a:noFill/>
          <a:ln w="9525">
            <a:noFill/>
          </a:ln>
        </p:spPr>
      </p:pic>
      <p:pic>
        <p:nvPicPr>
          <p:cNvPr id="110" name="Picture 109"/>
          <p:cNvPicPr/>
          <p:nvPr/>
        </p:nvPicPr>
        <p:blipFill>
          <a:blip r:embed="rId5"/>
          <a:stretch>
            <a:fillRect/>
          </a:stretch>
        </p:blipFill>
        <p:spPr>
          <a:xfrm>
            <a:off x="4746625" y="5015865"/>
            <a:ext cx="2232660" cy="1595755"/>
          </a:xfrm>
          <a:prstGeom prst="rect">
            <a:avLst/>
          </a:prstGeom>
          <a:noFill/>
          <a:ln w="9525">
            <a:noFill/>
          </a:ln>
        </p:spPr>
      </p:pic>
      <p:pic>
        <p:nvPicPr>
          <p:cNvPr id="112" name="Picture 111"/>
          <p:cNvPicPr/>
          <p:nvPr/>
        </p:nvPicPr>
        <p:blipFill>
          <a:blip r:embed="rId6"/>
          <a:stretch>
            <a:fillRect/>
          </a:stretch>
        </p:blipFill>
        <p:spPr>
          <a:xfrm>
            <a:off x="7808595" y="4800600"/>
            <a:ext cx="1538605" cy="1076325"/>
          </a:xfrm>
          <a:prstGeom prst="rect">
            <a:avLst/>
          </a:prstGeom>
          <a:noFill/>
          <a:ln w="9525">
            <a:noFill/>
          </a:ln>
        </p:spPr>
      </p:pic>
      <p:pic>
        <p:nvPicPr>
          <p:cNvPr id="114" name="Picture 113"/>
          <p:cNvPicPr/>
          <p:nvPr/>
        </p:nvPicPr>
        <p:blipFill>
          <a:blip r:embed="rId7"/>
          <a:stretch>
            <a:fillRect/>
          </a:stretch>
        </p:blipFill>
        <p:spPr>
          <a:xfrm>
            <a:off x="7924800" y="5715000"/>
            <a:ext cx="1573530" cy="1203325"/>
          </a:xfrm>
          <a:prstGeom prst="rect">
            <a:avLst/>
          </a:prstGeom>
          <a:noFill/>
          <a:ln w="9525">
            <a:noFill/>
          </a:ln>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dirty="0"/>
              <a:t>Applications</a:t>
            </a:r>
            <a:endParaRPr lang="en-IN" altLang="en-US" dirty="0"/>
          </a:p>
        </p:txBody>
      </p:sp>
      <p:pic>
        <p:nvPicPr>
          <p:cNvPr id="8" name="Content Placeholder 7"/>
          <p:cNvPicPr>
            <a:picLocks noChangeAspect="1"/>
          </p:cNvPicPr>
          <p:nvPr>
            <p:ph sz="half" idx="11"/>
          </p:nvPr>
        </p:nvPicPr>
        <p:blipFill>
          <a:blip r:embed="rId1"/>
          <a:stretch>
            <a:fillRect/>
          </a:stretch>
        </p:blipFill>
        <p:spPr>
          <a:xfrm>
            <a:off x="391795" y="2057400"/>
            <a:ext cx="11419205" cy="3125470"/>
          </a:xfrm>
          <a:prstGeom prst="rect">
            <a:avLst/>
          </a:prstGeom>
        </p:spPr>
      </p:pic>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err="1" smtClean="0">
                <a:gradFill>
                  <a:gsLst>
                    <a:gs pos="2917">
                      <a:schemeClr val="tx1"/>
                    </a:gs>
                    <a:gs pos="30000">
                      <a:schemeClr val="tx1"/>
                    </a:gs>
                  </a:gsLst>
                  <a:lin ang="5400000" scaled="0"/>
                </a:gradFill>
                <a:sym typeface="+mn-ea"/>
              </a:rPr>
              <a:t>Why to use Rekognition?</a:t>
            </a:r>
            <a:endParaRPr lang="en-IN" altLang="en-US" dirty="0"/>
          </a:p>
        </p:txBody>
      </p:sp>
      <p:sp>
        <p:nvSpPr>
          <p:cNvPr id="6" name="Text Box 5"/>
          <p:cNvSpPr txBox="1"/>
          <p:nvPr/>
        </p:nvSpPr>
        <p:spPr>
          <a:xfrm>
            <a:off x="152400" y="1457960"/>
            <a:ext cx="12223750" cy="4496435"/>
          </a:xfrm>
          <a:prstGeom prst="rect">
            <a:avLst/>
          </a:prstGeom>
          <a:noFill/>
        </p:spPr>
        <p:txBody>
          <a:bodyPr wrap="none" lIns="182880" tIns="146304" rIns="182880" bIns="146304" rtlCol="0">
            <a:noAutofit/>
          </a:bodyPr>
          <a:p>
            <a:pPr algn="just">
              <a:lnSpc>
                <a:spcPct val="90000"/>
              </a:lnSpc>
              <a:spcAft>
                <a:spcPts val="600"/>
              </a:spcAft>
            </a:pPr>
            <a:r>
              <a:rPr lang="en-IN" altLang="en-US" sz="2200" dirty="0" err="1" smtClean="0">
                <a:gradFill>
                  <a:gsLst>
                    <a:gs pos="2917">
                      <a:schemeClr val="tx1"/>
                    </a:gs>
                    <a:gs pos="30000">
                      <a:schemeClr val="tx1"/>
                    </a:gs>
                  </a:gsLst>
                  <a:lin ang="5400000" scaled="0"/>
                </a:gradFill>
                <a:latin typeface="Times New Roman" panose="02020603050405020304" charset="0"/>
                <a:cs typeface="Times New Roman" panose="02020603050405020304" charset="0"/>
              </a:rPr>
              <a:t>1-Object &amp; Scene Detection</a:t>
            </a:r>
            <a:endParaRPr lang="en-IN" altLang="en-US" sz="2200" dirty="0" err="1" smtClean="0">
              <a:gradFill>
                <a:gsLst>
                  <a:gs pos="2917">
                    <a:schemeClr val="tx1"/>
                  </a:gs>
                  <a:gs pos="30000">
                    <a:schemeClr val="tx1"/>
                  </a:gs>
                </a:gsLst>
                <a:lin ang="5400000" scaled="0"/>
              </a:gradFill>
              <a:latin typeface="Times New Roman" panose="02020603050405020304" charset="0"/>
              <a:cs typeface="Times New Roman" panose="02020603050405020304" charset="0"/>
            </a:endParaRPr>
          </a:p>
          <a:p>
            <a:pPr algn="just">
              <a:lnSpc>
                <a:spcPct val="90000"/>
              </a:lnSpc>
              <a:spcAft>
                <a:spcPts val="600"/>
              </a:spcAft>
            </a:pPr>
            <a:r>
              <a:rPr lang="en-IN" altLang="en-US" sz="2200" dirty="0" err="1" smtClean="0">
                <a:gradFill>
                  <a:gsLst>
                    <a:gs pos="2917">
                      <a:schemeClr val="tx1"/>
                    </a:gs>
                    <a:gs pos="30000">
                      <a:schemeClr val="tx1"/>
                    </a:gs>
                  </a:gsLst>
                  <a:lin ang="5400000" scaled="0"/>
                </a:gradFill>
                <a:latin typeface="Times New Roman" panose="02020603050405020304" charset="0"/>
                <a:cs typeface="Times New Roman" panose="02020603050405020304" charset="0"/>
              </a:rPr>
              <a:t>Photo-sharing apps can power smart searches and quickly find cherished memories, such as weddings, </a:t>
            </a:r>
            <a:endParaRPr lang="en-IN" altLang="en-US" sz="2200" dirty="0" err="1" smtClean="0">
              <a:gradFill>
                <a:gsLst>
                  <a:gs pos="2917">
                    <a:schemeClr val="tx1"/>
                  </a:gs>
                  <a:gs pos="30000">
                    <a:schemeClr val="tx1"/>
                  </a:gs>
                </a:gsLst>
                <a:lin ang="5400000" scaled="0"/>
              </a:gradFill>
              <a:latin typeface="Times New Roman" panose="02020603050405020304" charset="0"/>
              <a:cs typeface="Times New Roman" panose="02020603050405020304" charset="0"/>
            </a:endParaRPr>
          </a:p>
          <a:p>
            <a:pPr algn="just">
              <a:lnSpc>
                <a:spcPct val="90000"/>
              </a:lnSpc>
              <a:spcAft>
                <a:spcPts val="600"/>
              </a:spcAft>
            </a:pPr>
            <a:r>
              <a:rPr lang="en-IN" altLang="en-US" sz="2200" dirty="0" err="1" smtClean="0">
                <a:gradFill>
                  <a:gsLst>
                    <a:gs pos="2917">
                      <a:schemeClr val="tx1"/>
                    </a:gs>
                    <a:gs pos="30000">
                      <a:schemeClr val="tx1"/>
                    </a:gs>
                  </a:gsLst>
                  <a:lin ang="5400000" scaled="0"/>
                </a:gradFill>
                <a:latin typeface="Times New Roman" panose="02020603050405020304" charset="0"/>
                <a:cs typeface="Times New Roman" panose="02020603050405020304" charset="0"/>
              </a:rPr>
              <a:t>hiking, or sunsets</a:t>
            </a:r>
            <a:endParaRPr lang="en-IN" altLang="en-US" sz="2200" dirty="0" err="1" smtClean="0">
              <a:gradFill>
                <a:gsLst>
                  <a:gs pos="2917">
                    <a:schemeClr val="tx1"/>
                  </a:gs>
                  <a:gs pos="30000">
                    <a:schemeClr val="tx1"/>
                  </a:gs>
                </a:gsLst>
                <a:lin ang="5400000" scaled="0"/>
              </a:gradFill>
              <a:latin typeface="Times New Roman" panose="02020603050405020304" charset="0"/>
              <a:cs typeface="Times New Roman" panose="02020603050405020304" charset="0"/>
            </a:endParaRPr>
          </a:p>
          <a:p>
            <a:pPr algn="just">
              <a:lnSpc>
                <a:spcPct val="90000"/>
              </a:lnSpc>
              <a:spcAft>
                <a:spcPts val="600"/>
              </a:spcAft>
            </a:pPr>
            <a:endParaRPr lang="en-IN" altLang="en-US" sz="2200" dirty="0" err="1" smtClean="0">
              <a:gradFill>
                <a:gsLst>
                  <a:gs pos="2917">
                    <a:schemeClr val="tx1"/>
                  </a:gs>
                  <a:gs pos="30000">
                    <a:schemeClr val="tx1"/>
                  </a:gs>
                </a:gsLst>
                <a:lin ang="5400000" scaled="0"/>
              </a:gradFill>
              <a:latin typeface="Times New Roman" panose="02020603050405020304" charset="0"/>
              <a:cs typeface="Times New Roman" panose="02020603050405020304" charset="0"/>
            </a:endParaRPr>
          </a:p>
          <a:p>
            <a:pPr algn="just">
              <a:lnSpc>
                <a:spcPct val="90000"/>
              </a:lnSpc>
              <a:spcAft>
                <a:spcPts val="600"/>
              </a:spcAft>
            </a:pPr>
            <a:r>
              <a:rPr lang="en-IN" altLang="en-US" sz="2200" dirty="0" err="1" smtClean="0">
                <a:gradFill>
                  <a:gsLst>
                    <a:gs pos="2917">
                      <a:schemeClr val="tx1"/>
                    </a:gs>
                    <a:gs pos="30000">
                      <a:schemeClr val="tx1"/>
                    </a:gs>
                  </a:gsLst>
                  <a:lin ang="5400000" scaled="0"/>
                </a:gradFill>
                <a:latin typeface="Times New Roman" panose="02020603050405020304" charset="0"/>
                <a:cs typeface="Times New Roman" panose="02020603050405020304" charset="0"/>
              </a:rPr>
              <a:t>2-Facial Analysis</a:t>
            </a:r>
            <a:endParaRPr lang="en-IN" altLang="en-US" sz="2200" dirty="0" err="1" smtClean="0">
              <a:gradFill>
                <a:gsLst>
                  <a:gs pos="2917">
                    <a:schemeClr val="tx1"/>
                  </a:gs>
                  <a:gs pos="30000">
                    <a:schemeClr val="tx1"/>
                  </a:gs>
                </a:gsLst>
                <a:lin ang="5400000" scaled="0"/>
              </a:gradFill>
              <a:latin typeface="Times New Roman" panose="02020603050405020304" charset="0"/>
              <a:cs typeface="Times New Roman" panose="02020603050405020304" charset="0"/>
            </a:endParaRPr>
          </a:p>
          <a:p>
            <a:pPr algn="just">
              <a:lnSpc>
                <a:spcPct val="90000"/>
              </a:lnSpc>
              <a:spcAft>
                <a:spcPts val="600"/>
              </a:spcAft>
            </a:pPr>
            <a:r>
              <a:rPr lang="en-IN" altLang="en-US" sz="2200" dirty="0" err="1" smtClean="0">
                <a:gradFill>
                  <a:gsLst>
                    <a:gs pos="2917">
                      <a:schemeClr val="tx1"/>
                    </a:gs>
                    <a:gs pos="30000">
                      <a:schemeClr val="tx1"/>
                    </a:gs>
                  </a:gsLst>
                  <a:lin ang="5400000" scaled="0"/>
                </a:gradFill>
                <a:latin typeface="Times New Roman" panose="02020603050405020304" charset="0"/>
                <a:cs typeface="Times New Roman" panose="02020603050405020304" charset="0"/>
              </a:rPr>
              <a:t>Retail businesses can understand the demographics and sentiment of in-store customers</a:t>
            </a:r>
            <a:endParaRPr lang="en-IN" altLang="en-US" sz="2200" dirty="0" err="1" smtClean="0">
              <a:gradFill>
                <a:gsLst>
                  <a:gs pos="2917">
                    <a:schemeClr val="tx1"/>
                  </a:gs>
                  <a:gs pos="30000">
                    <a:schemeClr val="tx1"/>
                  </a:gs>
                </a:gsLst>
                <a:lin ang="5400000" scaled="0"/>
              </a:gradFill>
              <a:latin typeface="Times New Roman" panose="02020603050405020304" charset="0"/>
              <a:cs typeface="Times New Roman" panose="02020603050405020304" charset="0"/>
            </a:endParaRPr>
          </a:p>
          <a:p>
            <a:pPr algn="just">
              <a:lnSpc>
                <a:spcPct val="90000"/>
              </a:lnSpc>
              <a:spcAft>
                <a:spcPts val="600"/>
              </a:spcAft>
            </a:pPr>
            <a:endParaRPr lang="en-IN" altLang="en-US" sz="2200" dirty="0" err="1" smtClean="0">
              <a:gradFill>
                <a:gsLst>
                  <a:gs pos="2917">
                    <a:schemeClr val="tx1"/>
                  </a:gs>
                  <a:gs pos="30000">
                    <a:schemeClr val="tx1"/>
                  </a:gs>
                </a:gsLst>
                <a:lin ang="5400000" scaled="0"/>
              </a:gradFill>
              <a:latin typeface="Times New Roman" panose="02020603050405020304" charset="0"/>
              <a:cs typeface="Times New Roman" panose="02020603050405020304" charset="0"/>
            </a:endParaRPr>
          </a:p>
          <a:p>
            <a:pPr algn="just">
              <a:lnSpc>
                <a:spcPct val="90000"/>
              </a:lnSpc>
              <a:spcAft>
                <a:spcPts val="600"/>
              </a:spcAft>
            </a:pPr>
            <a:r>
              <a:rPr lang="en-IN" altLang="en-US" sz="2200" dirty="0" err="1" smtClean="0">
                <a:gradFill>
                  <a:gsLst>
                    <a:gs pos="2917">
                      <a:schemeClr val="tx1"/>
                    </a:gs>
                    <a:gs pos="30000">
                      <a:schemeClr val="tx1"/>
                    </a:gs>
                  </a:gsLst>
                  <a:lin ang="5400000" scaled="0"/>
                </a:gradFill>
                <a:latin typeface="Times New Roman" panose="02020603050405020304" charset="0"/>
                <a:cs typeface="Times New Roman" panose="02020603050405020304" charset="0"/>
              </a:rPr>
              <a:t>3-Face Comparison</a:t>
            </a:r>
            <a:endParaRPr lang="en-IN" altLang="en-US" sz="2200" dirty="0" err="1" smtClean="0">
              <a:gradFill>
                <a:gsLst>
                  <a:gs pos="2917">
                    <a:schemeClr val="tx1"/>
                  </a:gs>
                  <a:gs pos="30000">
                    <a:schemeClr val="tx1"/>
                  </a:gs>
                </a:gsLst>
                <a:lin ang="5400000" scaled="0"/>
              </a:gradFill>
              <a:latin typeface="Times New Roman" panose="02020603050405020304" charset="0"/>
              <a:cs typeface="Times New Roman" panose="02020603050405020304" charset="0"/>
            </a:endParaRPr>
          </a:p>
          <a:p>
            <a:pPr algn="just">
              <a:lnSpc>
                <a:spcPct val="90000"/>
              </a:lnSpc>
              <a:spcAft>
                <a:spcPts val="600"/>
              </a:spcAft>
            </a:pPr>
            <a:r>
              <a:rPr lang="en-IN" altLang="en-US" sz="2200" dirty="0" err="1" smtClean="0">
                <a:gradFill>
                  <a:gsLst>
                    <a:gs pos="2917">
                      <a:schemeClr val="tx1"/>
                    </a:gs>
                    <a:gs pos="30000">
                      <a:schemeClr val="tx1"/>
                    </a:gs>
                  </a:gsLst>
                  <a:lin ang="5400000" scaled="0"/>
                </a:gradFill>
                <a:latin typeface="Times New Roman" panose="02020603050405020304" charset="0"/>
                <a:cs typeface="Times New Roman" panose="02020603050405020304" charset="0"/>
              </a:rPr>
              <a:t>Hotels &amp; hospitality businesses can provide seamless access for guests and VIPs</a:t>
            </a:r>
            <a:endParaRPr lang="en-IN" altLang="en-US" sz="2200" dirty="0" err="1" smtClean="0">
              <a:gradFill>
                <a:gsLst>
                  <a:gs pos="2917">
                    <a:schemeClr val="tx1"/>
                  </a:gs>
                  <a:gs pos="30000">
                    <a:schemeClr val="tx1"/>
                  </a:gs>
                </a:gsLst>
                <a:lin ang="5400000" scaled="0"/>
              </a:gradFill>
              <a:latin typeface="Times New Roman" panose="02020603050405020304" charset="0"/>
              <a:cs typeface="Times New Roman" panose="02020603050405020304" charset="0"/>
            </a:endParaRPr>
          </a:p>
          <a:p>
            <a:pPr algn="just">
              <a:lnSpc>
                <a:spcPct val="90000"/>
              </a:lnSpc>
              <a:spcAft>
                <a:spcPts val="600"/>
              </a:spcAft>
            </a:pPr>
            <a:endParaRPr lang="en-IN" altLang="en-US" sz="2200" dirty="0" err="1" smtClean="0">
              <a:gradFill>
                <a:gsLst>
                  <a:gs pos="2917">
                    <a:schemeClr val="tx1"/>
                  </a:gs>
                  <a:gs pos="30000">
                    <a:schemeClr val="tx1"/>
                  </a:gs>
                </a:gsLst>
                <a:lin ang="5400000" scaled="0"/>
              </a:gradFill>
              <a:latin typeface="Times New Roman" panose="02020603050405020304" charset="0"/>
              <a:cs typeface="Times New Roman" panose="02020603050405020304" charset="0"/>
            </a:endParaRPr>
          </a:p>
          <a:p>
            <a:pPr algn="just">
              <a:lnSpc>
                <a:spcPct val="90000"/>
              </a:lnSpc>
              <a:spcAft>
                <a:spcPts val="600"/>
              </a:spcAft>
            </a:pPr>
            <a:r>
              <a:rPr lang="en-IN" altLang="en-US" sz="2200" dirty="0" err="1" smtClean="0">
                <a:gradFill>
                  <a:gsLst>
                    <a:gs pos="2917">
                      <a:schemeClr val="tx1"/>
                    </a:gs>
                    <a:gs pos="30000">
                      <a:schemeClr val="tx1"/>
                    </a:gs>
                  </a:gsLst>
                  <a:lin ang="5400000" scaled="0"/>
                </a:gradFill>
                <a:latin typeface="Times New Roman" panose="02020603050405020304" charset="0"/>
                <a:cs typeface="Times New Roman" panose="02020603050405020304" charset="0"/>
              </a:rPr>
              <a:t>4-Facial Recognition</a:t>
            </a:r>
            <a:endParaRPr lang="en-IN" altLang="en-US" sz="2200" dirty="0" err="1" smtClean="0">
              <a:gradFill>
                <a:gsLst>
                  <a:gs pos="2917">
                    <a:schemeClr val="tx1"/>
                  </a:gs>
                  <a:gs pos="30000">
                    <a:schemeClr val="tx1"/>
                  </a:gs>
                </a:gsLst>
                <a:lin ang="5400000" scaled="0"/>
              </a:gradFill>
              <a:latin typeface="Times New Roman" panose="02020603050405020304" charset="0"/>
              <a:cs typeface="Times New Roman" panose="02020603050405020304" charset="0"/>
            </a:endParaRPr>
          </a:p>
          <a:p>
            <a:pPr algn="just">
              <a:lnSpc>
                <a:spcPct val="90000"/>
              </a:lnSpc>
              <a:spcAft>
                <a:spcPts val="600"/>
              </a:spcAft>
            </a:pPr>
            <a:r>
              <a:rPr lang="en-IN" altLang="en-US" sz="2200" dirty="0" err="1" smtClean="0">
                <a:gradFill>
                  <a:gsLst>
                    <a:gs pos="2917">
                      <a:schemeClr val="tx1"/>
                    </a:gs>
                    <a:gs pos="30000">
                      <a:schemeClr val="tx1"/>
                    </a:gs>
                  </a:gsLst>
                  <a:lin ang="5400000" scaled="0"/>
                </a:gradFill>
                <a:latin typeface="Times New Roman" panose="02020603050405020304" charset="0"/>
                <a:cs typeface="Times New Roman" panose="02020603050405020304" charset="0"/>
              </a:rPr>
              <a:t>Public safety teams can leverage face collections to automate tracking of persons of interest</a:t>
            </a:r>
            <a:endParaRPr lang="en-IN" altLang="en-US" sz="2200" dirty="0" err="1" smtClean="0">
              <a:gradFill>
                <a:gsLst>
                  <a:gs pos="2917">
                    <a:schemeClr val="tx1"/>
                  </a:gs>
                  <a:gs pos="30000">
                    <a:schemeClr val="tx1"/>
                  </a:gs>
                </a:gsLst>
                <a:lin ang="5400000" scaled="0"/>
              </a:gradFill>
              <a:latin typeface="Times New Roman" panose="02020603050405020304" charset="0"/>
              <a:cs typeface="Times New Roman" panose="02020603050405020304" charset="0"/>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Object and scene detection</a:t>
            </a:r>
            <a:endParaRPr lang="en-IN" altLang="en-US" dirty="0"/>
          </a:p>
        </p:txBody>
      </p:sp>
      <p:sp>
        <p:nvSpPr>
          <p:cNvPr id="9" name="Text Box 8"/>
          <p:cNvSpPr txBox="1"/>
          <p:nvPr/>
        </p:nvSpPr>
        <p:spPr>
          <a:xfrm>
            <a:off x="602615" y="5043170"/>
            <a:ext cx="10292715" cy="1367155"/>
          </a:xfrm>
          <a:prstGeom prst="rect">
            <a:avLst/>
          </a:prstGeom>
          <a:noFill/>
        </p:spPr>
        <p:txBody>
          <a:bodyPr wrap="square" lIns="182880" tIns="146304" rIns="182880" bIns="146304" rtlCol="0">
            <a:noAutofit/>
          </a:bodyPr>
          <a:p>
            <a:pPr algn="just">
              <a:lnSpc>
                <a:spcPct val="90000"/>
              </a:lnSpc>
              <a:spcAft>
                <a:spcPts val="600"/>
              </a:spcAft>
            </a:pPr>
            <a:r>
              <a:rPr lang="en-IN" altLang="en-US" dirty="0" err="1" smtClean="0">
                <a:gradFill>
                  <a:gsLst>
                    <a:gs pos="2917">
                      <a:schemeClr val="tx1"/>
                    </a:gs>
                    <a:gs pos="30000">
                      <a:schemeClr val="tx1"/>
                    </a:gs>
                  </a:gsLst>
                  <a:lin ang="5400000" scaled="0"/>
                </a:gradFill>
                <a:latin typeface="Times New Roman" panose="02020603050405020304" charset="0"/>
                <a:cs typeface="Times New Roman" panose="02020603050405020304" charset="0"/>
              </a:rPr>
              <a:t>Object detection is a computer vision technique that allows to identify and locate objects in images or videos.</a:t>
            </a:r>
            <a:endParaRPr lang="en-IN" altLang="en-US" dirty="0" err="1" smtClean="0">
              <a:gradFill>
                <a:gsLst>
                  <a:gs pos="2917">
                    <a:schemeClr val="tx1"/>
                  </a:gs>
                  <a:gs pos="30000">
                    <a:schemeClr val="tx1"/>
                  </a:gs>
                </a:gsLst>
                <a:lin ang="5400000" scaled="0"/>
              </a:gradFill>
              <a:latin typeface="Times New Roman" panose="02020603050405020304" charset="0"/>
              <a:cs typeface="Times New Roman" panose="02020603050405020304" charset="0"/>
            </a:endParaRPr>
          </a:p>
          <a:p>
            <a:pPr algn="just">
              <a:lnSpc>
                <a:spcPct val="90000"/>
              </a:lnSpc>
              <a:spcAft>
                <a:spcPts val="600"/>
              </a:spcAft>
            </a:pPr>
            <a:r>
              <a:rPr lang="en-IN" altLang="en-US" dirty="0" err="1" smtClean="0">
                <a:gradFill>
                  <a:gsLst>
                    <a:gs pos="2917">
                      <a:schemeClr val="tx1"/>
                    </a:gs>
                    <a:gs pos="30000">
                      <a:schemeClr val="tx1"/>
                    </a:gs>
                  </a:gsLst>
                  <a:lin ang="5400000" scaled="0"/>
                </a:gradFill>
                <a:latin typeface="Times New Roman" panose="02020603050405020304" charset="0"/>
                <a:cs typeface="Times New Roman" panose="02020603050405020304" charset="0"/>
              </a:rPr>
              <a:t>Suppose we have trained our own model which detects the Dog, Cat and Fish in an image. Its an image detection model. After training our own custom model we get the Amazon Resource Name (ARN) of that model. ARNs uniquely identify AWS resources. We need this ARN when we create a Lambda Function, then we will mention this ARN of the model.</a:t>
            </a:r>
            <a:endParaRPr lang="en-IN" altLang="en-US" dirty="0" err="1" smtClean="0">
              <a:gradFill>
                <a:gsLst>
                  <a:gs pos="2917">
                    <a:schemeClr val="tx1"/>
                  </a:gs>
                  <a:gs pos="30000">
                    <a:schemeClr val="tx1"/>
                  </a:gs>
                </a:gsLst>
                <a:lin ang="5400000" scaled="0"/>
              </a:gradFill>
              <a:latin typeface="Times New Roman" panose="02020603050405020304" charset="0"/>
              <a:cs typeface="Times New Roman" panose="02020603050405020304" charset="0"/>
            </a:endParaRPr>
          </a:p>
        </p:txBody>
      </p:sp>
      <p:pic>
        <p:nvPicPr>
          <p:cNvPr id="4" name="Content Placeholder 3"/>
          <p:cNvPicPr>
            <a:picLocks noChangeAspect="1"/>
          </p:cNvPicPr>
          <p:nvPr>
            <p:ph idx="1"/>
          </p:nvPr>
        </p:nvPicPr>
        <p:blipFill>
          <a:blip r:embed="rId1"/>
          <a:stretch>
            <a:fillRect/>
          </a:stretch>
        </p:blipFill>
        <p:spPr>
          <a:xfrm>
            <a:off x="495300" y="1143000"/>
            <a:ext cx="11189335" cy="3754755"/>
          </a:xfrm>
          <a:prstGeom prst="rect">
            <a:avLst/>
          </a:prstGeom>
        </p:spPr>
      </p:pic>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Facial analysis</a:t>
            </a:r>
            <a:endParaRPr lang="en-IN" altLang="en-US" dirty="0"/>
          </a:p>
        </p:txBody>
      </p:sp>
      <p:pic>
        <p:nvPicPr>
          <p:cNvPr id="5" name="Content Placeholder 4"/>
          <p:cNvPicPr>
            <a:picLocks noChangeAspect="1"/>
          </p:cNvPicPr>
          <p:nvPr>
            <p:ph idx="1"/>
          </p:nvPr>
        </p:nvPicPr>
        <p:blipFill>
          <a:blip r:embed="rId1"/>
          <a:stretch>
            <a:fillRect/>
          </a:stretch>
        </p:blipFill>
        <p:spPr>
          <a:xfrm>
            <a:off x="495300" y="1143000"/>
            <a:ext cx="10713720" cy="5186680"/>
          </a:xfrm>
          <a:prstGeom prst="rect">
            <a:avLst/>
          </a:prstGeom>
        </p:spPr>
      </p:pic>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Facial analysis</a:t>
            </a:r>
            <a:endParaRPr lang="en-IN" altLang="en-US" dirty="0"/>
          </a:p>
        </p:txBody>
      </p:sp>
      <p:pic>
        <p:nvPicPr>
          <p:cNvPr id="4" name="Content Placeholder 3"/>
          <p:cNvPicPr>
            <a:picLocks noChangeAspect="1"/>
          </p:cNvPicPr>
          <p:nvPr>
            <p:ph idx="1"/>
          </p:nvPr>
        </p:nvPicPr>
        <p:blipFill>
          <a:blip r:embed="rId1"/>
          <a:stretch>
            <a:fillRect/>
          </a:stretch>
        </p:blipFill>
        <p:spPr>
          <a:xfrm>
            <a:off x="609600" y="1371600"/>
            <a:ext cx="11131550" cy="5084445"/>
          </a:xfrm>
          <a:prstGeom prst="rect">
            <a:avLst/>
          </a:prstGeom>
        </p:spPr>
      </p:pic>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Hyland 2019">
  <a:themeElements>
    <a:clrScheme name="Hyland">
      <a:dk1>
        <a:srgbClr val="56565A"/>
      </a:dk1>
      <a:lt1>
        <a:srgbClr val="FFFFFF"/>
      </a:lt1>
      <a:dk2>
        <a:srgbClr val="56565A"/>
      </a:dk2>
      <a:lt2>
        <a:srgbClr val="EFEFF0"/>
      </a:lt2>
      <a:accent1>
        <a:srgbClr val="54C8E8"/>
      </a:accent1>
      <a:accent2>
        <a:srgbClr val="6ABF4B"/>
      </a:accent2>
      <a:accent3>
        <a:srgbClr val="98989A"/>
      </a:accent3>
      <a:accent4>
        <a:srgbClr val="C8C8C8"/>
      </a:accent4>
      <a:accent5>
        <a:srgbClr val="EFEFF0"/>
      </a:accent5>
      <a:accent6>
        <a:srgbClr val="FFFFFF"/>
      </a:accent6>
      <a:hlink>
        <a:srgbClr val="6ABF4B"/>
      </a:hlink>
      <a:folHlink>
        <a:srgbClr val="6ABF4B"/>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yland">
      <a:fillStyleLst>
        <a:solidFill>
          <a:schemeClr val="phClr"/>
        </a:solidFill>
        <a:solidFill>
          <a:schemeClr val="phClr">
            <a:satMod val="180000"/>
            <a:tint val="40000"/>
          </a:schemeClr>
        </a:solidFill>
        <a:solidFill>
          <a:schemeClr val="phClr">
            <a:shade val="40000"/>
          </a:schemeClr>
        </a:solidFill>
      </a:fillStyleLst>
      <a:lnStyleLst>
        <a:ln>
          <a:solidFill>
            <a:schemeClr val="phClr"/>
          </a:solidFill>
          <a:headEnd type="none" w="med" len="med"/>
          <a:tailEnd type="none" w="med" len="med"/>
        </a:ln>
        <a:ln w="12700" cap="flat" cmpd="sng" algn="ctr">
          <a:solidFill>
            <a:schemeClr val="phClr"/>
          </a:solidFill>
          <a:prstDash val="solid"/>
          <a:miter lim="800000"/>
        </a:ln>
        <a:ln>
          <a:solidFill>
            <a:schemeClr val="phClr"/>
          </a:solidFill>
          <a:headEnd type="none" w="med" len="med"/>
          <a:tailEnd type="none" w="med" len="me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bwMode="auto">
        <a:solidFill>
          <a:schemeClr val="accent5"/>
        </a:solidFill>
        <a:ln w="12700">
          <a:solidFill>
            <a:schemeClr val="tx2"/>
          </a:solidFill>
          <a:miter lim="800000"/>
          <a:headEnd type="none" w="med" len="med"/>
          <a:tailEnd type="none" w="med" len="med"/>
        </a:ln>
      </a:spPr>
      <a:bodyPr rot="0" spcFirstLastPara="0" vertOverflow="overflow" horzOverflow="overflow" vert="horz" wrap="square" lIns="182880" tIns="146304" rIns="182880" bIns="146304" numCol="1" spcCol="0" rtlCol="0" fromWordArt="0" anchor="t" anchorCtr="0" forceAA="0" compatLnSpc="1">
        <a:noAutofit/>
      </a:bodyPr>
      <a:lstStyle>
        <a:defPPr algn="ctr" defTabSz="932180"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defRPr>
        </a:defPPr>
      </a:lstStyle>
      <a:style>
        <a:lnRef idx="1">
          <a:schemeClr val="accent2"/>
        </a:lnRef>
        <a:fillRef idx="3">
          <a:schemeClr val="accent2"/>
        </a:fillRef>
        <a:effectRef idx="2">
          <a:schemeClr val="accent2"/>
        </a:effectRef>
        <a:fontRef idx="minor">
          <a:schemeClr val="lt1"/>
        </a:fontRef>
      </a:style>
    </a:spDef>
    <a:lnDef>
      <a:spPr>
        <a:ln w="12700">
          <a:miter lim="800000"/>
          <a:headEnd type="none"/>
          <a:tailEnd type="none"/>
        </a:ln>
      </a:spPr>
      <a:bodyPr/>
      <a:lstStyle/>
      <a:style>
        <a:lnRef idx="1">
          <a:schemeClr val="dk1"/>
        </a:lnRef>
        <a:fillRef idx="0">
          <a:schemeClr val="dk1"/>
        </a:fillRef>
        <a:effectRef idx="0">
          <a:schemeClr val="dk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custClrLst>
    <a:custClr name="Hyland Green">
      <a:srgbClr val="6ABF4B"/>
    </a:custClr>
    <a:custClr name="Technology Blue">
      <a:srgbClr val="00586F"/>
    </a:custClr>
    <a:custClr name="Bright Blue">
      <a:srgbClr val="54C8E8"/>
    </a:custClr>
    <a:custClr name="Light Blue">
      <a:srgbClr val="96DAEA"/>
    </a:custClr>
    <a:custClr name="Pink">
      <a:srgbClr val="E95EBE"/>
    </a:custClr>
    <a:custClr name="Dark Gray">
      <a:srgbClr val="56565A"/>
    </a:custClr>
    <a:custClr name="Medium Gray">
      <a:srgbClr val="98989A"/>
    </a:custClr>
    <a:custClr name="Light Gray">
      <a:srgbClr val="C8C8C8"/>
    </a:custClr>
    <a:custClr name="Pale Gray">
      <a:srgbClr val="EFEFF0"/>
    </a:custClr>
    <a:custClr name="White">
      <a:srgbClr val="FFFFFF"/>
    </a:custClr>
    <a:custClr name="Orange">
      <a:srgbClr val="FF8300"/>
    </a:custClr>
    <a:custClr name="Purple">
      <a:srgbClr val="624B78"/>
    </a:custClr>
    <a:custClr name="Yellow">
      <a:srgbClr val="FFB71B"/>
    </a:custClr>
    <a:custClr name="Dark Blue">
      <a:srgbClr val="00303C"/>
    </a:custClr>
  </a:custClr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2928</Words>
  <Application>WPS Presentation</Application>
  <PresentationFormat>Widescreen</PresentationFormat>
  <Paragraphs>63</Paragraphs>
  <Slides>12</Slides>
  <Notes>10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Segoe UI</vt:lpstr>
      <vt:lpstr>Arial Black</vt:lpstr>
      <vt:lpstr>Times New Roman</vt:lpstr>
      <vt:lpstr>Microsoft YaHei</vt:lpstr>
      <vt:lpstr>Arial Unicode MS</vt:lpstr>
      <vt:lpstr>Calibri</vt:lpstr>
      <vt:lpstr>Hyland 2019</vt:lpstr>
      <vt:lpstr>Reddit Sentiment Analysis </vt:lpstr>
      <vt:lpstr>What is sentiment analysis?</vt:lpstr>
      <vt:lpstr>Sentiment Analysis use cases</vt:lpstr>
      <vt:lpstr>Stack For Services</vt:lpstr>
      <vt:lpstr>Motivation behind Sentiment analysis and on what a user can perform sentiment analysis?</vt:lpstr>
      <vt:lpstr>Some Screenshots of project</vt:lpstr>
      <vt:lpstr>Some Screenshots of project</vt:lpstr>
      <vt:lpstr>Object and scene detection</vt:lpstr>
      <vt:lpstr>Facial analysis</vt:lpstr>
      <vt:lpstr>How to fetch live data ( API ) </vt:lpstr>
      <vt:lpstr>Reddit , vader Sentiment and Praw</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Trent Turner</dc:creator>
  <cp:lastModifiedBy>mitpa</cp:lastModifiedBy>
  <cp:revision>189</cp:revision>
  <dcterms:created xsi:type="dcterms:W3CDTF">2019-03-11T04:04:00Z</dcterms:created>
  <dcterms:modified xsi:type="dcterms:W3CDTF">2023-09-02T04:07:08Z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455861707A4D42D5AE03E842CD134DAD</vt:lpwstr>
  </property>
  <property fmtid="{D5CDD505-2E9C-101B-9397-08002B2CF9AE}" pid="3" name="KSOProductBuildVer">
    <vt:lpwstr>1033-12.2.0.13193</vt:lpwstr>
  </property>
</Properties>
</file>