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Wyk&#322;ady\5%20semestr\media\g&#322;&#243;wny%20ex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Wyk&#322;ady\5%20semestr\media\g&#322;&#243;wny%20ex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Wyk&#322;ady\5%20semestr\media\Deygout%20Metho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Linia</a:t>
            </a:r>
            <a:r>
              <a:rPr lang="pl-PL" baseline="0"/>
              <a:t> LOS dla Nowa Dęba - Biłgoraj</a:t>
            </a:r>
            <a:endParaRPr lang="pl-PL"/>
          </a:p>
        </c:rich>
      </c:tx>
      <c:layout>
        <c:manualLayout>
          <c:xMode val="edge"/>
          <c:yMode val="edge"/>
          <c:x val="0.3871726914356835"/>
          <c:y val="2.83696670512226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'Nowa Dęba - Biłgoraj h,x i LOS'!$E$1</c:f>
              <c:strCache>
                <c:ptCount val="1"/>
                <c:pt idx="0">
                  <c:v>Terrain height [m a.s.l.]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'Nowa Dęba - Biłgoraj h,x i LOS'!$D$2:$D$685</c:f>
              <c:numCache>
                <c:formatCode>General</c:formatCode>
                <c:ptCount val="684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  <c:pt idx="181">
                  <c:v>18.100000000000001</c:v>
                </c:pt>
                <c:pt idx="182">
                  <c:v>18.2</c:v>
                </c:pt>
                <c:pt idx="183">
                  <c:v>18.3</c:v>
                </c:pt>
                <c:pt idx="184">
                  <c:v>18.399999999999999</c:v>
                </c:pt>
                <c:pt idx="185">
                  <c:v>18.5</c:v>
                </c:pt>
                <c:pt idx="186">
                  <c:v>18.600000000000001</c:v>
                </c:pt>
                <c:pt idx="187">
                  <c:v>18.7</c:v>
                </c:pt>
                <c:pt idx="188">
                  <c:v>18.8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</c:v>
                </c:pt>
                <c:pt idx="193">
                  <c:v>19.3</c:v>
                </c:pt>
                <c:pt idx="194">
                  <c:v>19.399999999999999</c:v>
                </c:pt>
                <c:pt idx="195">
                  <c:v>19.5</c:v>
                </c:pt>
                <c:pt idx="196">
                  <c:v>19.600000000000001</c:v>
                </c:pt>
                <c:pt idx="197">
                  <c:v>19.7</c:v>
                </c:pt>
                <c:pt idx="198">
                  <c:v>19.8</c:v>
                </c:pt>
                <c:pt idx="199">
                  <c:v>19.899999999999999</c:v>
                </c:pt>
                <c:pt idx="200">
                  <c:v>20</c:v>
                </c:pt>
                <c:pt idx="201">
                  <c:v>20.100000000000001</c:v>
                </c:pt>
                <c:pt idx="202">
                  <c:v>20.2</c:v>
                </c:pt>
                <c:pt idx="203">
                  <c:v>20.3</c:v>
                </c:pt>
                <c:pt idx="204">
                  <c:v>20.399999999999999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</c:v>
                </c:pt>
                <c:pt idx="227">
                  <c:v>22.7</c:v>
                </c:pt>
                <c:pt idx="228">
                  <c:v>22.8</c:v>
                </c:pt>
                <c:pt idx="229">
                  <c:v>22.9</c:v>
                </c:pt>
                <c:pt idx="230">
                  <c:v>23</c:v>
                </c:pt>
                <c:pt idx="231">
                  <c:v>23.1</c:v>
                </c:pt>
                <c:pt idx="232">
                  <c:v>23.2</c:v>
                </c:pt>
                <c:pt idx="233">
                  <c:v>23.3</c:v>
                </c:pt>
                <c:pt idx="234">
                  <c:v>23.4</c:v>
                </c:pt>
                <c:pt idx="235">
                  <c:v>23.5</c:v>
                </c:pt>
                <c:pt idx="236">
                  <c:v>23.6</c:v>
                </c:pt>
                <c:pt idx="237">
                  <c:v>23.7</c:v>
                </c:pt>
                <c:pt idx="238">
                  <c:v>23.8</c:v>
                </c:pt>
                <c:pt idx="239">
                  <c:v>23.9</c:v>
                </c:pt>
                <c:pt idx="240">
                  <c:v>24</c:v>
                </c:pt>
                <c:pt idx="241">
                  <c:v>24.1</c:v>
                </c:pt>
                <c:pt idx="242">
                  <c:v>24.2</c:v>
                </c:pt>
                <c:pt idx="243">
                  <c:v>24.3</c:v>
                </c:pt>
                <c:pt idx="244">
                  <c:v>24.4</c:v>
                </c:pt>
                <c:pt idx="245">
                  <c:v>24.5</c:v>
                </c:pt>
                <c:pt idx="246">
                  <c:v>24.6</c:v>
                </c:pt>
                <c:pt idx="247">
                  <c:v>24.7</c:v>
                </c:pt>
                <c:pt idx="248">
                  <c:v>24.8</c:v>
                </c:pt>
                <c:pt idx="249">
                  <c:v>24.9</c:v>
                </c:pt>
                <c:pt idx="250">
                  <c:v>25</c:v>
                </c:pt>
                <c:pt idx="251">
                  <c:v>25.1</c:v>
                </c:pt>
                <c:pt idx="252">
                  <c:v>25.2</c:v>
                </c:pt>
                <c:pt idx="253">
                  <c:v>25.3</c:v>
                </c:pt>
                <c:pt idx="254">
                  <c:v>25.4</c:v>
                </c:pt>
                <c:pt idx="255">
                  <c:v>25.5</c:v>
                </c:pt>
                <c:pt idx="256">
                  <c:v>25.6</c:v>
                </c:pt>
                <c:pt idx="257">
                  <c:v>25.7</c:v>
                </c:pt>
                <c:pt idx="258">
                  <c:v>25.8</c:v>
                </c:pt>
                <c:pt idx="259">
                  <c:v>25.9</c:v>
                </c:pt>
                <c:pt idx="260">
                  <c:v>26</c:v>
                </c:pt>
                <c:pt idx="261">
                  <c:v>26.1</c:v>
                </c:pt>
                <c:pt idx="262">
                  <c:v>26.2</c:v>
                </c:pt>
                <c:pt idx="263">
                  <c:v>26.3</c:v>
                </c:pt>
                <c:pt idx="264">
                  <c:v>26.4</c:v>
                </c:pt>
                <c:pt idx="265">
                  <c:v>26.5</c:v>
                </c:pt>
                <c:pt idx="266">
                  <c:v>26.6</c:v>
                </c:pt>
                <c:pt idx="267">
                  <c:v>26.7</c:v>
                </c:pt>
                <c:pt idx="268">
                  <c:v>26.8</c:v>
                </c:pt>
                <c:pt idx="269">
                  <c:v>26.9</c:v>
                </c:pt>
                <c:pt idx="270">
                  <c:v>27</c:v>
                </c:pt>
                <c:pt idx="271">
                  <c:v>27.1</c:v>
                </c:pt>
                <c:pt idx="272">
                  <c:v>27.2</c:v>
                </c:pt>
                <c:pt idx="273">
                  <c:v>27.3</c:v>
                </c:pt>
                <c:pt idx="274">
                  <c:v>27.4</c:v>
                </c:pt>
                <c:pt idx="275">
                  <c:v>27.5</c:v>
                </c:pt>
                <c:pt idx="276">
                  <c:v>27.6</c:v>
                </c:pt>
                <c:pt idx="277">
                  <c:v>27.7</c:v>
                </c:pt>
                <c:pt idx="278">
                  <c:v>27.8</c:v>
                </c:pt>
                <c:pt idx="279">
                  <c:v>27.9</c:v>
                </c:pt>
                <c:pt idx="280">
                  <c:v>28</c:v>
                </c:pt>
                <c:pt idx="281">
                  <c:v>28.1</c:v>
                </c:pt>
                <c:pt idx="282">
                  <c:v>28.2</c:v>
                </c:pt>
                <c:pt idx="283">
                  <c:v>28.3</c:v>
                </c:pt>
                <c:pt idx="284">
                  <c:v>28.4</c:v>
                </c:pt>
                <c:pt idx="285">
                  <c:v>28.5</c:v>
                </c:pt>
                <c:pt idx="286">
                  <c:v>28.6</c:v>
                </c:pt>
                <c:pt idx="287">
                  <c:v>28.7</c:v>
                </c:pt>
                <c:pt idx="288">
                  <c:v>28.8</c:v>
                </c:pt>
                <c:pt idx="289">
                  <c:v>28.9</c:v>
                </c:pt>
                <c:pt idx="290">
                  <c:v>29</c:v>
                </c:pt>
                <c:pt idx="291">
                  <c:v>29.1</c:v>
                </c:pt>
                <c:pt idx="292">
                  <c:v>29.2</c:v>
                </c:pt>
                <c:pt idx="293">
                  <c:v>29.3</c:v>
                </c:pt>
                <c:pt idx="294">
                  <c:v>29.4</c:v>
                </c:pt>
                <c:pt idx="295">
                  <c:v>29.5</c:v>
                </c:pt>
                <c:pt idx="296">
                  <c:v>29.6</c:v>
                </c:pt>
                <c:pt idx="297">
                  <c:v>29.7</c:v>
                </c:pt>
                <c:pt idx="298">
                  <c:v>29.8</c:v>
                </c:pt>
                <c:pt idx="299">
                  <c:v>29.9</c:v>
                </c:pt>
                <c:pt idx="300">
                  <c:v>30</c:v>
                </c:pt>
                <c:pt idx="301">
                  <c:v>30.1</c:v>
                </c:pt>
                <c:pt idx="302">
                  <c:v>30.2</c:v>
                </c:pt>
                <c:pt idx="303">
                  <c:v>30.3</c:v>
                </c:pt>
                <c:pt idx="304">
                  <c:v>30.4</c:v>
                </c:pt>
                <c:pt idx="305">
                  <c:v>30.5</c:v>
                </c:pt>
                <c:pt idx="306">
                  <c:v>30.6</c:v>
                </c:pt>
                <c:pt idx="307">
                  <c:v>30.7</c:v>
                </c:pt>
                <c:pt idx="308">
                  <c:v>30.8</c:v>
                </c:pt>
                <c:pt idx="309">
                  <c:v>30.9</c:v>
                </c:pt>
                <c:pt idx="310">
                  <c:v>31</c:v>
                </c:pt>
                <c:pt idx="311">
                  <c:v>31.1</c:v>
                </c:pt>
                <c:pt idx="312">
                  <c:v>31.2</c:v>
                </c:pt>
                <c:pt idx="313">
                  <c:v>31.3</c:v>
                </c:pt>
                <c:pt idx="314">
                  <c:v>31.4</c:v>
                </c:pt>
                <c:pt idx="315">
                  <c:v>31.5</c:v>
                </c:pt>
                <c:pt idx="316">
                  <c:v>31.6</c:v>
                </c:pt>
                <c:pt idx="317">
                  <c:v>31.7</c:v>
                </c:pt>
                <c:pt idx="318">
                  <c:v>31.8</c:v>
                </c:pt>
                <c:pt idx="319">
                  <c:v>31.9</c:v>
                </c:pt>
                <c:pt idx="320">
                  <c:v>32</c:v>
                </c:pt>
                <c:pt idx="321">
                  <c:v>32.1</c:v>
                </c:pt>
                <c:pt idx="322">
                  <c:v>32.200000000000003</c:v>
                </c:pt>
                <c:pt idx="323">
                  <c:v>32.299999999999997</c:v>
                </c:pt>
                <c:pt idx="324">
                  <c:v>32.4</c:v>
                </c:pt>
                <c:pt idx="325">
                  <c:v>32.5</c:v>
                </c:pt>
                <c:pt idx="326">
                  <c:v>32.6</c:v>
                </c:pt>
                <c:pt idx="327">
                  <c:v>32.700000000000003</c:v>
                </c:pt>
                <c:pt idx="328">
                  <c:v>32.799999999999997</c:v>
                </c:pt>
                <c:pt idx="329">
                  <c:v>32.9</c:v>
                </c:pt>
                <c:pt idx="330">
                  <c:v>33</c:v>
                </c:pt>
                <c:pt idx="331">
                  <c:v>33.1</c:v>
                </c:pt>
                <c:pt idx="332">
                  <c:v>33.200000000000003</c:v>
                </c:pt>
                <c:pt idx="333">
                  <c:v>33.299999999999997</c:v>
                </c:pt>
                <c:pt idx="334">
                  <c:v>33.4</c:v>
                </c:pt>
                <c:pt idx="335">
                  <c:v>33.5</c:v>
                </c:pt>
                <c:pt idx="336">
                  <c:v>33.6</c:v>
                </c:pt>
                <c:pt idx="337">
                  <c:v>33.700000000000003</c:v>
                </c:pt>
                <c:pt idx="338">
                  <c:v>33.799999999999997</c:v>
                </c:pt>
                <c:pt idx="339">
                  <c:v>33.9</c:v>
                </c:pt>
                <c:pt idx="340">
                  <c:v>34</c:v>
                </c:pt>
                <c:pt idx="341">
                  <c:v>34.1</c:v>
                </c:pt>
                <c:pt idx="342">
                  <c:v>34.200000000000003</c:v>
                </c:pt>
                <c:pt idx="343">
                  <c:v>34.299999999999997</c:v>
                </c:pt>
                <c:pt idx="344">
                  <c:v>34.4</c:v>
                </c:pt>
                <c:pt idx="345">
                  <c:v>34.5</c:v>
                </c:pt>
                <c:pt idx="346">
                  <c:v>34.6</c:v>
                </c:pt>
                <c:pt idx="347">
                  <c:v>34.700000000000003</c:v>
                </c:pt>
                <c:pt idx="348">
                  <c:v>34.799999999999997</c:v>
                </c:pt>
                <c:pt idx="349">
                  <c:v>34.9</c:v>
                </c:pt>
                <c:pt idx="350">
                  <c:v>35</c:v>
                </c:pt>
                <c:pt idx="351">
                  <c:v>35.1</c:v>
                </c:pt>
                <c:pt idx="352">
                  <c:v>35.200000000000003</c:v>
                </c:pt>
                <c:pt idx="353">
                  <c:v>35.299999999999997</c:v>
                </c:pt>
                <c:pt idx="354">
                  <c:v>35.4</c:v>
                </c:pt>
                <c:pt idx="355">
                  <c:v>35.5</c:v>
                </c:pt>
                <c:pt idx="356">
                  <c:v>35.6</c:v>
                </c:pt>
                <c:pt idx="357">
                  <c:v>35.700000000000003</c:v>
                </c:pt>
                <c:pt idx="358">
                  <c:v>35.799999999999997</c:v>
                </c:pt>
                <c:pt idx="359">
                  <c:v>35.9</c:v>
                </c:pt>
                <c:pt idx="360">
                  <c:v>36</c:v>
                </c:pt>
                <c:pt idx="361">
                  <c:v>36.1</c:v>
                </c:pt>
                <c:pt idx="362">
                  <c:v>36.200000000000003</c:v>
                </c:pt>
                <c:pt idx="363">
                  <c:v>36.299999999999997</c:v>
                </c:pt>
                <c:pt idx="364">
                  <c:v>36.4</c:v>
                </c:pt>
                <c:pt idx="365">
                  <c:v>36.5</c:v>
                </c:pt>
                <c:pt idx="366">
                  <c:v>36.6</c:v>
                </c:pt>
                <c:pt idx="367">
                  <c:v>36.700000000000003</c:v>
                </c:pt>
                <c:pt idx="368">
                  <c:v>36.799999999999997</c:v>
                </c:pt>
                <c:pt idx="369">
                  <c:v>36.9</c:v>
                </c:pt>
                <c:pt idx="370">
                  <c:v>37</c:v>
                </c:pt>
                <c:pt idx="371">
                  <c:v>37.1</c:v>
                </c:pt>
                <c:pt idx="372">
                  <c:v>37.200000000000003</c:v>
                </c:pt>
                <c:pt idx="373">
                  <c:v>37.299999999999997</c:v>
                </c:pt>
                <c:pt idx="374">
                  <c:v>37.4</c:v>
                </c:pt>
                <c:pt idx="375">
                  <c:v>37.5</c:v>
                </c:pt>
                <c:pt idx="376">
                  <c:v>37.6</c:v>
                </c:pt>
                <c:pt idx="377">
                  <c:v>37.700000000000003</c:v>
                </c:pt>
                <c:pt idx="378">
                  <c:v>37.799999999999997</c:v>
                </c:pt>
                <c:pt idx="379">
                  <c:v>37.9</c:v>
                </c:pt>
                <c:pt idx="380">
                  <c:v>38</c:v>
                </c:pt>
                <c:pt idx="381">
                  <c:v>38.1</c:v>
                </c:pt>
                <c:pt idx="382">
                  <c:v>38.200000000000003</c:v>
                </c:pt>
                <c:pt idx="383">
                  <c:v>38.299999999999997</c:v>
                </c:pt>
                <c:pt idx="384">
                  <c:v>38.4</c:v>
                </c:pt>
                <c:pt idx="385">
                  <c:v>38.5</c:v>
                </c:pt>
                <c:pt idx="386">
                  <c:v>38.6</c:v>
                </c:pt>
                <c:pt idx="387">
                  <c:v>38.700000000000003</c:v>
                </c:pt>
                <c:pt idx="388">
                  <c:v>38.799999999999997</c:v>
                </c:pt>
                <c:pt idx="389">
                  <c:v>38.9</c:v>
                </c:pt>
                <c:pt idx="390">
                  <c:v>39</c:v>
                </c:pt>
                <c:pt idx="391">
                  <c:v>39.1</c:v>
                </c:pt>
                <c:pt idx="392">
                  <c:v>39.200000000000003</c:v>
                </c:pt>
                <c:pt idx="393">
                  <c:v>39.299999999999997</c:v>
                </c:pt>
                <c:pt idx="394">
                  <c:v>39.4</c:v>
                </c:pt>
                <c:pt idx="395">
                  <c:v>39.5</c:v>
                </c:pt>
                <c:pt idx="396">
                  <c:v>39.6</c:v>
                </c:pt>
                <c:pt idx="397">
                  <c:v>39.700000000000003</c:v>
                </c:pt>
                <c:pt idx="398">
                  <c:v>39.799999999999997</c:v>
                </c:pt>
                <c:pt idx="399">
                  <c:v>39.9</c:v>
                </c:pt>
                <c:pt idx="400">
                  <c:v>40</c:v>
                </c:pt>
                <c:pt idx="401">
                  <c:v>40.1</c:v>
                </c:pt>
                <c:pt idx="402">
                  <c:v>40.200000000000003</c:v>
                </c:pt>
                <c:pt idx="403">
                  <c:v>40.299999999999997</c:v>
                </c:pt>
                <c:pt idx="404">
                  <c:v>40.4</c:v>
                </c:pt>
                <c:pt idx="405">
                  <c:v>40.5</c:v>
                </c:pt>
                <c:pt idx="406">
                  <c:v>40.6</c:v>
                </c:pt>
                <c:pt idx="407">
                  <c:v>40.700000000000003</c:v>
                </c:pt>
                <c:pt idx="408">
                  <c:v>40.799999999999997</c:v>
                </c:pt>
                <c:pt idx="409">
                  <c:v>40.9</c:v>
                </c:pt>
                <c:pt idx="410">
                  <c:v>41</c:v>
                </c:pt>
                <c:pt idx="411">
                  <c:v>41.1</c:v>
                </c:pt>
                <c:pt idx="412">
                  <c:v>41.2</c:v>
                </c:pt>
                <c:pt idx="413">
                  <c:v>41.3</c:v>
                </c:pt>
                <c:pt idx="414">
                  <c:v>41.4</c:v>
                </c:pt>
                <c:pt idx="415">
                  <c:v>41.5</c:v>
                </c:pt>
                <c:pt idx="416">
                  <c:v>41.6</c:v>
                </c:pt>
                <c:pt idx="417">
                  <c:v>41.7</c:v>
                </c:pt>
                <c:pt idx="418">
                  <c:v>41.8</c:v>
                </c:pt>
                <c:pt idx="419">
                  <c:v>41.9</c:v>
                </c:pt>
                <c:pt idx="420">
                  <c:v>42</c:v>
                </c:pt>
                <c:pt idx="421">
                  <c:v>42.1</c:v>
                </c:pt>
                <c:pt idx="422">
                  <c:v>42.2</c:v>
                </c:pt>
                <c:pt idx="423">
                  <c:v>42.3</c:v>
                </c:pt>
                <c:pt idx="424">
                  <c:v>42.4</c:v>
                </c:pt>
                <c:pt idx="425">
                  <c:v>42.5</c:v>
                </c:pt>
                <c:pt idx="426">
                  <c:v>42.6</c:v>
                </c:pt>
                <c:pt idx="427">
                  <c:v>42.7</c:v>
                </c:pt>
                <c:pt idx="428">
                  <c:v>42.8</c:v>
                </c:pt>
                <c:pt idx="429">
                  <c:v>42.9</c:v>
                </c:pt>
                <c:pt idx="430">
                  <c:v>43</c:v>
                </c:pt>
                <c:pt idx="431">
                  <c:v>43.1</c:v>
                </c:pt>
                <c:pt idx="432">
                  <c:v>43.2</c:v>
                </c:pt>
                <c:pt idx="433">
                  <c:v>43.3</c:v>
                </c:pt>
                <c:pt idx="434">
                  <c:v>43.4</c:v>
                </c:pt>
                <c:pt idx="435">
                  <c:v>43.5</c:v>
                </c:pt>
                <c:pt idx="436">
                  <c:v>43.6</c:v>
                </c:pt>
                <c:pt idx="437">
                  <c:v>43.7</c:v>
                </c:pt>
                <c:pt idx="438">
                  <c:v>43.8</c:v>
                </c:pt>
                <c:pt idx="439">
                  <c:v>43.9</c:v>
                </c:pt>
                <c:pt idx="440">
                  <c:v>44</c:v>
                </c:pt>
                <c:pt idx="441">
                  <c:v>44.1</c:v>
                </c:pt>
                <c:pt idx="442">
                  <c:v>44.2</c:v>
                </c:pt>
                <c:pt idx="443">
                  <c:v>44.3</c:v>
                </c:pt>
                <c:pt idx="444">
                  <c:v>44.4</c:v>
                </c:pt>
                <c:pt idx="445">
                  <c:v>44.5</c:v>
                </c:pt>
                <c:pt idx="446">
                  <c:v>44.6</c:v>
                </c:pt>
                <c:pt idx="447">
                  <c:v>44.7</c:v>
                </c:pt>
                <c:pt idx="448">
                  <c:v>44.8</c:v>
                </c:pt>
                <c:pt idx="449">
                  <c:v>44.9</c:v>
                </c:pt>
                <c:pt idx="450">
                  <c:v>45</c:v>
                </c:pt>
                <c:pt idx="451">
                  <c:v>45.1</c:v>
                </c:pt>
                <c:pt idx="452">
                  <c:v>45.2</c:v>
                </c:pt>
                <c:pt idx="453">
                  <c:v>45.3</c:v>
                </c:pt>
                <c:pt idx="454">
                  <c:v>45.4</c:v>
                </c:pt>
                <c:pt idx="455">
                  <c:v>45.5</c:v>
                </c:pt>
                <c:pt idx="456">
                  <c:v>45.6</c:v>
                </c:pt>
                <c:pt idx="457">
                  <c:v>45.7</c:v>
                </c:pt>
                <c:pt idx="458">
                  <c:v>45.8</c:v>
                </c:pt>
                <c:pt idx="459">
                  <c:v>45.9</c:v>
                </c:pt>
                <c:pt idx="460">
                  <c:v>46</c:v>
                </c:pt>
                <c:pt idx="461">
                  <c:v>46.1</c:v>
                </c:pt>
                <c:pt idx="462">
                  <c:v>46.2</c:v>
                </c:pt>
                <c:pt idx="463">
                  <c:v>46.3</c:v>
                </c:pt>
                <c:pt idx="464">
                  <c:v>46.4</c:v>
                </c:pt>
                <c:pt idx="465">
                  <c:v>46.5</c:v>
                </c:pt>
                <c:pt idx="466">
                  <c:v>46.6</c:v>
                </c:pt>
                <c:pt idx="467">
                  <c:v>46.7</c:v>
                </c:pt>
                <c:pt idx="468">
                  <c:v>46.8</c:v>
                </c:pt>
                <c:pt idx="469">
                  <c:v>46.9</c:v>
                </c:pt>
                <c:pt idx="470">
                  <c:v>47</c:v>
                </c:pt>
                <c:pt idx="471">
                  <c:v>47.1</c:v>
                </c:pt>
                <c:pt idx="472">
                  <c:v>47.2</c:v>
                </c:pt>
                <c:pt idx="473">
                  <c:v>47.3</c:v>
                </c:pt>
                <c:pt idx="474">
                  <c:v>47.4</c:v>
                </c:pt>
                <c:pt idx="475">
                  <c:v>47.5</c:v>
                </c:pt>
                <c:pt idx="476">
                  <c:v>47.6</c:v>
                </c:pt>
                <c:pt idx="477">
                  <c:v>47.7</c:v>
                </c:pt>
                <c:pt idx="478">
                  <c:v>47.8</c:v>
                </c:pt>
                <c:pt idx="479">
                  <c:v>47.9</c:v>
                </c:pt>
                <c:pt idx="480">
                  <c:v>48</c:v>
                </c:pt>
                <c:pt idx="481">
                  <c:v>48.1</c:v>
                </c:pt>
                <c:pt idx="482">
                  <c:v>48.2</c:v>
                </c:pt>
                <c:pt idx="483">
                  <c:v>48.3</c:v>
                </c:pt>
                <c:pt idx="484">
                  <c:v>48.4</c:v>
                </c:pt>
                <c:pt idx="485">
                  <c:v>48.5</c:v>
                </c:pt>
                <c:pt idx="486">
                  <c:v>48.6</c:v>
                </c:pt>
                <c:pt idx="487">
                  <c:v>48.7</c:v>
                </c:pt>
                <c:pt idx="488">
                  <c:v>48.8</c:v>
                </c:pt>
                <c:pt idx="489">
                  <c:v>48.9</c:v>
                </c:pt>
                <c:pt idx="490">
                  <c:v>49</c:v>
                </c:pt>
                <c:pt idx="491">
                  <c:v>49.1</c:v>
                </c:pt>
                <c:pt idx="492">
                  <c:v>49.2</c:v>
                </c:pt>
                <c:pt idx="493">
                  <c:v>49.3</c:v>
                </c:pt>
                <c:pt idx="494">
                  <c:v>49.4</c:v>
                </c:pt>
                <c:pt idx="495">
                  <c:v>49.5</c:v>
                </c:pt>
                <c:pt idx="496">
                  <c:v>49.6</c:v>
                </c:pt>
                <c:pt idx="497">
                  <c:v>49.7</c:v>
                </c:pt>
                <c:pt idx="498">
                  <c:v>49.8</c:v>
                </c:pt>
                <c:pt idx="499">
                  <c:v>49.9</c:v>
                </c:pt>
                <c:pt idx="500">
                  <c:v>50</c:v>
                </c:pt>
                <c:pt idx="501">
                  <c:v>50.1</c:v>
                </c:pt>
                <c:pt idx="502">
                  <c:v>50.2</c:v>
                </c:pt>
                <c:pt idx="503">
                  <c:v>50.3</c:v>
                </c:pt>
                <c:pt idx="504">
                  <c:v>50.4</c:v>
                </c:pt>
                <c:pt idx="505">
                  <c:v>50.5</c:v>
                </c:pt>
                <c:pt idx="506">
                  <c:v>50.6</c:v>
                </c:pt>
                <c:pt idx="507">
                  <c:v>50.7</c:v>
                </c:pt>
                <c:pt idx="508">
                  <c:v>50.8</c:v>
                </c:pt>
                <c:pt idx="509">
                  <c:v>50.9</c:v>
                </c:pt>
                <c:pt idx="510">
                  <c:v>51</c:v>
                </c:pt>
                <c:pt idx="511">
                  <c:v>51.1</c:v>
                </c:pt>
                <c:pt idx="512">
                  <c:v>51.2</c:v>
                </c:pt>
                <c:pt idx="513">
                  <c:v>51.3</c:v>
                </c:pt>
                <c:pt idx="514">
                  <c:v>51.4</c:v>
                </c:pt>
                <c:pt idx="515">
                  <c:v>51.5</c:v>
                </c:pt>
                <c:pt idx="516">
                  <c:v>51.6</c:v>
                </c:pt>
                <c:pt idx="517">
                  <c:v>51.7</c:v>
                </c:pt>
                <c:pt idx="518">
                  <c:v>51.8</c:v>
                </c:pt>
                <c:pt idx="519">
                  <c:v>51.9</c:v>
                </c:pt>
                <c:pt idx="520">
                  <c:v>52</c:v>
                </c:pt>
                <c:pt idx="521">
                  <c:v>52.1</c:v>
                </c:pt>
                <c:pt idx="522">
                  <c:v>52.2</c:v>
                </c:pt>
                <c:pt idx="523">
                  <c:v>52.3</c:v>
                </c:pt>
                <c:pt idx="524">
                  <c:v>52.4</c:v>
                </c:pt>
                <c:pt idx="525">
                  <c:v>52.5</c:v>
                </c:pt>
                <c:pt idx="526">
                  <c:v>52.6</c:v>
                </c:pt>
                <c:pt idx="527">
                  <c:v>52.7</c:v>
                </c:pt>
                <c:pt idx="528">
                  <c:v>52.8</c:v>
                </c:pt>
                <c:pt idx="529">
                  <c:v>52.9</c:v>
                </c:pt>
                <c:pt idx="530">
                  <c:v>53</c:v>
                </c:pt>
                <c:pt idx="531">
                  <c:v>53.1</c:v>
                </c:pt>
                <c:pt idx="532">
                  <c:v>53.2</c:v>
                </c:pt>
                <c:pt idx="533">
                  <c:v>53.3</c:v>
                </c:pt>
                <c:pt idx="534">
                  <c:v>53.4</c:v>
                </c:pt>
                <c:pt idx="535">
                  <c:v>53.5</c:v>
                </c:pt>
                <c:pt idx="536">
                  <c:v>53.6</c:v>
                </c:pt>
                <c:pt idx="537">
                  <c:v>53.7</c:v>
                </c:pt>
                <c:pt idx="538">
                  <c:v>53.8</c:v>
                </c:pt>
                <c:pt idx="539">
                  <c:v>53.9</c:v>
                </c:pt>
                <c:pt idx="540">
                  <c:v>54</c:v>
                </c:pt>
                <c:pt idx="541">
                  <c:v>54.1</c:v>
                </c:pt>
                <c:pt idx="542">
                  <c:v>54.2</c:v>
                </c:pt>
                <c:pt idx="543">
                  <c:v>54.3</c:v>
                </c:pt>
                <c:pt idx="544">
                  <c:v>54.4</c:v>
                </c:pt>
                <c:pt idx="545">
                  <c:v>54.5</c:v>
                </c:pt>
                <c:pt idx="546">
                  <c:v>54.6</c:v>
                </c:pt>
                <c:pt idx="547">
                  <c:v>54.7</c:v>
                </c:pt>
                <c:pt idx="548">
                  <c:v>54.8</c:v>
                </c:pt>
                <c:pt idx="549">
                  <c:v>54.9</c:v>
                </c:pt>
                <c:pt idx="550">
                  <c:v>55</c:v>
                </c:pt>
                <c:pt idx="551">
                  <c:v>55.1</c:v>
                </c:pt>
                <c:pt idx="552">
                  <c:v>55.2</c:v>
                </c:pt>
                <c:pt idx="553">
                  <c:v>55.3</c:v>
                </c:pt>
                <c:pt idx="554">
                  <c:v>55.4</c:v>
                </c:pt>
                <c:pt idx="555">
                  <c:v>55.5</c:v>
                </c:pt>
                <c:pt idx="556">
                  <c:v>55.6</c:v>
                </c:pt>
                <c:pt idx="557">
                  <c:v>55.7</c:v>
                </c:pt>
                <c:pt idx="558">
                  <c:v>55.8</c:v>
                </c:pt>
                <c:pt idx="559">
                  <c:v>55.9</c:v>
                </c:pt>
                <c:pt idx="560">
                  <c:v>56</c:v>
                </c:pt>
                <c:pt idx="561">
                  <c:v>56.1</c:v>
                </c:pt>
                <c:pt idx="562">
                  <c:v>56.2</c:v>
                </c:pt>
                <c:pt idx="563">
                  <c:v>56.3</c:v>
                </c:pt>
                <c:pt idx="564">
                  <c:v>56.4</c:v>
                </c:pt>
                <c:pt idx="565">
                  <c:v>56.5</c:v>
                </c:pt>
                <c:pt idx="566">
                  <c:v>56.6</c:v>
                </c:pt>
                <c:pt idx="567">
                  <c:v>56.7</c:v>
                </c:pt>
                <c:pt idx="568">
                  <c:v>56.8</c:v>
                </c:pt>
                <c:pt idx="569">
                  <c:v>56.9</c:v>
                </c:pt>
                <c:pt idx="570">
                  <c:v>57</c:v>
                </c:pt>
                <c:pt idx="571">
                  <c:v>57.1</c:v>
                </c:pt>
                <c:pt idx="572">
                  <c:v>57.2</c:v>
                </c:pt>
                <c:pt idx="573">
                  <c:v>57.3</c:v>
                </c:pt>
                <c:pt idx="574">
                  <c:v>57.4</c:v>
                </c:pt>
                <c:pt idx="575">
                  <c:v>57.5</c:v>
                </c:pt>
                <c:pt idx="576">
                  <c:v>57.6</c:v>
                </c:pt>
                <c:pt idx="577">
                  <c:v>57.7</c:v>
                </c:pt>
                <c:pt idx="578">
                  <c:v>57.8</c:v>
                </c:pt>
                <c:pt idx="579">
                  <c:v>57.9</c:v>
                </c:pt>
                <c:pt idx="580">
                  <c:v>58</c:v>
                </c:pt>
                <c:pt idx="581">
                  <c:v>58.1</c:v>
                </c:pt>
                <c:pt idx="582">
                  <c:v>58.2</c:v>
                </c:pt>
                <c:pt idx="583">
                  <c:v>58.3</c:v>
                </c:pt>
                <c:pt idx="584">
                  <c:v>58.4</c:v>
                </c:pt>
                <c:pt idx="585">
                  <c:v>58.5</c:v>
                </c:pt>
                <c:pt idx="586">
                  <c:v>58.6</c:v>
                </c:pt>
                <c:pt idx="587">
                  <c:v>58.7</c:v>
                </c:pt>
                <c:pt idx="588">
                  <c:v>58.8</c:v>
                </c:pt>
                <c:pt idx="589">
                  <c:v>58.9</c:v>
                </c:pt>
                <c:pt idx="590">
                  <c:v>59</c:v>
                </c:pt>
                <c:pt idx="591">
                  <c:v>59.1</c:v>
                </c:pt>
                <c:pt idx="592">
                  <c:v>59.2</c:v>
                </c:pt>
                <c:pt idx="593">
                  <c:v>59.3</c:v>
                </c:pt>
                <c:pt idx="594">
                  <c:v>59.4</c:v>
                </c:pt>
                <c:pt idx="595">
                  <c:v>59.5</c:v>
                </c:pt>
                <c:pt idx="596">
                  <c:v>59.6</c:v>
                </c:pt>
                <c:pt idx="597">
                  <c:v>59.7</c:v>
                </c:pt>
                <c:pt idx="598">
                  <c:v>59.8</c:v>
                </c:pt>
                <c:pt idx="599">
                  <c:v>59.9</c:v>
                </c:pt>
                <c:pt idx="600">
                  <c:v>60</c:v>
                </c:pt>
                <c:pt idx="601">
                  <c:v>60.1</c:v>
                </c:pt>
                <c:pt idx="602">
                  <c:v>60.2</c:v>
                </c:pt>
                <c:pt idx="603">
                  <c:v>60.3</c:v>
                </c:pt>
                <c:pt idx="604">
                  <c:v>60.4</c:v>
                </c:pt>
                <c:pt idx="605">
                  <c:v>60.5</c:v>
                </c:pt>
                <c:pt idx="606">
                  <c:v>60.6</c:v>
                </c:pt>
                <c:pt idx="607">
                  <c:v>60.7</c:v>
                </c:pt>
                <c:pt idx="608">
                  <c:v>60.8</c:v>
                </c:pt>
                <c:pt idx="609">
                  <c:v>60.9</c:v>
                </c:pt>
                <c:pt idx="610">
                  <c:v>61</c:v>
                </c:pt>
                <c:pt idx="611">
                  <c:v>61.1</c:v>
                </c:pt>
                <c:pt idx="612">
                  <c:v>61.2</c:v>
                </c:pt>
                <c:pt idx="613">
                  <c:v>61.3</c:v>
                </c:pt>
                <c:pt idx="614">
                  <c:v>61.4</c:v>
                </c:pt>
                <c:pt idx="615">
                  <c:v>61.5</c:v>
                </c:pt>
                <c:pt idx="616">
                  <c:v>61.6</c:v>
                </c:pt>
                <c:pt idx="617">
                  <c:v>61.7</c:v>
                </c:pt>
                <c:pt idx="618">
                  <c:v>61.8</c:v>
                </c:pt>
                <c:pt idx="619">
                  <c:v>61.9</c:v>
                </c:pt>
                <c:pt idx="620">
                  <c:v>62</c:v>
                </c:pt>
                <c:pt idx="621">
                  <c:v>62.1</c:v>
                </c:pt>
                <c:pt idx="622">
                  <c:v>62.2</c:v>
                </c:pt>
                <c:pt idx="623">
                  <c:v>62.3</c:v>
                </c:pt>
                <c:pt idx="624">
                  <c:v>62.4</c:v>
                </c:pt>
                <c:pt idx="625">
                  <c:v>62.5</c:v>
                </c:pt>
                <c:pt idx="626">
                  <c:v>62.6</c:v>
                </c:pt>
                <c:pt idx="627">
                  <c:v>62.7</c:v>
                </c:pt>
                <c:pt idx="628">
                  <c:v>62.8</c:v>
                </c:pt>
                <c:pt idx="629">
                  <c:v>62.9</c:v>
                </c:pt>
                <c:pt idx="630">
                  <c:v>63</c:v>
                </c:pt>
                <c:pt idx="631">
                  <c:v>63.1</c:v>
                </c:pt>
                <c:pt idx="632">
                  <c:v>63.2</c:v>
                </c:pt>
                <c:pt idx="633">
                  <c:v>63.3</c:v>
                </c:pt>
                <c:pt idx="634">
                  <c:v>63.4</c:v>
                </c:pt>
                <c:pt idx="635">
                  <c:v>63.5</c:v>
                </c:pt>
                <c:pt idx="636">
                  <c:v>63.6</c:v>
                </c:pt>
                <c:pt idx="637">
                  <c:v>63.7</c:v>
                </c:pt>
                <c:pt idx="638">
                  <c:v>63.8</c:v>
                </c:pt>
                <c:pt idx="639">
                  <c:v>63.9</c:v>
                </c:pt>
                <c:pt idx="640">
                  <c:v>64</c:v>
                </c:pt>
                <c:pt idx="641">
                  <c:v>64.099999999999994</c:v>
                </c:pt>
                <c:pt idx="642">
                  <c:v>64.2</c:v>
                </c:pt>
                <c:pt idx="643">
                  <c:v>64.3</c:v>
                </c:pt>
                <c:pt idx="644">
                  <c:v>64.400000000000006</c:v>
                </c:pt>
                <c:pt idx="645">
                  <c:v>64.5</c:v>
                </c:pt>
                <c:pt idx="646">
                  <c:v>64.599999999999994</c:v>
                </c:pt>
                <c:pt idx="647">
                  <c:v>64.7</c:v>
                </c:pt>
                <c:pt idx="648">
                  <c:v>64.8</c:v>
                </c:pt>
                <c:pt idx="649">
                  <c:v>64.900000000000006</c:v>
                </c:pt>
                <c:pt idx="650">
                  <c:v>65</c:v>
                </c:pt>
                <c:pt idx="651">
                  <c:v>65.099999999999994</c:v>
                </c:pt>
                <c:pt idx="652">
                  <c:v>65.2</c:v>
                </c:pt>
                <c:pt idx="653">
                  <c:v>65.3</c:v>
                </c:pt>
                <c:pt idx="654">
                  <c:v>65.400000000000006</c:v>
                </c:pt>
                <c:pt idx="655">
                  <c:v>65.5</c:v>
                </c:pt>
                <c:pt idx="656">
                  <c:v>65.599999999999994</c:v>
                </c:pt>
                <c:pt idx="657">
                  <c:v>65.7</c:v>
                </c:pt>
                <c:pt idx="658">
                  <c:v>65.8</c:v>
                </c:pt>
                <c:pt idx="659">
                  <c:v>65.900000000000006</c:v>
                </c:pt>
                <c:pt idx="660">
                  <c:v>66</c:v>
                </c:pt>
                <c:pt idx="661">
                  <c:v>66.099999999999994</c:v>
                </c:pt>
                <c:pt idx="662">
                  <c:v>66.2</c:v>
                </c:pt>
                <c:pt idx="663">
                  <c:v>66.3</c:v>
                </c:pt>
                <c:pt idx="664">
                  <c:v>66.400000000000006</c:v>
                </c:pt>
                <c:pt idx="665">
                  <c:v>66.5</c:v>
                </c:pt>
                <c:pt idx="666">
                  <c:v>66.599999999999994</c:v>
                </c:pt>
                <c:pt idx="667">
                  <c:v>66.7</c:v>
                </c:pt>
                <c:pt idx="668">
                  <c:v>66.8</c:v>
                </c:pt>
                <c:pt idx="669">
                  <c:v>66.900000000000006</c:v>
                </c:pt>
                <c:pt idx="670">
                  <c:v>67</c:v>
                </c:pt>
                <c:pt idx="671">
                  <c:v>67.099999999999994</c:v>
                </c:pt>
                <c:pt idx="672">
                  <c:v>67.2</c:v>
                </c:pt>
                <c:pt idx="673">
                  <c:v>67.3</c:v>
                </c:pt>
                <c:pt idx="674">
                  <c:v>67.400000000000006</c:v>
                </c:pt>
                <c:pt idx="675">
                  <c:v>67.5</c:v>
                </c:pt>
                <c:pt idx="676">
                  <c:v>67.599999999999994</c:v>
                </c:pt>
                <c:pt idx="677">
                  <c:v>67.7</c:v>
                </c:pt>
                <c:pt idx="678">
                  <c:v>67.8</c:v>
                </c:pt>
                <c:pt idx="679">
                  <c:v>67.900000000000006</c:v>
                </c:pt>
                <c:pt idx="680">
                  <c:v>68</c:v>
                </c:pt>
                <c:pt idx="681">
                  <c:v>68.099999999999994</c:v>
                </c:pt>
                <c:pt idx="682">
                  <c:v>68.2</c:v>
                </c:pt>
                <c:pt idx="683" formatCode="0.00">
                  <c:v>68.254109999999997</c:v>
                </c:pt>
              </c:numCache>
            </c:numRef>
          </c:xVal>
          <c:yVal>
            <c:numRef>
              <c:f>'Nowa Dęba - Biłgoraj h,x i LOS'!$E$2:$E$685</c:f>
              <c:numCache>
                <c:formatCode>General</c:formatCode>
                <c:ptCount val="684"/>
                <c:pt idx="0">
                  <c:v>185</c:v>
                </c:pt>
                <c:pt idx="1">
                  <c:v>187</c:v>
                </c:pt>
                <c:pt idx="2">
                  <c:v>191</c:v>
                </c:pt>
                <c:pt idx="3">
                  <c:v>181</c:v>
                </c:pt>
                <c:pt idx="4">
                  <c:v>182</c:v>
                </c:pt>
                <c:pt idx="5">
                  <c:v>189</c:v>
                </c:pt>
                <c:pt idx="6">
                  <c:v>185</c:v>
                </c:pt>
                <c:pt idx="7">
                  <c:v>194</c:v>
                </c:pt>
                <c:pt idx="8">
                  <c:v>188</c:v>
                </c:pt>
                <c:pt idx="9">
                  <c:v>182</c:v>
                </c:pt>
                <c:pt idx="10">
                  <c:v>184</c:v>
                </c:pt>
                <c:pt idx="11">
                  <c:v>183</c:v>
                </c:pt>
                <c:pt idx="12">
                  <c:v>190</c:v>
                </c:pt>
                <c:pt idx="13">
                  <c:v>193</c:v>
                </c:pt>
                <c:pt idx="14">
                  <c:v>188</c:v>
                </c:pt>
                <c:pt idx="15">
                  <c:v>195</c:v>
                </c:pt>
                <c:pt idx="16">
                  <c:v>187</c:v>
                </c:pt>
                <c:pt idx="17">
                  <c:v>184</c:v>
                </c:pt>
                <c:pt idx="18">
                  <c:v>179</c:v>
                </c:pt>
                <c:pt idx="19">
                  <c:v>191</c:v>
                </c:pt>
                <c:pt idx="20">
                  <c:v>193</c:v>
                </c:pt>
                <c:pt idx="21">
                  <c:v>192</c:v>
                </c:pt>
                <c:pt idx="22">
                  <c:v>193</c:v>
                </c:pt>
                <c:pt idx="23">
                  <c:v>186</c:v>
                </c:pt>
                <c:pt idx="24">
                  <c:v>192</c:v>
                </c:pt>
                <c:pt idx="25">
                  <c:v>184</c:v>
                </c:pt>
                <c:pt idx="26">
                  <c:v>173</c:v>
                </c:pt>
                <c:pt idx="27">
                  <c:v>173</c:v>
                </c:pt>
                <c:pt idx="28">
                  <c:v>177</c:v>
                </c:pt>
                <c:pt idx="29">
                  <c:v>175</c:v>
                </c:pt>
                <c:pt idx="30">
                  <c:v>178</c:v>
                </c:pt>
                <c:pt idx="31">
                  <c:v>176</c:v>
                </c:pt>
                <c:pt idx="32">
                  <c:v>190</c:v>
                </c:pt>
                <c:pt idx="33">
                  <c:v>178</c:v>
                </c:pt>
                <c:pt idx="34">
                  <c:v>188</c:v>
                </c:pt>
                <c:pt idx="35">
                  <c:v>191</c:v>
                </c:pt>
                <c:pt idx="36">
                  <c:v>182</c:v>
                </c:pt>
                <c:pt idx="37">
                  <c:v>181</c:v>
                </c:pt>
                <c:pt idx="38">
                  <c:v>183</c:v>
                </c:pt>
                <c:pt idx="39">
                  <c:v>171</c:v>
                </c:pt>
                <c:pt idx="40">
                  <c:v>172</c:v>
                </c:pt>
                <c:pt idx="41">
                  <c:v>178</c:v>
                </c:pt>
                <c:pt idx="42">
                  <c:v>176</c:v>
                </c:pt>
                <c:pt idx="43">
                  <c:v>185</c:v>
                </c:pt>
                <c:pt idx="44">
                  <c:v>180</c:v>
                </c:pt>
                <c:pt idx="45">
                  <c:v>179</c:v>
                </c:pt>
                <c:pt idx="46">
                  <c:v>173</c:v>
                </c:pt>
                <c:pt idx="47">
                  <c:v>178</c:v>
                </c:pt>
                <c:pt idx="48">
                  <c:v>174</c:v>
                </c:pt>
                <c:pt idx="49">
                  <c:v>190</c:v>
                </c:pt>
                <c:pt idx="50">
                  <c:v>177</c:v>
                </c:pt>
                <c:pt idx="51">
                  <c:v>174</c:v>
                </c:pt>
                <c:pt idx="52">
                  <c:v>177</c:v>
                </c:pt>
                <c:pt idx="53">
                  <c:v>176</c:v>
                </c:pt>
                <c:pt idx="54">
                  <c:v>177</c:v>
                </c:pt>
                <c:pt idx="55">
                  <c:v>175</c:v>
                </c:pt>
                <c:pt idx="56">
                  <c:v>176</c:v>
                </c:pt>
                <c:pt idx="57">
                  <c:v>176</c:v>
                </c:pt>
                <c:pt idx="58">
                  <c:v>171</c:v>
                </c:pt>
                <c:pt idx="59">
                  <c:v>172</c:v>
                </c:pt>
                <c:pt idx="60">
                  <c:v>180</c:v>
                </c:pt>
                <c:pt idx="61">
                  <c:v>187</c:v>
                </c:pt>
                <c:pt idx="62">
                  <c:v>182</c:v>
                </c:pt>
                <c:pt idx="63">
                  <c:v>173</c:v>
                </c:pt>
                <c:pt idx="64">
                  <c:v>179</c:v>
                </c:pt>
                <c:pt idx="65">
                  <c:v>182</c:v>
                </c:pt>
                <c:pt idx="66">
                  <c:v>180</c:v>
                </c:pt>
                <c:pt idx="67">
                  <c:v>183</c:v>
                </c:pt>
                <c:pt idx="68">
                  <c:v>176</c:v>
                </c:pt>
                <c:pt idx="69">
                  <c:v>171</c:v>
                </c:pt>
                <c:pt idx="70">
                  <c:v>175</c:v>
                </c:pt>
                <c:pt idx="71">
                  <c:v>175</c:v>
                </c:pt>
                <c:pt idx="72">
                  <c:v>181</c:v>
                </c:pt>
                <c:pt idx="73">
                  <c:v>182</c:v>
                </c:pt>
                <c:pt idx="74">
                  <c:v>177</c:v>
                </c:pt>
                <c:pt idx="75">
                  <c:v>174</c:v>
                </c:pt>
                <c:pt idx="76">
                  <c:v>175</c:v>
                </c:pt>
                <c:pt idx="77">
                  <c:v>180</c:v>
                </c:pt>
                <c:pt idx="78">
                  <c:v>176</c:v>
                </c:pt>
                <c:pt idx="79">
                  <c:v>193</c:v>
                </c:pt>
                <c:pt idx="80">
                  <c:v>186</c:v>
                </c:pt>
                <c:pt idx="81">
                  <c:v>177</c:v>
                </c:pt>
                <c:pt idx="82">
                  <c:v>174</c:v>
                </c:pt>
                <c:pt idx="83">
                  <c:v>177</c:v>
                </c:pt>
                <c:pt idx="84">
                  <c:v>182</c:v>
                </c:pt>
                <c:pt idx="85">
                  <c:v>173</c:v>
                </c:pt>
                <c:pt idx="86">
                  <c:v>183</c:v>
                </c:pt>
                <c:pt idx="87">
                  <c:v>184</c:v>
                </c:pt>
                <c:pt idx="88">
                  <c:v>184</c:v>
                </c:pt>
                <c:pt idx="89">
                  <c:v>183</c:v>
                </c:pt>
                <c:pt idx="90">
                  <c:v>181</c:v>
                </c:pt>
                <c:pt idx="91">
                  <c:v>174</c:v>
                </c:pt>
                <c:pt idx="92">
                  <c:v>177</c:v>
                </c:pt>
                <c:pt idx="93">
                  <c:v>174</c:v>
                </c:pt>
                <c:pt idx="94">
                  <c:v>183</c:v>
                </c:pt>
                <c:pt idx="95">
                  <c:v>189</c:v>
                </c:pt>
                <c:pt idx="96">
                  <c:v>195</c:v>
                </c:pt>
                <c:pt idx="97">
                  <c:v>173</c:v>
                </c:pt>
                <c:pt idx="98">
                  <c:v>175</c:v>
                </c:pt>
                <c:pt idx="99">
                  <c:v>176</c:v>
                </c:pt>
                <c:pt idx="100">
                  <c:v>183</c:v>
                </c:pt>
                <c:pt idx="101">
                  <c:v>177</c:v>
                </c:pt>
                <c:pt idx="102">
                  <c:v>179</c:v>
                </c:pt>
                <c:pt idx="103">
                  <c:v>179</c:v>
                </c:pt>
                <c:pt idx="104">
                  <c:v>177</c:v>
                </c:pt>
                <c:pt idx="105">
                  <c:v>177</c:v>
                </c:pt>
                <c:pt idx="106">
                  <c:v>178</c:v>
                </c:pt>
                <c:pt idx="107">
                  <c:v>177</c:v>
                </c:pt>
                <c:pt idx="108">
                  <c:v>198</c:v>
                </c:pt>
                <c:pt idx="109">
                  <c:v>192</c:v>
                </c:pt>
                <c:pt idx="110">
                  <c:v>194</c:v>
                </c:pt>
                <c:pt idx="111">
                  <c:v>185</c:v>
                </c:pt>
                <c:pt idx="112">
                  <c:v>188</c:v>
                </c:pt>
                <c:pt idx="113">
                  <c:v>180</c:v>
                </c:pt>
                <c:pt idx="114">
                  <c:v>186</c:v>
                </c:pt>
                <c:pt idx="115">
                  <c:v>198</c:v>
                </c:pt>
                <c:pt idx="116">
                  <c:v>194</c:v>
                </c:pt>
                <c:pt idx="117">
                  <c:v>194</c:v>
                </c:pt>
                <c:pt idx="118">
                  <c:v>195</c:v>
                </c:pt>
                <c:pt idx="119">
                  <c:v>195</c:v>
                </c:pt>
                <c:pt idx="120">
                  <c:v>189</c:v>
                </c:pt>
                <c:pt idx="121">
                  <c:v>193</c:v>
                </c:pt>
                <c:pt idx="122">
                  <c:v>193</c:v>
                </c:pt>
                <c:pt idx="123">
                  <c:v>198</c:v>
                </c:pt>
                <c:pt idx="124">
                  <c:v>194</c:v>
                </c:pt>
                <c:pt idx="125">
                  <c:v>189</c:v>
                </c:pt>
                <c:pt idx="126">
                  <c:v>197</c:v>
                </c:pt>
                <c:pt idx="127">
                  <c:v>196</c:v>
                </c:pt>
                <c:pt idx="128">
                  <c:v>199</c:v>
                </c:pt>
                <c:pt idx="129">
                  <c:v>204</c:v>
                </c:pt>
                <c:pt idx="130">
                  <c:v>182</c:v>
                </c:pt>
                <c:pt idx="131">
                  <c:v>187</c:v>
                </c:pt>
                <c:pt idx="132">
                  <c:v>186</c:v>
                </c:pt>
                <c:pt idx="133">
                  <c:v>194</c:v>
                </c:pt>
                <c:pt idx="134">
                  <c:v>194</c:v>
                </c:pt>
                <c:pt idx="135">
                  <c:v>188</c:v>
                </c:pt>
                <c:pt idx="136">
                  <c:v>185</c:v>
                </c:pt>
                <c:pt idx="137">
                  <c:v>195</c:v>
                </c:pt>
                <c:pt idx="138">
                  <c:v>186</c:v>
                </c:pt>
                <c:pt idx="139">
                  <c:v>191</c:v>
                </c:pt>
                <c:pt idx="140">
                  <c:v>193</c:v>
                </c:pt>
                <c:pt idx="141">
                  <c:v>196</c:v>
                </c:pt>
                <c:pt idx="142">
                  <c:v>199</c:v>
                </c:pt>
                <c:pt idx="143">
                  <c:v>187</c:v>
                </c:pt>
                <c:pt idx="144">
                  <c:v>183</c:v>
                </c:pt>
                <c:pt idx="145">
                  <c:v>181</c:v>
                </c:pt>
                <c:pt idx="146">
                  <c:v>185</c:v>
                </c:pt>
                <c:pt idx="147">
                  <c:v>185</c:v>
                </c:pt>
                <c:pt idx="148">
                  <c:v>177</c:v>
                </c:pt>
                <c:pt idx="149">
                  <c:v>182</c:v>
                </c:pt>
                <c:pt idx="150">
                  <c:v>171</c:v>
                </c:pt>
                <c:pt idx="151">
                  <c:v>172</c:v>
                </c:pt>
                <c:pt idx="152">
                  <c:v>172</c:v>
                </c:pt>
                <c:pt idx="153">
                  <c:v>172</c:v>
                </c:pt>
                <c:pt idx="154">
                  <c:v>171</c:v>
                </c:pt>
                <c:pt idx="155">
                  <c:v>175</c:v>
                </c:pt>
                <c:pt idx="156">
                  <c:v>167</c:v>
                </c:pt>
                <c:pt idx="157">
                  <c:v>176</c:v>
                </c:pt>
                <c:pt idx="158">
                  <c:v>180</c:v>
                </c:pt>
                <c:pt idx="159">
                  <c:v>172</c:v>
                </c:pt>
                <c:pt idx="160">
                  <c:v>166</c:v>
                </c:pt>
                <c:pt idx="161">
                  <c:v>164</c:v>
                </c:pt>
                <c:pt idx="162">
                  <c:v>160</c:v>
                </c:pt>
                <c:pt idx="163">
                  <c:v>159</c:v>
                </c:pt>
                <c:pt idx="164">
                  <c:v>155</c:v>
                </c:pt>
                <c:pt idx="165">
                  <c:v>161</c:v>
                </c:pt>
                <c:pt idx="166">
                  <c:v>163</c:v>
                </c:pt>
                <c:pt idx="167">
                  <c:v>163</c:v>
                </c:pt>
                <c:pt idx="168">
                  <c:v>165</c:v>
                </c:pt>
                <c:pt idx="169">
                  <c:v>164</c:v>
                </c:pt>
                <c:pt idx="170">
                  <c:v>155</c:v>
                </c:pt>
                <c:pt idx="171">
                  <c:v>162</c:v>
                </c:pt>
                <c:pt idx="172">
                  <c:v>165</c:v>
                </c:pt>
                <c:pt idx="173">
                  <c:v>168</c:v>
                </c:pt>
                <c:pt idx="174">
                  <c:v>153</c:v>
                </c:pt>
                <c:pt idx="175">
                  <c:v>153</c:v>
                </c:pt>
                <c:pt idx="176">
                  <c:v>161</c:v>
                </c:pt>
                <c:pt idx="177">
                  <c:v>159</c:v>
                </c:pt>
                <c:pt idx="178">
                  <c:v>156</c:v>
                </c:pt>
                <c:pt idx="179">
                  <c:v>156</c:v>
                </c:pt>
                <c:pt idx="180">
                  <c:v>164</c:v>
                </c:pt>
                <c:pt idx="181">
                  <c:v>164</c:v>
                </c:pt>
                <c:pt idx="182">
                  <c:v>164</c:v>
                </c:pt>
                <c:pt idx="183">
                  <c:v>162</c:v>
                </c:pt>
                <c:pt idx="184">
                  <c:v>161</c:v>
                </c:pt>
                <c:pt idx="185">
                  <c:v>160</c:v>
                </c:pt>
                <c:pt idx="186">
                  <c:v>159</c:v>
                </c:pt>
                <c:pt idx="187">
                  <c:v>162</c:v>
                </c:pt>
                <c:pt idx="188">
                  <c:v>167</c:v>
                </c:pt>
                <c:pt idx="189">
                  <c:v>173</c:v>
                </c:pt>
                <c:pt idx="190">
                  <c:v>169</c:v>
                </c:pt>
                <c:pt idx="191">
                  <c:v>167</c:v>
                </c:pt>
                <c:pt idx="192">
                  <c:v>166</c:v>
                </c:pt>
                <c:pt idx="193">
                  <c:v>165</c:v>
                </c:pt>
                <c:pt idx="194">
                  <c:v>170</c:v>
                </c:pt>
                <c:pt idx="195">
                  <c:v>169</c:v>
                </c:pt>
                <c:pt idx="196">
                  <c:v>176</c:v>
                </c:pt>
                <c:pt idx="197">
                  <c:v>168</c:v>
                </c:pt>
                <c:pt idx="198">
                  <c:v>167</c:v>
                </c:pt>
                <c:pt idx="199">
                  <c:v>163</c:v>
                </c:pt>
                <c:pt idx="200">
                  <c:v>161</c:v>
                </c:pt>
                <c:pt idx="201">
                  <c:v>162</c:v>
                </c:pt>
                <c:pt idx="202">
                  <c:v>162</c:v>
                </c:pt>
                <c:pt idx="203">
                  <c:v>158</c:v>
                </c:pt>
                <c:pt idx="204">
                  <c:v>169</c:v>
                </c:pt>
                <c:pt idx="205">
                  <c:v>171</c:v>
                </c:pt>
                <c:pt idx="206">
                  <c:v>182</c:v>
                </c:pt>
                <c:pt idx="207">
                  <c:v>178</c:v>
                </c:pt>
                <c:pt idx="208">
                  <c:v>181</c:v>
                </c:pt>
                <c:pt idx="209">
                  <c:v>173</c:v>
                </c:pt>
                <c:pt idx="210">
                  <c:v>177</c:v>
                </c:pt>
                <c:pt idx="211">
                  <c:v>192</c:v>
                </c:pt>
                <c:pt idx="212">
                  <c:v>172</c:v>
                </c:pt>
                <c:pt idx="213">
                  <c:v>187</c:v>
                </c:pt>
                <c:pt idx="214">
                  <c:v>191</c:v>
                </c:pt>
                <c:pt idx="215">
                  <c:v>190</c:v>
                </c:pt>
                <c:pt idx="216">
                  <c:v>173</c:v>
                </c:pt>
                <c:pt idx="217">
                  <c:v>179</c:v>
                </c:pt>
                <c:pt idx="218">
                  <c:v>159</c:v>
                </c:pt>
                <c:pt idx="219">
                  <c:v>194</c:v>
                </c:pt>
                <c:pt idx="220">
                  <c:v>184</c:v>
                </c:pt>
                <c:pt idx="221">
                  <c:v>181</c:v>
                </c:pt>
                <c:pt idx="222">
                  <c:v>174</c:v>
                </c:pt>
                <c:pt idx="223">
                  <c:v>169</c:v>
                </c:pt>
                <c:pt idx="224">
                  <c:v>191</c:v>
                </c:pt>
                <c:pt idx="225">
                  <c:v>182</c:v>
                </c:pt>
                <c:pt idx="226">
                  <c:v>185</c:v>
                </c:pt>
                <c:pt idx="227">
                  <c:v>182</c:v>
                </c:pt>
                <c:pt idx="228">
                  <c:v>189</c:v>
                </c:pt>
                <c:pt idx="229">
                  <c:v>197</c:v>
                </c:pt>
                <c:pt idx="230">
                  <c:v>191</c:v>
                </c:pt>
                <c:pt idx="231">
                  <c:v>208</c:v>
                </c:pt>
                <c:pt idx="232">
                  <c:v>212</c:v>
                </c:pt>
                <c:pt idx="233">
                  <c:v>200</c:v>
                </c:pt>
                <c:pt idx="234">
                  <c:v>191</c:v>
                </c:pt>
                <c:pt idx="235">
                  <c:v>197</c:v>
                </c:pt>
                <c:pt idx="236">
                  <c:v>206</c:v>
                </c:pt>
                <c:pt idx="237">
                  <c:v>186</c:v>
                </c:pt>
                <c:pt idx="238">
                  <c:v>189</c:v>
                </c:pt>
                <c:pt idx="239">
                  <c:v>175</c:v>
                </c:pt>
                <c:pt idx="240">
                  <c:v>173</c:v>
                </c:pt>
                <c:pt idx="241">
                  <c:v>162</c:v>
                </c:pt>
                <c:pt idx="242">
                  <c:v>181</c:v>
                </c:pt>
                <c:pt idx="243">
                  <c:v>171</c:v>
                </c:pt>
                <c:pt idx="244">
                  <c:v>184</c:v>
                </c:pt>
                <c:pt idx="245">
                  <c:v>187</c:v>
                </c:pt>
                <c:pt idx="246">
                  <c:v>173</c:v>
                </c:pt>
                <c:pt idx="247">
                  <c:v>178</c:v>
                </c:pt>
                <c:pt idx="248">
                  <c:v>182</c:v>
                </c:pt>
                <c:pt idx="249">
                  <c:v>161</c:v>
                </c:pt>
                <c:pt idx="250">
                  <c:v>174</c:v>
                </c:pt>
                <c:pt idx="251">
                  <c:v>171</c:v>
                </c:pt>
                <c:pt idx="252">
                  <c:v>170</c:v>
                </c:pt>
                <c:pt idx="253">
                  <c:v>170</c:v>
                </c:pt>
                <c:pt idx="254">
                  <c:v>177</c:v>
                </c:pt>
                <c:pt idx="255">
                  <c:v>174</c:v>
                </c:pt>
                <c:pt idx="256">
                  <c:v>176</c:v>
                </c:pt>
                <c:pt idx="257">
                  <c:v>169</c:v>
                </c:pt>
                <c:pt idx="258">
                  <c:v>178</c:v>
                </c:pt>
                <c:pt idx="259">
                  <c:v>168</c:v>
                </c:pt>
                <c:pt idx="260">
                  <c:v>169</c:v>
                </c:pt>
                <c:pt idx="261">
                  <c:v>177</c:v>
                </c:pt>
                <c:pt idx="262">
                  <c:v>176</c:v>
                </c:pt>
                <c:pt idx="263">
                  <c:v>182</c:v>
                </c:pt>
                <c:pt idx="264">
                  <c:v>173</c:v>
                </c:pt>
                <c:pt idx="265">
                  <c:v>180</c:v>
                </c:pt>
                <c:pt idx="266">
                  <c:v>171</c:v>
                </c:pt>
                <c:pt idx="267">
                  <c:v>177</c:v>
                </c:pt>
                <c:pt idx="268">
                  <c:v>180</c:v>
                </c:pt>
                <c:pt idx="269">
                  <c:v>186</c:v>
                </c:pt>
                <c:pt idx="270">
                  <c:v>171</c:v>
                </c:pt>
                <c:pt idx="271">
                  <c:v>174</c:v>
                </c:pt>
                <c:pt idx="272">
                  <c:v>175</c:v>
                </c:pt>
                <c:pt idx="273">
                  <c:v>170</c:v>
                </c:pt>
                <c:pt idx="274">
                  <c:v>170</c:v>
                </c:pt>
                <c:pt idx="275">
                  <c:v>163</c:v>
                </c:pt>
                <c:pt idx="276">
                  <c:v>168</c:v>
                </c:pt>
                <c:pt idx="277">
                  <c:v>162</c:v>
                </c:pt>
                <c:pt idx="278">
                  <c:v>173</c:v>
                </c:pt>
                <c:pt idx="279">
                  <c:v>162</c:v>
                </c:pt>
                <c:pt idx="280">
                  <c:v>161</c:v>
                </c:pt>
                <c:pt idx="281">
                  <c:v>161</c:v>
                </c:pt>
                <c:pt idx="282">
                  <c:v>165</c:v>
                </c:pt>
                <c:pt idx="283">
                  <c:v>163</c:v>
                </c:pt>
                <c:pt idx="284">
                  <c:v>167</c:v>
                </c:pt>
                <c:pt idx="285">
                  <c:v>166</c:v>
                </c:pt>
                <c:pt idx="286">
                  <c:v>169</c:v>
                </c:pt>
                <c:pt idx="287">
                  <c:v>164</c:v>
                </c:pt>
                <c:pt idx="288">
                  <c:v>173</c:v>
                </c:pt>
                <c:pt idx="289">
                  <c:v>159</c:v>
                </c:pt>
                <c:pt idx="290">
                  <c:v>158</c:v>
                </c:pt>
                <c:pt idx="291">
                  <c:v>159</c:v>
                </c:pt>
                <c:pt idx="292">
                  <c:v>154</c:v>
                </c:pt>
                <c:pt idx="293">
                  <c:v>162</c:v>
                </c:pt>
                <c:pt idx="294">
                  <c:v>150</c:v>
                </c:pt>
                <c:pt idx="295">
                  <c:v>171</c:v>
                </c:pt>
                <c:pt idx="296">
                  <c:v>176</c:v>
                </c:pt>
                <c:pt idx="297">
                  <c:v>165</c:v>
                </c:pt>
                <c:pt idx="298">
                  <c:v>180</c:v>
                </c:pt>
                <c:pt idx="299">
                  <c:v>159</c:v>
                </c:pt>
                <c:pt idx="300">
                  <c:v>165</c:v>
                </c:pt>
                <c:pt idx="301">
                  <c:v>170</c:v>
                </c:pt>
                <c:pt idx="302">
                  <c:v>163</c:v>
                </c:pt>
                <c:pt idx="303">
                  <c:v>153</c:v>
                </c:pt>
                <c:pt idx="304">
                  <c:v>154</c:v>
                </c:pt>
                <c:pt idx="305">
                  <c:v>156</c:v>
                </c:pt>
                <c:pt idx="306">
                  <c:v>163</c:v>
                </c:pt>
                <c:pt idx="307">
                  <c:v>158</c:v>
                </c:pt>
                <c:pt idx="308">
                  <c:v>154</c:v>
                </c:pt>
                <c:pt idx="309">
                  <c:v>158</c:v>
                </c:pt>
                <c:pt idx="310">
                  <c:v>148</c:v>
                </c:pt>
                <c:pt idx="311">
                  <c:v>159</c:v>
                </c:pt>
                <c:pt idx="312">
                  <c:v>171</c:v>
                </c:pt>
                <c:pt idx="313">
                  <c:v>184</c:v>
                </c:pt>
                <c:pt idx="314">
                  <c:v>195</c:v>
                </c:pt>
                <c:pt idx="315">
                  <c:v>181</c:v>
                </c:pt>
                <c:pt idx="316">
                  <c:v>174</c:v>
                </c:pt>
                <c:pt idx="317">
                  <c:v>130</c:v>
                </c:pt>
                <c:pt idx="318">
                  <c:v>133</c:v>
                </c:pt>
                <c:pt idx="319">
                  <c:v>150</c:v>
                </c:pt>
                <c:pt idx="320">
                  <c:v>168</c:v>
                </c:pt>
                <c:pt idx="321">
                  <c:v>163</c:v>
                </c:pt>
                <c:pt idx="322">
                  <c:v>148</c:v>
                </c:pt>
                <c:pt idx="323">
                  <c:v>158</c:v>
                </c:pt>
                <c:pt idx="324">
                  <c:v>175</c:v>
                </c:pt>
                <c:pt idx="325">
                  <c:v>159</c:v>
                </c:pt>
                <c:pt idx="326">
                  <c:v>155</c:v>
                </c:pt>
                <c:pt idx="327">
                  <c:v>150</c:v>
                </c:pt>
                <c:pt idx="328">
                  <c:v>148</c:v>
                </c:pt>
                <c:pt idx="329">
                  <c:v>147</c:v>
                </c:pt>
                <c:pt idx="330">
                  <c:v>149</c:v>
                </c:pt>
                <c:pt idx="331">
                  <c:v>147</c:v>
                </c:pt>
                <c:pt idx="332">
                  <c:v>151</c:v>
                </c:pt>
                <c:pt idx="333">
                  <c:v>153</c:v>
                </c:pt>
                <c:pt idx="334">
                  <c:v>151</c:v>
                </c:pt>
                <c:pt idx="335">
                  <c:v>155</c:v>
                </c:pt>
                <c:pt idx="336">
                  <c:v>149</c:v>
                </c:pt>
                <c:pt idx="337">
                  <c:v>149</c:v>
                </c:pt>
                <c:pt idx="338">
                  <c:v>160</c:v>
                </c:pt>
                <c:pt idx="339">
                  <c:v>159</c:v>
                </c:pt>
                <c:pt idx="340">
                  <c:v>155</c:v>
                </c:pt>
                <c:pt idx="341">
                  <c:v>154</c:v>
                </c:pt>
                <c:pt idx="342">
                  <c:v>159</c:v>
                </c:pt>
                <c:pt idx="343">
                  <c:v>145</c:v>
                </c:pt>
                <c:pt idx="344">
                  <c:v>149</c:v>
                </c:pt>
                <c:pt idx="345">
                  <c:v>148</c:v>
                </c:pt>
                <c:pt idx="346">
                  <c:v>153</c:v>
                </c:pt>
                <c:pt idx="347">
                  <c:v>143</c:v>
                </c:pt>
                <c:pt idx="348">
                  <c:v>143</c:v>
                </c:pt>
                <c:pt idx="349">
                  <c:v>158</c:v>
                </c:pt>
                <c:pt idx="350">
                  <c:v>158</c:v>
                </c:pt>
                <c:pt idx="351">
                  <c:v>150</c:v>
                </c:pt>
                <c:pt idx="352">
                  <c:v>151</c:v>
                </c:pt>
                <c:pt idx="353">
                  <c:v>148</c:v>
                </c:pt>
                <c:pt idx="354">
                  <c:v>159</c:v>
                </c:pt>
                <c:pt idx="355">
                  <c:v>149</c:v>
                </c:pt>
                <c:pt idx="356">
                  <c:v>162</c:v>
                </c:pt>
                <c:pt idx="357">
                  <c:v>154</c:v>
                </c:pt>
                <c:pt idx="358">
                  <c:v>150</c:v>
                </c:pt>
                <c:pt idx="359">
                  <c:v>146</c:v>
                </c:pt>
                <c:pt idx="360">
                  <c:v>164</c:v>
                </c:pt>
                <c:pt idx="361">
                  <c:v>148</c:v>
                </c:pt>
                <c:pt idx="362">
                  <c:v>148</c:v>
                </c:pt>
                <c:pt idx="363">
                  <c:v>147</c:v>
                </c:pt>
                <c:pt idx="364">
                  <c:v>161</c:v>
                </c:pt>
                <c:pt idx="365">
                  <c:v>153</c:v>
                </c:pt>
                <c:pt idx="366">
                  <c:v>155</c:v>
                </c:pt>
                <c:pt idx="367">
                  <c:v>158</c:v>
                </c:pt>
                <c:pt idx="368">
                  <c:v>157</c:v>
                </c:pt>
                <c:pt idx="369">
                  <c:v>131</c:v>
                </c:pt>
                <c:pt idx="370">
                  <c:v>143</c:v>
                </c:pt>
                <c:pt idx="371">
                  <c:v>154</c:v>
                </c:pt>
                <c:pt idx="372">
                  <c:v>152</c:v>
                </c:pt>
                <c:pt idx="373">
                  <c:v>147</c:v>
                </c:pt>
                <c:pt idx="374">
                  <c:v>141</c:v>
                </c:pt>
                <c:pt idx="375">
                  <c:v>145</c:v>
                </c:pt>
                <c:pt idx="376">
                  <c:v>142</c:v>
                </c:pt>
                <c:pt idx="377">
                  <c:v>146</c:v>
                </c:pt>
                <c:pt idx="378">
                  <c:v>148</c:v>
                </c:pt>
                <c:pt idx="379">
                  <c:v>154</c:v>
                </c:pt>
                <c:pt idx="380">
                  <c:v>154</c:v>
                </c:pt>
                <c:pt idx="381">
                  <c:v>147</c:v>
                </c:pt>
                <c:pt idx="382">
                  <c:v>149</c:v>
                </c:pt>
                <c:pt idx="383">
                  <c:v>146</c:v>
                </c:pt>
                <c:pt idx="384">
                  <c:v>162</c:v>
                </c:pt>
                <c:pt idx="385">
                  <c:v>171</c:v>
                </c:pt>
                <c:pt idx="386">
                  <c:v>159</c:v>
                </c:pt>
                <c:pt idx="387">
                  <c:v>158</c:v>
                </c:pt>
                <c:pt idx="388">
                  <c:v>156</c:v>
                </c:pt>
                <c:pt idx="389">
                  <c:v>153</c:v>
                </c:pt>
                <c:pt idx="390">
                  <c:v>156</c:v>
                </c:pt>
                <c:pt idx="391">
                  <c:v>149</c:v>
                </c:pt>
                <c:pt idx="392">
                  <c:v>152</c:v>
                </c:pt>
                <c:pt idx="393">
                  <c:v>170</c:v>
                </c:pt>
                <c:pt idx="394">
                  <c:v>170</c:v>
                </c:pt>
                <c:pt idx="395">
                  <c:v>174</c:v>
                </c:pt>
                <c:pt idx="396">
                  <c:v>169</c:v>
                </c:pt>
                <c:pt idx="397">
                  <c:v>175</c:v>
                </c:pt>
                <c:pt idx="398">
                  <c:v>175</c:v>
                </c:pt>
                <c:pt idx="399">
                  <c:v>181</c:v>
                </c:pt>
                <c:pt idx="400">
                  <c:v>187</c:v>
                </c:pt>
                <c:pt idx="401">
                  <c:v>174</c:v>
                </c:pt>
                <c:pt idx="402">
                  <c:v>194</c:v>
                </c:pt>
                <c:pt idx="403">
                  <c:v>186</c:v>
                </c:pt>
                <c:pt idx="404">
                  <c:v>178</c:v>
                </c:pt>
                <c:pt idx="405">
                  <c:v>182</c:v>
                </c:pt>
                <c:pt idx="406">
                  <c:v>174</c:v>
                </c:pt>
                <c:pt idx="407">
                  <c:v>185</c:v>
                </c:pt>
                <c:pt idx="408">
                  <c:v>188</c:v>
                </c:pt>
                <c:pt idx="409">
                  <c:v>175</c:v>
                </c:pt>
                <c:pt idx="410">
                  <c:v>197</c:v>
                </c:pt>
                <c:pt idx="411">
                  <c:v>195</c:v>
                </c:pt>
                <c:pt idx="412">
                  <c:v>183</c:v>
                </c:pt>
                <c:pt idx="413">
                  <c:v>183</c:v>
                </c:pt>
                <c:pt idx="414">
                  <c:v>172</c:v>
                </c:pt>
                <c:pt idx="415">
                  <c:v>179</c:v>
                </c:pt>
                <c:pt idx="416">
                  <c:v>189</c:v>
                </c:pt>
                <c:pt idx="417">
                  <c:v>182</c:v>
                </c:pt>
                <c:pt idx="418">
                  <c:v>173</c:v>
                </c:pt>
                <c:pt idx="419">
                  <c:v>190</c:v>
                </c:pt>
                <c:pt idx="420">
                  <c:v>187</c:v>
                </c:pt>
                <c:pt idx="421">
                  <c:v>186</c:v>
                </c:pt>
                <c:pt idx="422">
                  <c:v>178</c:v>
                </c:pt>
                <c:pt idx="423">
                  <c:v>193</c:v>
                </c:pt>
                <c:pt idx="424">
                  <c:v>181</c:v>
                </c:pt>
                <c:pt idx="425">
                  <c:v>181</c:v>
                </c:pt>
                <c:pt idx="426">
                  <c:v>177</c:v>
                </c:pt>
                <c:pt idx="427">
                  <c:v>182</c:v>
                </c:pt>
                <c:pt idx="428">
                  <c:v>187</c:v>
                </c:pt>
                <c:pt idx="429">
                  <c:v>173</c:v>
                </c:pt>
                <c:pt idx="430">
                  <c:v>170</c:v>
                </c:pt>
                <c:pt idx="431">
                  <c:v>167</c:v>
                </c:pt>
                <c:pt idx="432">
                  <c:v>162</c:v>
                </c:pt>
                <c:pt idx="433">
                  <c:v>173</c:v>
                </c:pt>
                <c:pt idx="434">
                  <c:v>165</c:v>
                </c:pt>
                <c:pt idx="435">
                  <c:v>165</c:v>
                </c:pt>
                <c:pt idx="436">
                  <c:v>166</c:v>
                </c:pt>
                <c:pt idx="437">
                  <c:v>155</c:v>
                </c:pt>
                <c:pt idx="438">
                  <c:v>164</c:v>
                </c:pt>
                <c:pt idx="439">
                  <c:v>164</c:v>
                </c:pt>
                <c:pt idx="440">
                  <c:v>164</c:v>
                </c:pt>
                <c:pt idx="441">
                  <c:v>167</c:v>
                </c:pt>
                <c:pt idx="442">
                  <c:v>166</c:v>
                </c:pt>
                <c:pt idx="443">
                  <c:v>162</c:v>
                </c:pt>
                <c:pt idx="444">
                  <c:v>159</c:v>
                </c:pt>
                <c:pt idx="445">
                  <c:v>161</c:v>
                </c:pt>
                <c:pt idx="446">
                  <c:v>164</c:v>
                </c:pt>
                <c:pt idx="447">
                  <c:v>163</c:v>
                </c:pt>
                <c:pt idx="448">
                  <c:v>165</c:v>
                </c:pt>
                <c:pt idx="449">
                  <c:v>175</c:v>
                </c:pt>
                <c:pt idx="450">
                  <c:v>163</c:v>
                </c:pt>
                <c:pt idx="451">
                  <c:v>174</c:v>
                </c:pt>
                <c:pt idx="452">
                  <c:v>166</c:v>
                </c:pt>
                <c:pt idx="453">
                  <c:v>163</c:v>
                </c:pt>
                <c:pt idx="454">
                  <c:v>170</c:v>
                </c:pt>
                <c:pt idx="455">
                  <c:v>175</c:v>
                </c:pt>
                <c:pt idx="456">
                  <c:v>165</c:v>
                </c:pt>
                <c:pt idx="457">
                  <c:v>168</c:v>
                </c:pt>
                <c:pt idx="458">
                  <c:v>189</c:v>
                </c:pt>
                <c:pt idx="459">
                  <c:v>175</c:v>
                </c:pt>
                <c:pt idx="460">
                  <c:v>162</c:v>
                </c:pt>
                <c:pt idx="461">
                  <c:v>156</c:v>
                </c:pt>
                <c:pt idx="462">
                  <c:v>165</c:v>
                </c:pt>
                <c:pt idx="463">
                  <c:v>172</c:v>
                </c:pt>
                <c:pt idx="464">
                  <c:v>174</c:v>
                </c:pt>
                <c:pt idx="465">
                  <c:v>174</c:v>
                </c:pt>
                <c:pt idx="466">
                  <c:v>164</c:v>
                </c:pt>
                <c:pt idx="467">
                  <c:v>167</c:v>
                </c:pt>
                <c:pt idx="468">
                  <c:v>166</c:v>
                </c:pt>
                <c:pt idx="469">
                  <c:v>163</c:v>
                </c:pt>
                <c:pt idx="470">
                  <c:v>165</c:v>
                </c:pt>
                <c:pt idx="471">
                  <c:v>163</c:v>
                </c:pt>
                <c:pt idx="472">
                  <c:v>168</c:v>
                </c:pt>
                <c:pt idx="473">
                  <c:v>179</c:v>
                </c:pt>
                <c:pt idx="474">
                  <c:v>192</c:v>
                </c:pt>
                <c:pt idx="475">
                  <c:v>187</c:v>
                </c:pt>
                <c:pt idx="476">
                  <c:v>195</c:v>
                </c:pt>
                <c:pt idx="477">
                  <c:v>185</c:v>
                </c:pt>
                <c:pt idx="478">
                  <c:v>194</c:v>
                </c:pt>
                <c:pt idx="479">
                  <c:v>202</c:v>
                </c:pt>
                <c:pt idx="480">
                  <c:v>196</c:v>
                </c:pt>
                <c:pt idx="481">
                  <c:v>195</c:v>
                </c:pt>
                <c:pt idx="482">
                  <c:v>195</c:v>
                </c:pt>
                <c:pt idx="483">
                  <c:v>194</c:v>
                </c:pt>
                <c:pt idx="484">
                  <c:v>195</c:v>
                </c:pt>
                <c:pt idx="485">
                  <c:v>206</c:v>
                </c:pt>
                <c:pt idx="486">
                  <c:v>202</c:v>
                </c:pt>
                <c:pt idx="487">
                  <c:v>207</c:v>
                </c:pt>
                <c:pt idx="488">
                  <c:v>209</c:v>
                </c:pt>
                <c:pt idx="489">
                  <c:v>209</c:v>
                </c:pt>
                <c:pt idx="490">
                  <c:v>193</c:v>
                </c:pt>
                <c:pt idx="491">
                  <c:v>200</c:v>
                </c:pt>
                <c:pt idx="492">
                  <c:v>178</c:v>
                </c:pt>
                <c:pt idx="493">
                  <c:v>189</c:v>
                </c:pt>
                <c:pt idx="494">
                  <c:v>202</c:v>
                </c:pt>
                <c:pt idx="495">
                  <c:v>182</c:v>
                </c:pt>
                <c:pt idx="496">
                  <c:v>184</c:v>
                </c:pt>
                <c:pt idx="497">
                  <c:v>186</c:v>
                </c:pt>
                <c:pt idx="498">
                  <c:v>186</c:v>
                </c:pt>
                <c:pt idx="499">
                  <c:v>203</c:v>
                </c:pt>
                <c:pt idx="500">
                  <c:v>195</c:v>
                </c:pt>
                <c:pt idx="501">
                  <c:v>186</c:v>
                </c:pt>
                <c:pt idx="502">
                  <c:v>187</c:v>
                </c:pt>
                <c:pt idx="503">
                  <c:v>184</c:v>
                </c:pt>
                <c:pt idx="504">
                  <c:v>178</c:v>
                </c:pt>
                <c:pt idx="505">
                  <c:v>188</c:v>
                </c:pt>
                <c:pt idx="506">
                  <c:v>207</c:v>
                </c:pt>
                <c:pt idx="507">
                  <c:v>229</c:v>
                </c:pt>
                <c:pt idx="508">
                  <c:v>198</c:v>
                </c:pt>
                <c:pt idx="509">
                  <c:v>192</c:v>
                </c:pt>
                <c:pt idx="510">
                  <c:v>189</c:v>
                </c:pt>
                <c:pt idx="511">
                  <c:v>184</c:v>
                </c:pt>
                <c:pt idx="512">
                  <c:v>179</c:v>
                </c:pt>
                <c:pt idx="513">
                  <c:v>178</c:v>
                </c:pt>
                <c:pt idx="514">
                  <c:v>174</c:v>
                </c:pt>
                <c:pt idx="515">
                  <c:v>184</c:v>
                </c:pt>
                <c:pt idx="516">
                  <c:v>182</c:v>
                </c:pt>
                <c:pt idx="517">
                  <c:v>187</c:v>
                </c:pt>
                <c:pt idx="518">
                  <c:v>182</c:v>
                </c:pt>
                <c:pt idx="519">
                  <c:v>203</c:v>
                </c:pt>
                <c:pt idx="520">
                  <c:v>204</c:v>
                </c:pt>
                <c:pt idx="521">
                  <c:v>196</c:v>
                </c:pt>
                <c:pt idx="522">
                  <c:v>201</c:v>
                </c:pt>
                <c:pt idx="523">
                  <c:v>204</c:v>
                </c:pt>
                <c:pt idx="524">
                  <c:v>194</c:v>
                </c:pt>
                <c:pt idx="525">
                  <c:v>182</c:v>
                </c:pt>
                <c:pt idx="526">
                  <c:v>188</c:v>
                </c:pt>
                <c:pt idx="527">
                  <c:v>201</c:v>
                </c:pt>
                <c:pt idx="528">
                  <c:v>182</c:v>
                </c:pt>
                <c:pt idx="529">
                  <c:v>171</c:v>
                </c:pt>
                <c:pt idx="530">
                  <c:v>189</c:v>
                </c:pt>
                <c:pt idx="531">
                  <c:v>191</c:v>
                </c:pt>
                <c:pt idx="532">
                  <c:v>205</c:v>
                </c:pt>
                <c:pt idx="533">
                  <c:v>205</c:v>
                </c:pt>
                <c:pt idx="534">
                  <c:v>204</c:v>
                </c:pt>
                <c:pt idx="535">
                  <c:v>200</c:v>
                </c:pt>
                <c:pt idx="536">
                  <c:v>201</c:v>
                </c:pt>
                <c:pt idx="537">
                  <c:v>202</c:v>
                </c:pt>
                <c:pt idx="538">
                  <c:v>207</c:v>
                </c:pt>
                <c:pt idx="539">
                  <c:v>212</c:v>
                </c:pt>
                <c:pt idx="540">
                  <c:v>199</c:v>
                </c:pt>
                <c:pt idx="541">
                  <c:v>198</c:v>
                </c:pt>
                <c:pt idx="542">
                  <c:v>213</c:v>
                </c:pt>
                <c:pt idx="543">
                  <c:v>207</c:v>
                </c:pt>
                <c:pt idx="544">
                  <c:v>204</c:v>
                </c:pt>
                <c:pt idx="545">
                  <c:v>225</c:v>
                </c:pt>
                <c:pt idx="546">
                  <c:v>224</c:v>
                </c:pt>
                <c:pt idx="547">
                  <c:v>208</c:v>
                </c:pt>
                <c:pt idx="548">
                  <c:v>227</c:v>
                </c:pt>
                <c:pt idx="549">
                  <c:v>220</c:v>
                </c:pt>
                <c:pt idx="550">
                  <c:v>202</c:v>
                </c:pt>
                <c:pt idx="551">
                  <c:v>206</c:v>
                </c:pt>
                <c:pt idx="552">
                  <c:v>194</c:v>
                </c:pt>
                <c:pt idx="553">
                  <c:v>192</c:v>
                </c:pt>
                <c:pt idx="554">
                  <c:v>208</c:v>
                </c:pt>
                <c:pt idx="555">
                  <c:v>202</c:v>
                </c:pt>
                <c:pt idx="556">
                  <c:v>220</c:v>
                </c:pt>
                <c:pt idx="557">
                  <c:v>222</c:v>
                </c:pt>
                <c:pt idx="558">
                  <c:v>233</c:v>
                </c:pt>
                <c:pt idx="559">
                  <c:v>216</c:v>
                </c:pt>
                <c:pt idx="560">
                  <c:v>198</c:v>
                </c:pt>
                <c:pt idx="561">
                  <c:v>191</c:v>
                </c:pt>
                <c:pt idx="562">
                  <c:v>205</c:v>
                </c:pt>
                <c:pt idx="563">
                  <c:v>207</c:v>
                </c:pt>
                <c:pt idx="564">
                  <c:v>227</c:v>
                </c:pt>
                <c:pt idx="565">
                  <c:v>220</c:v>
                </c:pt>
                <c:pt idx="566">
                  <c:v>211</c:v>
                </c:pt>
                <c:pt idx="567">
                  <c:v>232</c:v>
                </c:pt>
                <c:pt idx="568">
                  <c:v>213</c:v>
                </c:pt>
                <c:pt idx="569">
                  <c:v>221</c:v>
                </c:pt>
                <c:pt idx="570">
                  <c:v>222</c:v>
                </c:pt>
                <c:pt idx="571">
                  <c:v>222</c:v>
                </c:pt>
                <c:pt idx="572">
                  <c:v>221</c:v>
                </c:pt>
                <c:pt idx="573">
                  <c:v>196</c:v>
                </c:pt>
                <c:pt idx="574">
                  <c:v>207</c:v>
                </c:pt>
                <c:pt idx="575">
                  <c:v>216</c:v>
                </c:pt>
                <c:pt idx="576">
                  <c:v>202</c:v>
                </c:pt>
                <c:pt idx="577">
                  <c:v>193</c:v>
                </c:pt>
                <c:pt idx="578">
                  <c:v>210</c:v>
                </c:pt>
                <c:pt idx="579">
                  <c:v>207</c:v>
                </c:pt>
                <c:pt idx="580">
                  <c:v>222</c:v>
                </c:pt>
                <c:pt idx="581">
                  <c:v>209</c:v>
                </c:pt>
                <c:pt idx="582">
                  <c:v>197</c:v>
                </c:pt>
                <c:pt idx="583">
                  <c:v>214</c:v>
                </c:pt>
                <c:pt idx="584">
                  <c:v>202</c:v>
                </c:pt>
                <c:pt idx="585">
                  <c:v>190</c:v>
                </c:pt>
                <c:pt idx="586">
                  <c:v>196</c:v>
                </c:pt>
                <c:pt idx="587">
                  <c:v>197</c:v>
                </c:pt>
                <c:pt idx="588">
                  <c:v>186</c:v>
                </c:pt>
                <c:pt idx="589">
                  <c:v>213</c:v>
                </c:pt>
                <c:pt idx="590">
                  <c:v>194</c:v>
                </c:pt>
                <c:pt idx="591">
                  <c:v>206</c:v>
                </c:pt>
                <c:pt idx="592">
                  <c:v>211</c:v>
                </c:pt>
                <c:pt idx="593">
                  <c:v>216</c:v>
                </c:pt>
                <c:pt idx="594">
                  <c:v>214</c:v>
                </c:pt>
                <c:pt idx="595">
                  <c:v>200</c:v>
                </c:pt>
                <c:pt idx="596">
                  <c:v>206</c:v>
                </c:pt>
                <c:pt idx="597">
                  <c:v>221</c:v>
                </c:pt>
                <c:pt idx="598">
                  <c:v>228</c:v>
                </c:pt>
                <c:pt idx="599">
                  <c:v>228</c:v>
                </c:pt>
                <c:pt idx="600">
                  <c:v>230</c:v>
                </c:pt>
                <c:pt idx="601">
                  <c:v>229</c:v>
                </c:pt>
                <c:pt idx="602">
                  <c:v>226</c:v>
                </c:pt>
                <c:pt idx="603">
                  <c:v>229</c:v>
                </c:pt>
                <c:pt idx="604">
                  <c:v>230</c:v>
                </c:pt>
                <c:pt idx="605">
                  <c:v>229</c:v>
                </c:pt>
                <c:pt idx="606">
                  <c:v>228</c:v>
                </c:pt>
                <c:pt idx="607">
                  <c:v>217</c:v>
                </c:pt>
                <c:pt idx="608">
                  <c:v>202</c:v>
                </c:pt>
                <c:pt idx="609">
                  <c:v>203</c:v>
                </c:pt>
                <c:pt idx="610">
                  <c:v>204</c:v>
                </c:pt>
                <c:pt idx="611">
                  <c:v>200</c:v>
                </c:pt>
                <c:pt idx="612">
                  <c:v>211</c:v>
                </c:pt>
                <c:pt idx="613">
                  <c:v>229</c:v>
                </c:pt>
                <c:pt idx="614">
                  <c:v>224</c:v>
                </c:pt>
                <c:pt idx="615">
                  <c:v>200</c:v>
                </c:pt>
                <c:pt idx="616">
                  <c:v>214</c:v>
                </c:pt>
                <c:pt idx="617">
                  <c:v>206</c:v>
                </c:pt>
                <c:pt idx="618">
                  <c:v>216</c:v>
                </c:pt>
                <c:pt idx="619">
                  <c:v>219</c:v>
                </c:pt>
                <c:pt idx="620">
                  <c:v>224</c:v>
                </c:pt>
                <c:pt idx="621">
                  <c:v>222</c:v>
                </c:pt>
                <c:pt idx="622">
                  <c:v>223</c:v>
                </c:pt>
                <c:pt idx="623">
                  <c:v>214</c:v>
                </c:pt>
                <c:pt idx="624">
                  <c:v>208</c:v>
                </c:pt>
                <c:pt idx="625">
                  <c:v>214</c:v>
                </c:pt>
                <c:pt idx="626">
                  <c:v>211</c:v>
                </c:pt>
                <c:pt idx="627">
                  <c:v>207</c:v>
                </c:pt>
                <c:pt idx="628">
                  <c:v>210</c:v>
                </c:pt>
                <c:pt idx="629">
                  <c:v>212</c:v>
                </c:pt>
                <c:pt idx="630">
                  <c:v>216</c:v>
                </c:pt>
                <c:pt idx="631">
                  <c:v>220</c:v>
                </c:pt>
                <c:pt idx="632">
                  <c:v>221</c:v>
                </c:pt>
                <c:pt idx="633">
                  <c:v>213</c:v>
                </c:pt>
                <c:pt idx="634">
                  <c:v>216</c:v>
                </c:pt>
                <c:pt idx="635">
                  <c:v>212</c:v>
                </c:pt>
                <c:pt idx="636">
                  <c:v>211</c:v>
                </c:pt>
                <c:pt idx="637">
                  <c:v>207</c:v>
                </c:pt>
                <c:pt idx="638">
                  <c:v>208</c:v>
                </c:pt>
                <c:pt idx="639">
                  <c:v>205</c:v>
                </c:pt>
                <c:pt idx="640">
                  <c:v>208</c:v>
                </c:pt>
                <c:pt idx="641">
                  <c:v>207</c:v>
                </c:pt>
                <c:pt idx="642">
                  <c:v>204</c:v>
                </c:pt>
                <c:pt idx="643">
                  <c:v>200</c:v>
                </c:pt>
                <c:pt idx="644">
                  <c:v>199</c:v>
                </c:pt>
                <c:pt idx="645">
                  <c:v>197</c:v>
                </c:pt>
                <c:pt idx="646">
                  <c:v>200</c:v>
                </c:pt>
                <c:pt idx="647">
                  <c:v>197</c:v>
                </c:pt>
                <c:pt idx="648">
                  <c:v>201</c:v>
                </c:pt>
                <c:pt idx="649">
                  <c:v>196</c:v>
                </c:pt>
                <c:pt idx="650">
                  <c:v>195</c:v>
                </c:pt>
                <c:pt idx="651">
                  <c:v>197</c:v>
                </c:pt>
                <c:pt idx="652">
                  <c:v>195</c:v>
                </c:pt>
                <c:pt idx="653">
                  <c:v>193</c:v>
                </c:pt>
                <c:pt idx="654">
                  <c:v>196</c:v>
                </c:pt>
                <c:pt idx="655">
                  <c:v>195</c:v>
                </c:pt>
                <c:pt idx="656">
                  <c:v>195</c:v>
                </c:pt>
                <c:pt idx="657">
                  <c:v>192</c:v>
                </c:pt>
                <c:pt idx="658">
                  <c:v>192</c:v>
                </c:pt>
                <c:pt idx="659">
                  <c:v>188</c:v>
                </c:pt>
                <c:pt idx="660">
                  <c:v>193</c:v>
                </c:pt>
                <c:pt idx="661">
                  <c:v>191</c:v>
                </c:pt>
                <c:pt idx="662">
                  <c:v>193</c:v>
                </c:pt>
                <c:pt idx="663">
                  <c:v>192</c:v>
                </c:pt>
                <c:pt idx="664">
                  <c:v>193</c:v>
                </c:pt>
                <c:pt idx="665">
                  <c:v>198</c:v>
                </c:pt>
                <c:pt idx="666">
                  <c:v>195</c:v>
                </c:pt>
                <c:pt idx="667">
                  <c:v>198</c:v>
                </c:pt>
                <c:pt idx="668">
                  <c:v>198</c:v>
                </c:pt>
                <c:pt idx="669">
                  <c:v>195</c:v>
                </c:pt>
                <c:pt idx="670">
                  <c:v>199</c:v>
                </c:pt>
                <c:pt idx="671">
                  <c:v>198</c:v>
                </c:pt>
                <c:pt idx="672">
                  <c:v>197</c:v>
                </c:pt>
                <c:pt idx="673">
                  <c:v>201</c:v>
                </c:pt>
                <c:pt idx="674">
                  <c:v>195</c:v>
                </c:pt>
                <c:pt idx="675">
                  <c:v>201</c:v>
                </c:pt>
                <c:pt idx="676">
                  <c:v>199</c:v>
                </c:pt>
                <c:pt idx="677">
                  <c:v>199</c:v>
                </c:pt>
                <c:pt idx="678">
                  <c:v>194</c:v>
                </c:pt>
                <c:pt idx="679">
                  <c:v>197</c:v>
                </c:pt>
                <c:pt idx="680">
                  <c:v>196</c:v>
                </c:pt>
                <c:pt idx="681">
                  <c:v>196</c:v>
                </c:pt>
                <c:pt idx="682">
                  <c:v>196</c:v>
                </c:pt>
                <c:pt idx="683">
                  <c:v>190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6C3-478E-82D4-A2A9C407DFA3}"/>
            </c:ext>
          </c:extLst>
        </c:ser>
        <c:ser>
          <c:idx val="1"/>
          <c:order val="1"/>
          <c:tx>
            <c:strRef>
              <c:f>'Nowa Dęba - Biłgoraj h,x i LOS'!$F$1</c:f>
              <c:strCache>
                <c:ptCount val="1"/>
                <c:pt idx="0">
                  <c:v>LOS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'Nowa Dęba - Biłgoraj h,x i LOS'!$D$2:$D$685</c:f>
              <c:numCache>
                <c:formatCode>General</c:formatCode>
                <c:ptCount val="684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  <c:pt idx="181">
                  <c:v>18.100000000000001</c:v>
                </c:pt>
                <c:pt idx="182">
                  <c:v>18.2</c:v>
                </c:pt>
                <c:pt idx="183">
                  <c:v>18.3</c:v>
                </c:pt>
                <c:pt idx="184">
                  <c:v>18.399999999999999</c:v>
                </c:pt>
                <c:pt idx="185">
                  <c:v>18.5</c:v>
                </c:pt>
                <c:pt idx="186">
                  <c:v>18.600000000000001</c:v>
                </c:pt>
                <c:pt idx="187">
                  <c:v>18.7</c:v>
                </c:pt>
                <c:pt idx="188">
                  <c:v>18.8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</c:v>
                </c:pt>
                <c:pt idx="193">
                  <c:v>19.3</c:v>
                </c:pt>
                <c:pt idx="194">
                  <c:v>19.399999999999999</c:v>
                </c:pt>
                <c:pt idx="195">
                  <c:v>19.5</c:v>
                </c:pt>
                <c:pt idx="196">
                  <c:v>19.600000000000001</c:v>
                </c:pt>
                <c:pt idx="197">
                  <c:v>19.7</c:v>
                </c:pt>
                <c:pt idx="198">
                  <c:v>19.8</c:v>
                </c:pt>
                <c:pt idx="199">
                  <c:v>19.899999999999999</c:v>
                </c:pt>
                <c:pt idx="200">
                  <c:v>20</c:v>
                </c:pt>
                <c:pt idx="201">
                  <c:v>20.100000000000001</c:v>
                </c:pt>
                <c:pt idx="202">
                  <c:v>20.2</c:v>
                </c:pt>
                <c:pt idx="203">
                  <c:v>20.3</c:v>
                </c:pt>
                <c:pt idx="204">
                  <c:v>20.399999999999999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</c:v>
                </c:pt>
                <c:pt idx="227">
                  <c:v>22.7</c:v>
                </c:pt>
                <c:pt idx="228">
                  <c:v>22.8</c:v>
                </c:pt>
                <c:pt idx="229">
                  <c:v>22.9</c:v>
                </c:pt>
                <c:pt idx="230">
                  <c:v>23</c:v>
                </c:pt>
                <c:pt idx="231">
                  <c:v>23.1</c:v>
                </c:pt>
                <c:pt idx="232">
                  <c:v>23.2</c:v>
                </c:pt>
                <c:pt idx="233">
                  <c:v>23.3</c:v>
                </c:pt>
                <c:pt idx="234">
                  <c:v>23.4</c:v>
                </c:pt>
                <c:pt idx="235">
                  <c:v>23.5</c:v>
                </c:pt>
                <c:pt idx="236">
                  <c:v>23.6</c:v>
                </c:pt>
                <c:pt idx="237">
                  <c:v>23.7</c:v>
                </c:pt>
                <c:pt idx="238">
                  <c:v>23.8</c:v>
                </c:pt>
                <c:pt idx="239">
                  <c:v>23.9</c:v>
                </c:pt>
                <c:pt idx="240">
                  <c:v>24</c:v>
                </c:pt>
                <c:pt idx="241">
                  <c:v>24.1</c:v>
                </c:pt>
                <c:pt idx="242">
                  <c:v>24.2</c:v>
                </c:pt>
                <c:pt idx="243">
                  <c:v>24.3</c:v>
                </c:pt>
                <c:pt idx="244">
                  <c:v>24.4</c:v>
                </c:pt>
                <c:pt idx="245">
                  <c:v>24.5</c:v>
                </c:pt>
                <c:pt idx="246">
                  <c:v>24.6</c:v>
                </c:pt>
                <c:pt idx="247">
                  <c:v>24.7</c:v>
                </c:pt>
                <c:pt idx="248">
                  <c:v>24.8</c:v>
                </c:pt>
                <c:pt idx="249">
                  <c:v>24.9</c:v>
                </c:pt>
                <c:pt idx="250">
                  <c:v>25</c:v>
                </c:pt>
                <c:pt idx="251">
                  <c:v>25.1</c:v>
                </c:pt>
                <c:pt idx="252">
                  <c:v>25.2</c:v>
                </c:pt>
                <c:pt idx="253">
                  <c:v>25.3</c:v>
                </c:pt>
                <c:pt idx="254">
                  <c:v>25.4</c:v>
                </c:pt>
                <c:pt idx="255">
                  <c:v>25.5</c:v>
                </c:pt>
                <c:pt idx="256">
                  <c:v>25.6</c:v>
                </c:pt>
                <c:pt idx="257">
                  <c:v>25.7</c:v>
                </c:pt>
                <c:pt idx="258">
                  <c:v>25.8</c:v>
                </c:pt>
                <c:pt idx="259">
                  <c:v>25.9</c:v>
                </c:pt>
                <c:pt idx="260">
                  <c:v>26</c:v>
                </c:pt>
                <c:pt idx="261">
                  <c:v>26.1</c:v>
                </c:pt>
                <c:pt idx="262">
                  <c:v>26.2</c:v>
                </c:pt>
                <c:pt idx="263">
                  <c:v>26.3</c:v>
                </c:pt>
                <c:pt idx="264">
                  <c:v>26.4</c:v>
                </c:pt>
                <c:pt idx="265">
                  <c:v>26.5</c:v>
                </c:pt>
                <c:pt idx="266">
                  <c:v>26.6</c:v>
                </c:pt>
                <c:pt idx="267">
                  <c:v>26.7</c:v>
                </c:pt>
                <c:pt idx="268">
                  <c:v>26.8</c:v>
                </c:pt>
                <c:pt idx="269">
                  <c:v>26.9</c:v>
                </c:pt>
                <c:pt idx="270">
                  <c:v>27</c:v>
                </c:pt>
                <c:pt idx="271">
                  <c:v>27.1</c:v>
                </c:pt>
                <c:pt idx="272">
                  <c:v>27.2</c:v>
                </c:pt>
                <c:pt idx="273">
                  <c:v>27.3</c:v>
                </c:pt>
                <c:pt idx="274">
                  <c:v>27.4</c:v>
                </c:pt>
                <c:pt idx="275">
                  <c:v>27.5</c:v>
                </c:pt>
                <c:pt idx="276">
                  <c:v>27.6</c:v>
                </c:pt>
                <c:pt idx="277">
                  <c:v>27.7</c:v>
                </c:pt>
                <c:pt idx="278">
                  <c:v>27.8</c:v>
                </c:pt>
                <c:pt idx="279">
                  <c:v>27.9</c:v>
                </c:pt>
                <c:pt idx="280">
                  <c:v>28</c:v>
                </c:pt>
                <c:pt idx="281">
                  <c:v>28.1</c:v>
                </c:pt>
                <c:pt idx="282">
                  <c:v>28.2</c:v>
                </c:pt>
                <c:pt idx="283">
                  <c:v>28.3</c:v>
                </c:pt>
                <c:pt idx="284">
                  <c:v>28.4</c:v>
                </c:pt>
                <c:pt idx="285">
                  <c:v>28.5</c:v>
                </c:pt>
                <c:pt idx="286">
                  <c:v>28.6</c:v>
                </c:pt>
                <c:pt idx="287">
                  <c:v>28.7</c:v>
                </c:pt>
                <c:pt idx="288">
                  <c:v>28.8</c:v>
                </c:pt>
                <c:pt idx="289">
                  <c:v>28.9</c:v>
                </c:pt>
                <c:pt idx="290">
                  <c:v>29</c:v>
                </c:pt>
                <c:pt idx="291">
                  <c:v>29.1</c:v>
                </c:pt>
                <c:pt idx="292">
                  <c:v>29.2</c:v>
                </c:pt>
                <c:pt idx="293">
                  <c:v>29.3</c:v>
                </c:pt>
                <c:pt idx="294">
                  <c:v>29.4</c:v>
                </c:pt>
                <c:pt idx="295">
                  <c:v>29.5</c:v>
                </c:pt>
                <c:pt idx="296">
                  <c:v>29.6</c:v>
                </c:pt>
                <c:pt idx="297">
                  <c:v>29.7</c:v>
                </c:pt>
                <c:pt idx="298">
                  <c:v>29.8</c:v>
                </c:pt>
                <c:pt idx="299">
                  <c:v>29.9</c:v>
                </c:pt>
                <c:pt idx="300">
                  <c:v>30</c:v>
                </c:pt>
                <c:pt idx="301">
                  <c:v>30.1</c:v>
                </c:pt>
                <c:pt idx="302">
                  <c:v>30.2</c:v>
                </c:pt>
                <c:pt idx="303">
                  <c:v>30.3</c:v>
                </c:pt>
                <c:pt idx="304">
                  <c:v>30.4</c:v>
                </c:pt>
                <c:pt idx="305">
                  <c:v>30.5</c:v>
                </c:pt>
                <c:pt idx="306">
                  <c:v>30.6</c:v>
                </c:pt>
                <c:pt idx="307">
                  <c:v>30.7</c:v>
                </c:pt>
                <c:pt idx="308">
                  <c:v>30.8</c:v>
                </c:pt>
                <c:pt idx="309">
                  <c:v>30.9</c:v>
                </c:pt>
                <c:pt idx="310">
                  <c:v>31</c:v>
                </c:pt>
                <c:pt idx="311">
                  <c:v>31.1</c:v>
                </c:pt>
                <c:pt idx="312">
                  <c:v>31.2</c:v>
                </c:pt>
                <c:pt idx="313">
                  <c:v>31.3</c:v>
                </c:pt>
                <c:pt idx="314">
                  <c:v>31.4</c:v>
                </c:pt>
                <c:pt idx="315">
                  <c:v>31.5</c:v>
                </c:pt>
                <c:pt idx="316">
                  <c:v>31.6</c:v>
                </c:pt>
                <c:pt idx="317">
                  <c:v>31.7</c:v>
                </c:pt>
                <c:pt idx="318">
                  <c:v>31.8</c:v>
                </c:pt>
                <c:pt idx="319">
                  <c:v>31.9</c:v>
                </c:pt>
                <c:pt idx="320">
                  <c:v>32</c:v>
                </c:pt>
                <c:pt idx="321">
                  <c:v>32.1</c:v>
                </c:pt>
                <c:pt idx="322">
                  <c:v>32.200000000000003</c:v>
                </c:pt>
                <c:pt idx="323">
                  <c:v>32.299999999999997</c:v>
                </c:pt>
                <c:pt idx="324">
                  <c:v>32.4</c:v>
                </c:pt>
                <c:pt idx="325">
                  <c:v>32.5</c:v>
                </c:pt>
                <c:pt idx="326">
                  <c:v>32.6</c:v>
                </c:pt>
                <c:pt idx="327">
                  <c:v>32.700000000000003</c:v>
                </c:pt>
                <c:pt idx="328">
                  <c:v>32.799999999999997</c:v>
                </c:pt>
                <c:pt idx="329">
                  <c:v>32.9</c:v>
                </c:pt>
                <c:pt idx="330">
                  <c:v>33</c:v>
                </c:pt>
                <c:pt idx="331">
                  <c:v>33.1</c:v>
                </c:pt>
                <c:pt idx="332">
                  <c:v>33.200000000000003</c:v>
                </c:pt>
                <c:pt idx="333">
                  <c:v>33.299999999999997</c:v>
                </c:pt>
                <c:pt idx="334">
                  <c:v>33.4</c:v>
                </c:pt>
                <c:pt idx="335">
                  <c:v>33.5</c:v>
                </c:pt>
                <c:pt idx="336">
                  <c:v>33.6</c:v>
                </c:pt>
                <c:pt idx="337">
                  <c:v>33.700000000000003</c:v>
                </c:pt>
                <c:pt idx="338">
                  <c:v>33.799999999999997</c:v>
                </c:pt>
                <c:pt idx="339">
                  <c:v>33.9</c:v>
                </c:pt>
                <c:pt idx="340">
                  <c:v>34</c:v>
                </c:pt>
                <c:pt idx="341">
                  <c:v>34.1</c:v>
                </c:pt>
                <c:pt idx="342">
                  <c:v>34.200000000000003</c:v>
                </c:pt>
                <c:pt idx="343">
                  <c:v>34.299999999999997</c:v>
                </c:pt>
                <c:pt idx="344">
                  <c:v>34.4</c:v>
                </c:pt>
                <c:pt idx="345">
                  <c:v>34.5</c:v>
                </c:pt>
                <c:pt idx="346">
                  <c:v>34.6</c:v>
                </c:pt>
                <c:pt idx="347">
                  <c:v>34.700000000000003</c:v>
                </c:pt>
                <c:pt idx="348">
                  <c:v>34.799999999999997</c:v>
                </c:pt>
                <c:pt idx="349">
                  <c:v>34.9</c:v>
                </c:pt>
                <c:pt idx="350">
                  <c:v>35</c:v>
                </c:pt>
                <c:pt idx="351">
                  <c:v>35.1</c:v>
                </c:pt>
                <c:pt idx="352">
                  <c:v>35.200000000000003</c:v>
                </c:pt>
                <c:pt idx="353">
                  <c:v>35.299999999999997</c:v>
                </c:pt>
                <c:pt idx="354">
                  <c:v>35.4</c:v>
                </c:pt>
                <c:pt idx="355">
                  <c:v>35.5</c:v>
                </c:pt>
                <c:pt idx="356">
                  <c:v>35.6</c:v>
                </c:pt>
                <c:pt idx="357">
                  <c:v>35.700000000000003</c:v>
                </c:pt>
                <c:pt idx="358">
                  <c:v>35.799999999999997</c:v>
                </c:pt>
                <c:pt idx="359">
                  <c:v>35.9</c:v>
                </c:pt>
                <c:pt idx="360">
                  <c:v>36</c:v>
                </c:pt>
                <c:pt idx="361">
                  <c:v>36.1</c:v>
                </c:pt>
                <c:pt idx="362">
                  <c:v>36.200000000000003</c:v>
                </c:pt>
                <c:pt idx="363">
                  <c:v>36.299999999999997</c:v>
                </c:pt>
                <c:pt idx="364">
                  <c:v>36.4</c:v>
                </c:pt>
                <c:pt idx="365">
                  <c:v>36.5</c:v>
                </c:pt>
                <c:pt idx="366">
                  <c:v>36.6</c:v>
                </c:pt>
                <c:pt idx="367">
                  <c:v>36.700000000000003</c:v>
                </c:pt>
                <c:pt idx="368">
                  <c:v>36.799999999999997</c:v>
                </c:pt>
                <c:pt idx="369">
                  <c:v>36.9</c:v>
                </c:pt>
                <c:pt idx="370">
                  <c:v>37</c:v>
                </c:pt>
                <c:pt idx="371">
                  <c:v>37.1</c:v>
                </c:pt>
                <c:pt idx="372">
                  <c:v>37.200000000000003</c:v>
                </c:pt>
                <c:pt idx="373">
                  <c:v>37.299999999999997</c:v>
                </c:pt>
                <c:pt idx="374">
                  <c:v>37.4</c:v>
                </c:pt>
                <c:pt idx="375">
                  <c:v>37.5</c:v>
                </c:pt>
                <c:pt idx="376">
                  <c:v>37.6</c:v>
                </c:pt>
                <c:pt idx="377">
                  <c:v>37.700000000000003</c:v>
                </c:pt>
                <c:pt idx="378">
                  <c:v>37.799999999999997</c:v>
                </c:pt>
                <c:pt idx="379">
                  <c:v>37.9</c:v>
                </c:pt>
                <c:pt idx="380">
                  <c:v>38</c:v>
                </c:pt>
                <c:pt idx="381">
                  <c:v>38.1</c:v>
                </c:pt>
                <c:pt idx="382">
                  <c:v>38.200000000000003</c:v>
                </c:pt>
                <c:pt idx="383">
                  <c:v>38.299999999999997</c:v>
                </c:pt>
                <c:pt idx="384">
                  <c:v>38.4</c:v>
                </c:pt>
                <c:pt idx="385">
                  <c:v>38.5</c:v>
                </c:pt>
                <c:pt idx="386">
                  <c:v>38.6</c:v>
                </c:pt>
                <c:pt idx="387">
                  <c:v>38.700000000000003</c:v>
                </c:pt>
                <c:pt idx="388">
                  <c:v>38.799999999999997</c:v>
                </c:pt>
                <c:pt idx="389">
                  <c:v>38.9</c:v>
                </c:pt>
                <c:pt idx="390">
                  <c:v>39</c:v>
                </c:pt>
                <c:pt idx="391">
                  <c:v>39.1</c:v>
                </c:pt>
                <c:pt idx="392">
                  <c:v>39.200000000000003</c:v>
                </c:pt>
                <c:pt idx="393">
                  <c:v>39.299999999999997</c:v>
                </c:pt>
                <c:pt idx="394">
                  <c:v>39.4</c:v>
                </c:pt>
                <c:pt idx="395">
                  <c:v>39.5</c:v>
                </c:pt>
                <c:pt idx="396">
                  <c:v>39.6</c:v>
                </c:pt>
                <c:pt idx="397">
                  <c:v>39.700000000000003</c:v>
                </c:pt>
                <c:pt idx="398">
                  <c:v>39.799999999999997</c:v>
                </c:pt>
                <c:pt idx="399">
                  <c:v>39.9</c:v>
                </c:pt>
                <c:pt idx="400">
                  <c:v>40</c:v>
                </c:pt>
                <c:pt idx="401">
                  <c:v>40.1</c:v>
                </c:pt>
                <c:pt idx="402">
                  <c:v>40.200000000000003</c:v>
                </c:pt>
                <c:pt idx="403">
                  <c:v>40.299999999999997</c:v>
                </c:pt>
                <c:pt idx="404">
                  <c:v>40.4</c:v>
                </c:pt>
                <c:pt idx="405">
                  <c:v>40.5</c:v>
                </c:pt>
                <c:pt idx="406">
                  <c:v>40.6</c:v>
                </c:pt>
                <c:pt idx="407">
                  <c:v>40.700000000000003</c:v>
                </c:pt>
                <c:pt idx="408">
                  <c:v>40.799999999999997</c:v>
                </c:pt>
                <c:pt idx="409">
                  <c:v>40.9</c:v>
                </c:pt>
                <c:pt idx="410">
                  <c:v>41</c:v>
                </c:pt>
                <c:pt idx="411">
                  <c:v>41.1</c:v>
                </c:pt>
                <c:pt idx="412">
                  <c:v>41.2</c:v>
                </c:pt>
                <c:pt idx="413">
                  <c:v>41.3</c:v>
                </c:pt>
                <c:pt idx="414">
                  <c:v>41.4</c:v>
                </c:pt>
                <c:pt idx="415">
                  <c:v>41.5</c:v>
                </c:pt>
                <c:pt idx="416">
                  <c:v>41.6</c:v>
                </c:pt>
                <c:pt idx="417">
                  <c:v>41.7</c:v>
                </c:pt>
                <c:pt idx="418">
                  <c:v>41.8</c:v>
                </c:pt>
                <c:pt idx="419">
                  <c:v>41.9</c:v>
                </c:pt>
                <c:pt idx="420">
                  <c:v>42</c:v>
                </c:pt>
                <c:pt idx="421">
                  <c:v>42.1</c:v>
                </c:pt>
                <c:pt idx="422">
                  <c:v>42.2</c:v>
                </c:pt>
                <c:pt idx="423">
                  <c:v>42.3</c:v>
                </c:pt>
                <c:pt idx="424">
                  <c:v>42.4</c:v>
                </c:pt>
                <c:pt idx="425">
                  <c:v>42.5</c:v>
                </c:pt>
                <c:pt idx="426">
                  <c:v>42.6</c:v>
                </c:pt>
                <c:pt idx="427">
                  <c:v>42.7</c:v>
                </c:pt>
                <c:pt idx="428">
                  <c:v>42.8</c:v>
                </c:pt>
                <c:pt idx="429">
                  <c:v>42.9</c:v>
                </c:pt>
                <c:pt idx="430">
                  <c:v>43</c:v>
                </c:pt>
                <c:pt idx="431">
                  <c:v>43.1</c:v>
                </c:pt>
                <c:pt idx="432">
                  <c:v>43.2</c:v>
                </c:pt>
                <c:pt idx="433">
                  <c:v>43.3</c:v>
                </c:pt>
                <c:pt idx="434">
                  <c:v>43.4</c:v>
                </c:pt>
                <c:pt idx="435">
                  <c:v>43.5</c:v>
                </c:pt>
                <c:pt idx="436">
                  <c:v>43.6</c:v>
                </c:pt>
                <c:pt idx="437">
                  <c:v>43.7</c:v>
                </c:pt>
                <c:pt idx="438">
                  <c:v>43.8</c:v>
                </c:pt>
                <c:pt idx="439">
                  <c:v>43.9</c:v>
                </c:pt>
                <c:pt idx="440">
                  <c:v>44</c:v>
                </c:pt>
                <c:pt idx="441">
                  <c:v>44.1</c:v>
                </c:pt>
                <c:pt idx="442">
                  <c:v>44.2</c:v>
                </c:pt>
                <c:pt idx="443">
                  <c:v>44.3</c:v>
                </c:pt>
                <c:pt idx="444">
                  <c:v>44.4</c:v>
                </c:pt>
                <c:pt idx="445">
                  <c:v>44.5</c:v>
                </c:pt>
                <c:pt idx="446">
                  <c:v>44.6</c:v>
                </c:pt>
                <c:pt idx="447">
                  <c:v>44.7</c:v>
                </c:pt>
                <c:pt idx="448">
                  <c:v>44.8</c:v>
                </c:pt>
                <c:pt idx="449">
                  <c:v>44.9</c:v>
                </c:pt>
                <c:pt idx="450">
                  <c:v>45</c:v>
                </c:pt>
                <c:pt idx="451">
                  <c:v>45.1</c:v>
                </c:pt>
                <c:pt idx="452">
                  <c:v>45.2</c:v>
                </c:pt>
                <c:pt idx="453">
                  <c:v>45.3</c:v>
                </c:pt>
                <c:pt idx="454">
                  <c:v>45.4</c:v>
                </c:pt>
                <c:pt idx="455">
                  <c:v>45.5</c:v>
                </c:pt>
                <c:pt idx="456">
                  <c:v>45.6</c:v>
                </c:pt>
                <c:pt idx="457">
                  <c:v>45.7</c:v>
                </c:pt>
                <c:pt idx="458">
                  <c:v>45.8</c:v>
                </c:pt>
                <c:pt idx="459">
                  <c:v>45.9</c:v>
                </c:pt>
                <c:pt idx="460">
                  <c:v>46</c:v>
                </c:pt>
                <c:pt idx="461">
                  <c:v>46.1</c:v>
                </c:pt>
                <c:pt idx="462">
                  <c:v>46.2</c:v>
                </c:pt>
                <c:pt idx="463">
                  <c:v>46.3</c:v>
                </c:pt>
                <c:pt idx="464">
                  <c:v>46.4</c:v>
                </c:pt>
                <c:pt idx="465">
                  <c:v>46.5</c:v>
                </c:pt>
                <c:pt idx="466">
                  <c:v>46.6</c:v>
                </c:pt>
                <c:pt idx="467">
                  <c:v>46.7</c:v>
                </c:pt>
                <c:pt idx="468">
                  <c:v>46.8</c:v>
                </c:pt>
                <c:pt idx="469">
                  <c:v>46.9</c:v>
                </c:pt>
                <c:pt idx="470">
                  <c:v>47</c:v>
                </c:pt>
                <c:pt idx="471">
                  <c:v>47.1</c:v>
                </c:pt>
                <c:pt idx="472">
                  <c:v>47.2</c:v>
                </c:pt>
                <c:pt idx="473">
                  <c:v>47.3</c:v>
                </c:pt>
                <c:pt idx="474">
                  <c:v>47.4</c:v>
                </c:pt>
                <c:pt idx="475">
                  <c:v>47.5</c:v>
                </c:pt>
                <c:pt idx="476">
                  <c:v>47.6</c:v>
                </c:pt>
                <c:pt idx="477">
                  <c:v>47.7</c:v>
                </c:pt>
                <c:pt idx="478">
                  <c:v>47.8</c:v>
                </c:pt>
                <c:pt idx="479">
                  <c:v>47.9</c:v>
                </c:pt>
                <c:pt idx="480">
                  <c:v>48</c:v>
                </c:pt>
                <c:pt idx="481">
                  <c:v>48.1</c:v>
                </c:pt>
                <c:pt idx="482">
                  <c:v>48.2</c:v>
                </c:pt>
                <c:pt idx="483">
                  <c:v>48.3</c:v>
                </c:pt>
                <c:pt idx="484">
                  <c:v>48.4</c:v>
                </c:pt>
                <c:pt idx="485">
                  <c:v>48.5</c:v>
                </c:pt>
                <c:pt idx="486">
                  <c:v>48.6</c:v>
                </c:pt>
                <c:pt idx="487">
                  <c:v>48.7</c:v>
                </c:pt>
                <c:pt idx="488">
                  <c:v>48.8</c:v>
                </c:pt>
                <c:pt idx="489">
                  <c:v>48.9</c:v>
                </c:pt>
                <c:pt idx="490">
                  <c:v>49</c:v>
                </c:pt>
                <c:pt idx="491">
                  <c:v>49.1</c:v>
                </c:pt>
                <c:pt idx="492">
                  <c:v>49.2</c:v>
                </c:pt>
                <c:pt idx="493">
                  <c:v>49.3</c:v>
                </c:pt>
                <c:pt idx="494">
                  <c:v>49.4</c:v>
                </c:pt>
                <c:pt idx="495">
                  <c:v>49.5</c:v>
                </c:pt>
                <c:pt idx="496">
                  <c:v>49.6</c:v>
                </c:pt>
                <c:pt idx="497">
                  <c:v>49.7</c:v>
                </c:pt>
                <c:pt idx="498">
                  <c:v>49.8</c:v>
                </c:pt>
                <c:pt idx="499">
                  <c:v>49.9</c:v>
                </c:pt>
                <c:pt idx="500">
                  <c:v>50</c:v>
                </c:pt>
                <c:pt idx="501">
                  <c:v>50.1</c:v>
                </c:pt>
                <c:pt idx="502">
                  <c:v>50.2</c:v>
                </c:pt>
                <c:pt idx="503">
                  <c:v>50.3</c:v>
                </c:pt>
                <c:pt idx="504">
                  <c:v>50.4</c:v>
                </c:pt>
                <c:pt idx="505">
                  <c:v>50.5</c:v>
                </c:pt>
                <c:pt idx="506">
                  <c:v>50.6</c:v>
                </c:pt>
                <c:pt idx="507">
                  <c:v>50.7</c:v>
                </c:pt>
                <c:pt idx="508">
                  <c:v>50.8</c:v>
                </c:pt>
                <c:pt idx="509">
                  <c:v>50.9</c:v>
                </c:pt>
                <c:pt idx="510">
                  <c:v>51</c:v>
                </c:pt>
                <c:pt idx="511">
                  <c:v>51.1</c:v>
                </c:pt>
                <c:pt idx="512">
                  <c:v>51.2</c:v>
                </c:pt>
                <c:pt idx="513">
                  <c:v>51.3</c:v>
                </c:pt>
                <c:pt idx="514">
                  <c:v>51.4</c:v>
                </c:pt>
                <c:pt idx="515">
                  <c:v>51.5</c:v>
                </c:pt>
                <c:pt idx="516">
                  <c:v>51.6</c:v>
                </c:pt>
                <c:pt idx="517">
                  <c:v>51.7</c:v>
                </c:pt>
                <c:pt idx="518">
                  <c:v>51.8</c:v>
                </c:pt>
                <c:pt idx="519">
                  <c:v>51.9</c:v>
                </c:pt>
                <c:pt idx="520">
                  <c:v>52</c:v>
                </c:pt>
                <c:pt idx="521">
                  <c:v>52.1</c:v>
                </c:pt>
                <c:pt idx="522">
                  <c:v>52.2</c:v>
                </c:pt>
                <c:pt idx="523">
                  <c:v>52.3</c:v>
                </c:pt>
                <c:pt idx="524">
                  <c:v>52.4</c:v>
                </c:pt>
                <c:pt idx="525">
                  <c:v>52.5</c:v>
                </c:pt>
                <c:pt idx="526">
                  <c:v>52.6</c:v>
                </c:pt>
                <c:pt idx="527">
                  <c:v>52.7</c:v>
                </c:pt>
                <c:pt idx="528">
                  <c:v>52.8</c:v>
                </c:pt>
                <c:pt idx="529">
                  <c:v>52.9</c:v>
                </c:pt>
                <c:pt idx="530">
                  <c:v>53</c:v>
                </c:pt>
                <c:pt idx="531">
                  <c:v>53.1</c:v>
                </c:pt>
                <c:pt idx="532">
                  <c:v>53.2</c:v>
                </c:pt>
                <c:pt idx="533">
                  <c:v>53.3</c:v>
                </c:pt>
                <c:pt idx="534">
                  <c:v>53.4</c:v>
                </c:pt>
                <c:pt idx="535">
                  <c:v>53.5</c:v>
                </c:pt>
                <c:pt idx="536">
                  <c:v>53.6</c:v>
                </c:pt>
                <c:pt idx="537">
                  <c:v>53.7</c:v>
                </c:pt>
                <c:pt idx="538">
                  <c:v>53.8</c:v>
                </c:pt>
                <c:pt idx="539">
                  <c:v>53.9</c:v>
                </c:pt>
                <c:pt idx="540">
                  <c:v>54</c:v>
                </c:pt>
                <c:pt idx="541">
                  <c:v>54.1</c:v>
                </c:pt>
                <c:pt idx="542">
                  <c:v>54.2</c:v>
                </c:pt>
                <c:pt idx="543">
                  <c:v>54.3</c:v>
                </c:pt>
                <c:pt idx="544">
                  <c:v>54.4</c:v>
                </c:pt>
                <c:pt idx="545">
                  <c:v>54.5</c:v>
                </c:pt>
                <c:pt idx="546">
                  <c:v>54.6</c:v>
                </c:pt>
                <c:pt idx="547">
                  <c:v>54.7</c:v>
                </c:pt>
                <c:pt idx="548">
                  <c:v>54.8</c:v>
                </c:pt>
                <c:pt idx="549">
                  <c:v>54.9</c:v>
                </c:pt>
                <c:pt idx="550">
                  <c:v>55</c:v>
                </c:pt>
                <c:pt idx="551">
                  <c:v>55.1</c:v>
                </c:pt>
                <c:pt idx="552">
                  <c:v>55.2</c:v>
                </c:pt>
                <c:pt idx="553">
                  <c:v>55.3</c:v>
                </c:pt>
                <c:pt idx="554">
                  <c:v>55.4</c:v>
                </c:pt>
                <c:pt idx="555">
                  <c:v>55.5</c:v>
                </c:pt>
                <c:pt idx="556">
                  <c:v>55.6</c:v>
                </c:pt>
                <c:pt idx="557">
                  <c:v>55.7</c:v>
                </c:pt>
                <c:pt idx="558">
                  <c:v>55.8</c:v>
                </c:pt>
                <c:pt idx="559">
                  <c:v>55.9</c:v>
                </c:pt>
                <c:pt idx="560">
                  <c:v>56</c:v>
                </c:pt>
                <c:pt idx="561">
                  <c:v>56.1</c:v>
                </c:pt>
                <c:pt idx="562">
                  <c:v>56.2</c:v>
                </c:pt>
                <c:pt idx="563">
                  <c:v>56.3</c:v>
                </c:pt>
                <c:pt idx="564">
                  <c:v>56.4</c:v>
                </c:pt>
                <c:pt idx="565">
                  <c:v>56.5</c:v>
                </c:pt>
                <c:pt idx="566">
                  <c:v>56.6</c:v>
                </c:pt>
                <c:pt idx="567">
                  <c:v>56.7</c:v>
                </c:pt>
                <c:pt idx="568">
                  <c:v>56.8</c:v>
                </c:pt>
                <c:pt idx="569">
                  <c:v>56.9</c:v>
                </c:pt>
                <c:pt idx="570">
                  <c:v>57</c:v>
                </c:pt>
                <c:pt idx="571">
                  <c:v>57.1</c:v>
                </c:pt>
                <c:pt idx="572">
                  <c:v>57.2</c:v>
                </c:pt>
                <c:pt idx="573">
                  <c:v>57.3</c:v>
                </c:pt>
                <c:pt idx="574">
                  <c:v>57.4</c:v>
                </c:pt>
                <c:pt idx="575">
                  <c:v>57.5</c:v>
                </c:pt>
                <c:pt idx="576">
                  <c:v>57.6</c:v>
                </c:pt>
                <c:pt idx="577">
                  <c:v>57.7</c:v>
                </c:pt>
                <c:pt idx="578">
                  <c:v>57.8</c:v>
                </c:pt>
                <c:pt idx="579">
                  <c:v>57.9</c:v>
                </c:pt>
                <c:pt idx="580">
                  <c:v>58</c:v>
                </c:pt>
                <c:pt idx="581">
                  <c:v>58.1</c:v>
                </c:pt>
                <c:pt idx="582">
                  <c:v>58.2</c:v>
                </c:pt>
                <c:pt idx="583">
                  <c:v>58.3</c:v>
                </c:pt>
                <c:pt idx="584">
                  <c:v>58.4</c:v>
                </c:pt>
                <c:pt idx="585">
                  <c:v>58.5</c:v>
                </c:pt>
                <c:pt idx="586">
                  <c:v>58.6</c:v>
                </c:pt>
                <c:pt idx="587">
                  <c:v>58.7</c:v>
                </c:pt>
                <c:pt idx="588">
                  <c:v>58.8</c:v>
                </c:pt>
                <c:pt idx="589">
                  <c:v>58.9</c:v>
                </c:pt>
                <c:pt idx="590">
                  <c:v>59</c:v>
                </c:pt>
                <c:pt idx="591">
                  <c:v>59.1</c:v>
                </c:pt>
                <c:pt idx="592">
                  <c:v>59.2</c:v>
                </c:pt>
                <c:pt idx="593">
                  <c:v>59.3</c:v>
                </c:pt>
                <c:pt idx="594">
                  <c:v>59.4</c:v>
                </c:pt>
                <c:pt idx="595">
                  <c:v>59.5</c:v>
                </c:pt>
                <c:pt idx="596">
                  <c:v>59.6</c:v>
                </c:pt>
                <c:pt idx="597">
                  <c:v>59.7</c:v>
                </c:pt>
                <c:pt idx="598">
                  <c:v>59.8</c:v>
                </c:pt>
                <c:pt idx="599">
                  <c:v>59.9</c:v>
                </c:pt>
                <c:pt idx="600">
                  <c:v>60</c:v>
                </c:pt>
                <c:pt idx="601">
                  <c:v>60.1</c:v>
                </c:pt>
                <c:pt idx="602">
                  <c:v>60.2</c:v>
                </c:pt>
                <c:pt idx="603">
                  <c:v>60.3</c:v>
                </c:pt>
                <c:pt idx="604">
                  <c:v>60.4</c:v>
                </c:pt>
                <c:pt idx="605">
                  <c:v>60.5</c:v>
                </c:pt>
                <c:pt idx="606">
                  <c:v>60.6</c:v>
                </c:pt>
                <c:pt idx="607">
                  <c:v>60.7</c:v>
                </c:pt>
                <c:pt idx="608">
                  <c:v>60.8</c:v>
                </c:pt>
                <c:pt idx="609">
                  <c:v>60.9</c:v>
                </c:pt>
                <c:pt idx="610">
                  <c:v>61</c:v>
                </c:pt>
                <c:pt idx="611">
                  <c:v>61.1</c:v>
                </c:pt>
                <c:pt idx="612">
                  <c:v>61.2</c:v>
                </c:pt>
                <c:pt idx="613">
                  <c:v>61.3</c:v>
                </c:pt>
                <c:pt idx="614">
                  <c:v>61.4</c:v>
                </c:pt>
                <c:pt idx="615">
                  <c:v>61.5</c:v>
                </c:pt>
                <c:pt idx="616">
                  <c:v>61.6</c:v>
                </c:pt>
                <c:pt idx="617">
                  <c:v>61.7</c:v>
                </c:pt>
                <c:pt idx="618">
                  <c:v>61.8</c:v>
                </c:pt>
                <c:pt idx="619">
                  <c:v>61.9</c:v>
                </c:pt>
                <c:pt idx="620">
                  <c:v>62</c:v>
                </c:pt>
                <c:pt idx="621">
                  <c:v>62.1</c:v>
                </c:pt>
                <c:pt idx="622">
                  <c:v>62.2</c:v>
                </c:pt>
                <c:pt idx="623">
                  <c:v>62.3</c:v>
                </c:pt>
                <c:pt idx="624">
                  <c:v>62.4</c:v>
                </c:pt>
                <c:pt idx="625">
                  <c:v>62.5</c:v>
                </c:pt>
                <c:pt idx="626">
                  <c:v>62.6</c:v>
                </c:pt>
                <c:pt idx="627">
                  <c:v>62.7</c:v>
                </c:pt>
                <c:pt idx="628">
                  <c:v>62.8</c:v>
                </c:pt>
                <c:pt idx="629">
                  <c:v>62.9</c:v>
                </c:pt>
                <c:pt idx="630">
                  <c:v>63</c:v>
                </c:pt>
                <c:pt idx="631">
                  <c:v>63.1</c:v>
                </c:pt>
                <c:pt idx="632">
                  <c:v>63.2</c:v>
                </c:pt>
                <c:pt idx="633">
                  <c:v>63.3</c:v>
                </c:pt>
                <c:pt idx="634">
                  <c:v>63.4</c:v>
                </c:pt>
                <c:pt idx="635">
                  <c:v>63.5</c:v>
                </c:pt>
                <c:pt idx="636">
                  <c:v>63.6</c:v>
                </c:pt>
                <c:pt idx="637">
                  <c:v>63.7</c:v>
                </c:pt>
                <c:pt idx="638">
                  <c:v>63.8</c:v>
                </c:pt>
                <c:pt idx="639">
                  <c:v>63.9</c:v>
                </c:pt>
                <c:pt idx="640">
                  <c:v>64</c:v>
                </c:pt>
                <c:pt idx="641">
                  <c:v>64.099999999999994</c:v>
                </c:pt>
                <c:pt idx="642">
                  <c:v>64.2</c:v>
                </c:pt>
                <c:pt idx="643">
                  <c:v>64.3</c:v>
                </c:pt>
                <c:pt idx="644">
                  <c:v>64.400000000000006</c:v>
                </c:pt>
                <c:pt idx="645">
                  <c:v>64.5</c:v>
                </c:pt>
                <c:pt idx="646">
                  <c:v>64.599999999999994</c:v>
                </c:pt>
                <c:pt idx="647">
                  <c:v>64.7</c:v>
                </c:pt>
                <c:pt idx="648">
                  <c:v>64.8</c:v>
                </c:pt>
                <c:pt idx="649">
                  <c:v>64.900000000000006</c:v>
                </c:pt>
                <c:pt idx="650">
                  <c:v>65</c:v>
                </c:pt>
                <c:pt idx="651">
                  <c:v>65.099999999999994</c:v>
                </c:pt>
                <c:pt idx="652">
                  <c:v>65.2</c:v>
                </c:pt>
                <c:pt idx="653">
                  <c:v>65.3</c:v>
                </c:pt>
                <c:pt idx="654">
                  <c:v>65.400000000000006</c:v>
                </c:pt>
                <c:pt idx="655">
                  <c:v>65.5</c:v>
                </c:pt>
                <c:pt idx="656">
                  <c:v>65.599999999999994</c:v>
                </c:pt>
                <c:pt idx="657">
                  <c:v>65.7</c:v>
                </c:pt>
                <c:pt idx="658">
                  <c:v>65.8</c:v>
                </c:pt>
                <c:pt idx="659">
                  <c:v>65.900000000000006</c:v>
                </c:pt>
                <c:pt idx="660">
                  <c:v>66</c:v>
                </c:pt>
                <c:pt idx="661">
                  <c:v>66.099999999999994</c:v>
                </c:pt>
                <c:pt idx="662">
                  <c:v>66.2</c:v>
                </c:pt>
                <c:pt idx="663">
                  <c:v>66.3</c:v>
                </c:pt>
                <c:pt idx="664">
                  <c:v>66.400000000000006</c:v>
                </c:pt>
                <c:pt idx="665">
                  <c:v>66.5</c:v>
                </c:pt>
                <c:pt idx="666">
                  <c:v>66.599999999999994</c:v>
                </c:pt>
                <c:pt idx="667">
                  <c:v>66.7</c:v>
                </c:pt>
                <c:pt idx="668">
                  <c:v>66.8</c:v>
                </c:pt>
                <c:pt idx="669">
                  <c:v>66.900000000000006</c:v>
                </c:pt>
                <c:pt idx="670">
                  <c:v>67</c:v>
                </c:pt>
                <c:pt idx="671">
                  <c:v>67.099999999999994</c:v>
                </c:pt>
                <c:pt idx="672">
                  <c:v>67.2</c:v>
                </c:pt>
                <c:pt idx="673">
                  <c:v>67.3</c:v>
                </c:pt>
                <c:pt idx="674">
                  <c:v>67.400000000000006</c:v>
                </c:pt>
                <c:pt idx="675">
                  <c:v>67.5</c:v>
                </c:pt>
                <c:pt idx="676">
                  <c:v>67.599999999999994</c:v>
                </c:pt>
                <c:pt idx="677">
                  <c:v>67.7</c:v>
                </c:pt>
                <c:pt idx="678">
                  <c:v>67.8</c:v>
                </c:pt>
                <c:pt idx="679">
                  <c:v>67.900000000000006</c:v>
                </c:pt>
                <c:pt idx="680">
                  <c:v>68</c:v>
                </c:pt>
                <c:pt idx="681">
                  <c:v>68.099999999999994</c:v>
                </c:pt>
                <c:pt idx="682">
                  <c:v>68.2</c:v>
                </c:pt>
                <c:pt idx="683" formatCode="0.00">
                  <c:v>68.254109999999997</c:v>
                </c:pt>
              </c:numCache>
            </c:numRef>
          </c:xVal>
          <c:yVal>
            <c:numRef>
              <c:f>'Nowa Dęba - Biłgoraj h,x i LOS'!$F$2:$F$685</c:f>
              <c:numCache>
                <c:formatCode>General</c:formatCode>
                <c:ptCount val="684"/>
                <c:pt idx="0">
                  <c:v>215</c:v>
                </c:pt>
                <c:pt idx="1">
                  <c:v>215.00732064421669</c:v>
                </c:pt>
                <c:pt idx="2">
                  <c:v>215.01464128843338</c:v>
                </c:pt>
                <c:pt idx="3">
                  <c:v>215.02196193265007</c:v>
                </c:pt>
                <c:pt idx="4">
                  <c:v>215.02928257686676</c:v>
                </c:pt>
                <c:pt idx="5">
                  <c:v>215.03660322108345</c:v>
                </c:pt>
                <c:pt idx="6">
                  <c:v>215.04392386530014</c:v>
                </c:pt>
                <c:pt idx="7">
                  <c:v>215.05124450951683</c:v>
                </c:pt>
                <c:pt idx="8">
                  <c:v>215.05856515373353</c:v>
                </c:pt>
                <c:pt idx="9">
                  <c:v>215.06588579795022</c:v>
                </c:pt>
                <c:pt idx="10">
                  <c:v>215.07320644216691</c:v>
                </c:pt>
                <c:pt idx="11">
                  <c:v>215.0805270863836</c:v>
                </c:pt>
                <c:pt idx="12">
                  <c:v>215.08784773060029</c:v>
                </c:pt>
                <c:pt idx="13">
                  <c:v>215.09516837481698</c:v>
                </c:pt>
                <c:pt idx="14">
                  <c:v>215.10248901903367</c:v>
                </c:pt>
                <c:pt idx="15">
                  <c:v>215.10980966325036</c:v>
                </c:pt>
                <c:pt idx="16">
                  <c:v>215.11713030746705</c:v>
                </c:pt>
                <c:pt idx="17">
                  <c:v>215.12445095168374</c:v>
                </c:pt>
                <c:pt idx="18">
                  <c:v>215.13177159590043</c:v>
                </c:pt>
                <c:pt idx="19">
                  <c:v>215.13909224011712</c:v>
                </c:pt>
                <c:pt idx="20">
                  <c:v>215.14641288433381</c:v>
                </c:pt>
                <c:pt idx="21">
                  <c:v>215.1537335285505</c:v>
                </c:pt>
                <c:pt idx="22">
                  <c:v>215.16105417276719</c:v>
                </c:pt>
                <c:pt idx="23">
                  <c:v>215.16837481698389</c:v>
                </c:pt>
                <c:pt idx="24">
                  <c:v>215.17569546120058</c:v>
                </c:pt>
                <c:pt idx="25">
                  <c:v>215.18301610541727</c:v>
                </c:pt>
                <c:pt idx="26">
                  <c:v>215.19033674963396</c:v>
                </c:pt>
                <c:pt idx="27">
                  <c:v>215.19765739385065</c:v>
                </c:pt>
                <c:pt idx="28">
                  <c:v>215.20497803806734</c:v>
                </c:pt>
                <c:pt idx="29">
                  <c:v>215.21229868228403</c:v>
                </c:pt>
                <c:pt idx="30">
                  <c:v>215.21961932650072</c:v>
                </c:pt>
                <c:pt idx="31">
                  <c:v>215.22693997071741</c:v>
                </c:pt>
                <c:pt idx="32">
                  <c:v>215.2342606149341</c:v>
                </c:pt>
                <c:pt idx="33">
                  <c:v>215.24158125915079</c:v>
                </c:pt>
                <c:pt idx="34">
                  <c:v>215.24890190336748</c:v>
                </c:pt>
                <c:pt idx="35">
                  <c:v>215.25622254758417</c:v>
                </c:pt>
                <c:pt idx="36">
                  <c:v>215.26354319180086</c:v>
                </c:pt>
                <c:pt idx="37">
                  <c:v>215.27086383601755</c:v>
                </c:pt>
                <c:pt idx="38">
                  <c:v>215.27818448023424</c:v>
                </c:pt>
                <c:pt idx="39">
                  <c:v>215.28550512445094</c:v>
                </c:pt>
                <c:pt idx="40">
                  <c:v>215.29282576866763</c:v>
                </c:pt>
                <c:pt idx="41">
                  <c:v>215.30014641288432</c:v>
                </c:pt>
                <c:pt idx="42">
                  <c:v>215.30746705710101</c:v>
                </c:pt>
                <c:pt idx="43">
                  <c:v>215.3147877013177</c:v>
                </c:pt>
                <c:pt idx="44">
                  <c:v>215.32210834553439</c:v>
                </c:pt>
                <c:pt idx="45">
                  <c:v>215.32942898975108</c:v>
                </c:pt>
                <c:pt idx="46">
                  <c:v>215.33674963396777</c:v>
                </c:pt>
                <c:pt idx="47">
                  <c:v>215.34407027818446</c:v>
                </c:pt>
                <c:pt idx="48">
                  <c:v>215.35139092240115</c:v>
                </c:pt>
                <c:pt idx="49">
                  <c:v>215.35871156661784</c:v>
                </c:pt>
                <c:pt idx="50">
                  <c:v>215.36603221083453</c:v>
                </c:pt>
                <c:pt idx="51">
                  <c:v>215.37335285505122</c:v>
                </c:pt>
                <c:pt idx="52">
                  <c:v>215.38067349926791</c:v>
                </c:pt>
                <c:pt idx="53">
                  <c:v>215.3879941434846</c:v>
                </c:pt>
                <c:pt idx="54">
                  <c:v>215.3953147877013</c:v>
                </c:pt>
                <c:pt idx="55">
                  <c:v>215.40263543191799</c:v>
                </c:pt>
                <c:pt idx="56">
                  <c:v>215.40995607613468</c:v>
                </c:pt>
                <c:pt idx="57">
                  <c:v>215.41727672035137</c:v>
                </c:pt>
                <c:pt idx="58">
                  <c:v>215.42459736456806</c:v>
                </c:pt>
                <c:pt idx="59">
                  <c:v>215.43191800878475</c:v>
                </c:pt>
                <c:pt idx="60">
                  <c:v>215.43923865300144</c:v>
                </c:pt>
                <c:pt idx="61">
                  <c:v>215.44655929721813</c:v>
                </c:pt>
                <c:pt idx="62">
                  <c:v>215.45387994143482</c:v>
                </c:pt>
                <c:pt idx="63">
                  <c:v>215.46120058565151</c:v>
                </c:pt>
                <c:pt idx="64">
                  <c:v>215.4685212298682</c:v>
                </c:pt>
                <c:pt idx="65">
                  <c:v>215.47584187408489</c:v>
                </c:pt>
                <c:pt idx="66">
                  <c:v>215.48316251830158</c:v>
                </c:pt>
                <c:pt idx="67">
                  <c:v>215.49048316251827</c:v>
                </c:pt>
                <c:pt idx="68">
                  <c:v>215.49780380673496</c:v>
                </c:pt>
                <c:pt idx="69">
                  <c:v>215.50512445095166</c:v>
                </c:pt>
                <c:pt idx="70">
                  <c:v>215.51244509516835</c:v>
                </c:pt>
                <c:pt idx="71">
                  <c:v>215.51976573938504</c:v>
                </c:pt>
                <c:pt idx="72">
                  <c:v>215.52708638360173</c:v>
                </c:pt>
                <c:pt idx="73">
                  <c:v>215.53440702781842</c:v>
                </c:pt>
                <c:pt idx="74">
                  <c:v>215.54172767203511</c:v>
                </c:pt>
                <c:pt idx="75">
                  <c:v>215.5490483162518</c:v>
                </c:pt>
                <c:pt idx="76">
                  <c:v>215.55636896046849</c:v>
                </c:pt>
                <c:pt idx="77">
                  <c:v>215.56368960468518</c:v>
                </c:pt>
                <c:pt idx="78">
                  <c:v>215.57101024890187</c:v>
                </c:pt>
                <c:pt idx="79">
                  <c:v>215.57833089311856</c:v>
                </c:pt>
                <c:pt idx="80">
                  <c:v>215.58565153733525</c:v>
                </c:pt>
                <c:pt idx="81">
                  <c:v>215.59297218155194</c:v>
                </c:pt>
                <c:pt idx="82">
                  <c:v>215.60029282576863</c:v>
                </c:pt>
                <c:pt idx="83">
                  <c:v>215.60761346998532</c:v>
                </c:pt>
                <c:pt idx="84">
                  <c:v>215.61493411420201</c:v>
                </c:pt>
                <c:pt idx="85">
                  <c:v>215.62225475841871</c:v>
                </c:pt>
                <c:pt idx="86">
                  <c:v>215.6295754026354</c:v>
                </c:pt>
                <c:pt idx="87">
                  <c:v>215.63689604685209</c:v>
                </c:pt>
                <c:pt idx="88">
                  <c:v>215.64421669106878</c:v>
                </c:pt>
                <c:pt idx="89">
                  <c:v>215.65153733528547</c:v>
                </c:pt>
                <c:pt idx="90">
                  <c:v>215.65885797950216</c:v>
                </c:pt>
                <c:pt idx="91">
                  <c:v>215.66617862371885</c:v>
                </c:pt>
                <c:pt idx="92">
                  <c:v>215.67349926793554</c:v>
                </c:pt>
                <c:pt idx="93">
                  <c:v>215.68081991215223</c:v>
                </c:pt>
                <c:pt idx="94">
                  <c:v>215.68814055636892</c:v>
                </c:pt>
                <c:pt idx="95">
                  <c:v>215.69546120058561</c:v>
                </c:pt>
                <c:pt idx="96">
                  <c:v>215.7027818448023</c:v>
                </c:pt>
                <c:pt idx="97">
                  <c:v>215.71010248901899</c:v>
                </c:pt>
                <c:pt idx="98">
                  <c:v>215.71742313323568</c:v>
                </c:pt>
                <c:pt idx="99">
                  <c:v>215.72474377745237</c:v>
                </c:pt>
                <c:pt idx="100">
                  <c:v>215.73206442166907</c:v>
                </c:pt>
                <c:pt idx="101">
                  <c:v>215.73938506588576</c:v>
                </c:pt>
                <c:pt idx="102">
                  <c:v>215.74670571010245</c:v>
                </c:pt>
                <c:pt idx="103">
                  <c:v>215.75402635431914</c:v>
                </c:pt>
                <c:pt idx="104">
                  <c:v>215.76134699853583</c:v>
                </c:pt>
                <c:pt idx="105">
                  <c:v>215.76866764275252</c:v>
                </c:pt>
                <c:pt idx="106">
                  <c:v>215.77598828696921</c:v>
                </c:pt>
                <c:pt idx="107">
                  <c:v>215.7833089311859</c:v>
                </c:pt>
                <c:pt idx="108">
                  <c:v>215.79062957540259</c:v>
                </c:pt>
                <c:pt idx="109">
                  <c:v>215.79795021961928</c:v>
                </c:pt>
                <c:pt idx="110">
                  <c:v>215.80527086383597</c:v>
                </c:pt>
                <c:pt idx="111">
                  <c:v>215.81259150805266</c:v>
                </c:pt>
                <c:pt idx="112">
                  <c:v>215.81991215226935</c:v>
                </c:pt>
                <c:pt idx="113">
                  <c:v>215.82723279648604</c:v>
                </c:pt>
                <c:pt idx="114">
                  <c:v>215.83455344070273</c:v>
                </c:pt>
                <c:pt idx="115">
                  <c:v>215.84187408491943</c:v>
                </c:pt>
                <c:pt idx="116">
                  <c:v>215.84919472913612</c:v>
                </c:pt>
                <c:pt idx="117">
                  <c:v>215.85651537335281</c:v>
                </c:pt>
                <c:pt idx="118">
                  <c:v>215.8638360175695</c:v>
                </c:pt>
                <c:pt idx="119">
                  <c:v>215.87115666178619</c:v>
                </c:pt>
                <c:pt idx="120">
                  <c:v>215.87847730600288</c:v>
                </c:pt>
                <c:pt idx="121">
                  <c:v>215.88579795021957</c:v>
                </c:pt>
                <c:pt idx="122">
                  <c:v>215.89311859443626</c:v>
                </c:pt>
                <c:pt idx="123">
                  <c:v>215.90043923865295</c:v>
                </c:pt>
                <c:pt idx="124">
                  <c:v>215.90775988286964</c:v>
                </c:pt>
                <c:pt idx="125">
                  <c:v>215.91508052708633</c:v>
                </c:pt>
                <c:pt idx="126">
                  <c:v>215.92240117130302</c:v>
                </c:pt>
                <c:pt idx="127">
                  <c:v>215.92972181551971</c:v>
                </c:pt>
                <c:pt idx="128">
                  <c:v>215.9370424597364</c:v>
                </c:pt>
                <c:pt idx="129">
                  <c:v>215.94436310395309</c:v>
                </c:pt>
                <c:pt idx="130">
                  <c:v>215.95168374816978</c:v>
                </c:pt>
                <c:pt idx="131">
                  <c:v>215.95900439238648</c:v>
                </c:pt>
                <c:pt idx="132">
                  <c:v>215.96632503660317</c:v>
                </c:pt>
                <c:pt idx="133">
                  <c:v>215.97364568081986</c:v>
                </c:pt>
                <c:pt idx="134">
                  <c:v>215.98096632503655</c:v>
                </c:pt>
                <c:pt idx="135">
                  <c:v>215.98828696925324</c:v>
                </c:pt>
                <c:pt idx="136">
                  <c:v>215.99560761346993</c:v>
                </c:pt>
                <c:pt idx="137">
                  <c:v>216.00292825768662</c:v>
                </c:pt>
                <c:pt idx="138">
                  <c:v>216.01024890190331</c:v>
                </c:pt>
                <c:pt idx="139">
                  <c:v>216.01756954612</c:v>
                </c:pt>
                <c:pt idx="140">
                  <c:v>216.02489019033669</c:v>
                </c:pt>
                <c:pt idx="141">
                  <c:v>216.03221083455338</c:v>
                </c:pt>
                <c:pt idx="142">
                  <c:v>216.03953147877007</c:v>
                </c:pt>
                <c:pt idx="143">
                  <c:v>216.04685212298676</c:v>
                </c:pt>
                <c:pt idx="144">
                  <c:v>216.05417276720345</c:v>
                </c:pt>
                <c:pt idx="145">
                  <c:v>216.06149341142014</c:v>
                </c:pt>
                <c:pt idx="146">
                  <c:v>216.06881405563684</c:v>
                </c:pt>
                <c:pt idx="147">
                  <c:v>216.07613469985353</c:v>
                </c:pt>
                <c:pt idx="148">
                  <c:v>216.08345534407022</c:v>
                </c:pt>
                <c:pt idx="149">
                  <c:v>216.09077598828691</c:v>
                </c:pt>
                <c:pt idx="150">
                  <c:v>216.0980966325036</c:v>
                </c:pt>
                <c:pt idx="151">
                  <c:v>216.10541727672029</c:v>
                </c:pt>
                <c:pt idx="152">
                  <c:v>216.11273792093698</c:v>
                </c:pt>
                <c:pt idx="153">
                  <c:v>216.12005856515367</c:v>
                </c:pt>
                <c:pt idx="154">
                  <c:v>216.12737920937036</c:v>
                </c:pt>
                <c:pt idx="155">
                  <c:v>216.13469985358705</c:v>
                </c:pt>
                <c:pt idx="156">
                  <c:v>216.14202049780374</c:v>
                </c:pt>
                <c:pt idx="157">
                  <c:v>216.14934114202043</c:v>
                </c:pt>
                <c:pt idx="158">
                  <c:v>216.15666178623712</c:v>
                </c:pt>
                <c:pt idx="159">
                  <c:v>216.16398243045381</c:v>
                </c:pt>
                <c:pt idx="160">
                  <c:v>216.1713030746705</c:v>
                </c:pt>
                <c:pt idx="161">
                  <c:v>216.1786237188872</c:v>
                </c:pt>
                <c:pt idx="162">
                  <c:v>216.18594436310389</c:v>
                </c:pt>
                <c:pt idx="163">
                  <c:v>216.19326500732058</c:v>
                </c:pt>
                <c:pt idx="164">
                  <c:v>216.20058565153727</c:v>
                </c:pt>
                <c:pt idx="165">
                  <c:v>216.20790629575396</c:v>
                </c:pt>
                <c:pt idx="166">
                  <c:v>216.21522693997065</c:v>
                </c:pt>
                <c:pt idx="167">
                  <c:v>216.22254758418734</c:v>
                </c:pt>
                <c:pt idx="168">
                  <c:v>216.22986822840403</c:v>
                </c:pt>
                <c:pt idx="169">
                  <c:v>216.23718887262072</c:v>
                </c:pt>
                <c:pt idx="170">
                  <c:v>216.24450951683741</c:v>
                </c:pt>
                <c:pt idx="171">
                  <c:v>216.2518301610541</c:v>
                </c:pt>
                <c:pt idx="172">
                  <c:v>216.25915080527079</c:v>
                </c:pt>
                <c:pt idx="173">
                  <c:v>216.26647144948748</c:v>
                </c:pt>
                <c:pt idx="174">
                  <c:v>216.27379209370417</c:v>
                </c:pt>
                <c:pt idx="175">
                  <c:v>216.28111273792086</c:v>
                </c:pt>
                <c:pt idx="176">
                  <c:v>216.28843338213755</c:v>
                </c:pt>
                <c:pt idx="177">
                  <c:v>216.29575402635425</c:v>
                </c:pt>
                <c:pt idx="178">
                  <c:v>216.30307467057094</c:v>
                </c:pt>
                <c:pt idx="179">
                  <c:v>216.31039531478763</c:v>
                </c:pt>
                <c:pt idx="180">
                  <c:v>216.31771595900432</c:v>
                </c:pt>
                <c:pt idx="181">
                  <c:v>216.32503660322101</c:v>
                </c:pt>
                <c:pt idx="182">
                  <c:v>216.3323572474377</c:v>
                </c:pt>
                <c:pt idx="183">
                  <c:v>216.33967789165439</c:v>
                </c:pt>
                <c:pt idx="184">
                  <c:v>216.34699853587108</c:v>
                </c:pt>
                <c:pt idx="185">
                  <c:v>216.35431918008777</c:v>
                </c:pt>
                <c:pt idx="186">
                  <c:v>216.36163982430446</c:v>
                </c:pt>
                <c:pt idx="187">
                  <c:v>216.36896046852115</c:v>
                </c:pt>
                <c:pt idx="188">
                  <c:v>216.37628111273784</c:v>
                </c:pt>
                <c:pt idx="189">
                  <c:v>216.38360175695453</c:v>
                </c:pt>
                <c:pt idx="190">
                  <c:v>216.39092240117122</c:v>
                </c:pt>
                <c:pt idx="191">
                  <c:v>216.39824304538791</c:v>
                </c:pt>
                <c:pt idx="192">
                  <c:v>216.40556368960461</c:v>
                </c:pt>
                <c:pt idx="193">
                  <c:v>216.4128843338213</c:v>
                </c:pt>
                <c:pt idx="194">
                  <c:v>216.42020497803799</c:v>
                </c:pt>
                <c:pt idx="195">
                  <c:v>216.42752562225468</c:v>
                </c:pt>
                <c:pt idx="196">
                  <c:v>216.43484626647137</c:v>
                </c:pt>
                <c:pt idx="197">
                  <c:v>216.44216691068806</c:v>
                </c:pt>
                <c:pt idx="198">
                  <c:v>216.44948755490475</c:v>
                </c:pt>
                <c:pt idx="199">
                  <c:v>216.45680819912144</c:v>
                </c:pt>
                <c:pt idx="200">
                  <c:v>216.46412884333813</c:v>
                </c:pt>
                <c:pt idx="201">
                  <c:v>216.47144948755482</c:v>
                </c:pt>
                <c:pt idx="202">
                  <c:v>216.47877013177151</c:v>
                </c:pt>
                <c:pt idx="203">
                  <c:v>216.4860907759882</c:v>
                </c:pt>
                <c:pt idx="204">
                  <c:v>216.49341142020489</c:v>
                </c:pt>
                <c:pt idx="205">
                  <c:v>216.50073206442158</c:v>
                </c:pt>
                <c:pt idx="206">
                  <c:v>216.50805270863827</c:v>
                </c:pt>
                <c:pt idx="207">
                  <c:v>216.51537335285497</c:v>
                </c:pt>
                <c:pt idx="208">
                  <c:v>216.52269399707166</c:v>
                </c:pt>
                <c:pt idx="209">
                  <c:v>216.53001464128835</c:v>
                </c:pt>
                <c:pt idx="210">
                  <c:v>216.53733528550504</c:v>
                </c:pt>
                <c:pt idx="211">
                  <c:v>216.54465592972173</c:v>
                </c:pt>
                <c:pt idx="212">
                  <c:v>216.55197657393842</c:v>
                </c:pt>
                <c:pt idx="213">
                  <c:v>216.55929721815511</c:v>
                </c:pt>
                <c:pt idx="214">
                  <c:v>216.5666178623718</c:v>
                </c:pt>
                <c:pt idx="215">
                  <c:v>216.57393850658849</c:v>
                </c:pt>
                <c:pt idx="216">
                  <c:v>216.58125915080518</c:v>
                </c:pt>
                <c:pt idx="217">
                  <c:v>216.58857979502187</c:v>
                </c:pt>
                <c:pt idx="218">
                  <c:v>216.59590043923856</c:v>
                </c:pt>
                <c:pt idx="219">
                  <c:v>216.60322108345525</c:v>
                </c:pt>
                <c:pt idx="220">
                  <c:v>216.61054172767194</c:v>
                </c:pt>
                <c:pt idx="221">
                  <c:v>216.61786237188863</c:v>
                </c:pt>
                <c:pt idx="222">
                  <c:v>216.62518301610532</c:v>
                </c:pt>
                <c:pt idx="223">
                  <c:v>216.63250366032202</c:v>
                </c:pt>
                <c:pt idx="224">
                  <c:v>216.63982430453871</c:v>
                </c:pt>
                <c:pt idx="225">
                  <c:v>216.6471449487554</c:v>
                </c:pt>
                <c:pt idx="226">
                  <c:v>216.65446559297209</c:v>
                </c:pt>
                <c:pt idx="227">
                  <c:v>216.66178623718878</c:v>
                </c:pt>
                <c:pt idx="228">
                  <c:v>216.66910688140547</c:v>
                </c:pt>
                <c:pt idx="229">
                  <c:v>216.67642752562216</c:v>
                </c:pt>
                <c:pt idx="230">
                  <c:v>216.68374816983885</c:v>
                </c:pt>
                <c:pt idx="231">
                  <c:v>216.69106881405554</c:v>
                </c:pt>
                <c:pt idx="232">
                  <c:v>216.69838945827223</c:v>
                </c:pt>
                <c:pt idx="233">
                  <c:v>216.70571010248892</c:v>
                </c:pt>
                <c:pt idx="234">
                  <c:v>216.71303074670561</c:v>
                </c:pt>
                <c:pt idx="235">
                  <c:v>216.7203513909223</c:v>
                </c:pt>
                <c:pt idx="236">
                  <c:v>216.72767203513899</c:v>
                </c:pt>
                <c:pt idx="237">
                  <c:v>216.73499267935568</c:v>
                </c:pt>
                <c:pt idx="238">
                  <c:v>216.74231332357238</c:v>
                </c:pt>
                <c:pt idx="239">
                  <c:v>216.74963396778907</c:v>
                </c:pt>
                <c:pt idx="240">
                  <c:v>216.75695461200576</c:v>
                </c:pt>
                <c:pt idx="241">
                  <c:v>216.76427525622245</c:v>
                </c:pt>
                <c:pt idx="242">
                  <c:v>216.77159590043914</c:v>
                </c:pt>
                <c:pt idx="243">
                  <c:v>216.77891654465583</c:v>
                </c:pt>
                <c:pt idx="244">
                  <c:v>216.78623718887252</c:v>
                </c:pt>
                <c:pt idx="245">
                  <c:v>216.79355783308921</c:v>
                </c:pt>
                <c:pt idx="246">
                  <c:v>216.8008784773059</c:v>
                </c:pt>
                <c:pt idx="247">
                  <c:v>216.80819912152259</c:v>
                </c:pt>
                <c:pt idx="248">
                  <c:v>216.81551976573928</c:v>
                </c:pt>
                <c:pt idx="249">
                  <c:v>216.82284040995597</c:v>
                </c:pt>
                <c:pt idx="250">
                  <c:v>216.83016105417266</c:v>
                </c:pt>
                <c:pt idx="251">
                  <c:v>216.83748169838935</c:v>
                </c:pt>
                <c:pt idx="252">
                  <c:v>216.84480234260604</c:v>
                </c:pt>
                <c:pt idx="253">
                  <c:v>216.85212298682274</c:v>
                </c:pt>
                <c:pt idx="254">
                  <c:v>216.85944363103943</c:v>
                </c:pt>
                <c:pt idx="255">
                  <c:v>216.86676427525612</c:v>
                </c:pt>
                <c:pt idx="256">
                  <c:v>216.87408491947281</c:v>
                </c:pt>
                <c:pt idx="257">
                  <c:v>216.8814055636895</c:v>
                </c:pt>
                <c:pt idx="258">
                  <c:v>216.88872620790619</c:v>
                </c:pt>
                <c:pt idx="259">
                  <c:v>216.89604685212288</c:v>
                </c:pt>
                <c:pt idx="260">
                  <c:v>216.90336749633957</c:v>
                </c:pt>
                <c:pt idx="261">
                  <c:v>216.91068814055626</c:v>
                </c:pt>
                <c:pt idx="262">
                  <c:v>216.91800878477295</c:v>
                </c:pt>
                <c:pt idx="263">
                  <c:v>216.92532942898964</c:v>
                </c:pt>
                <c:pt idx="264">
                  <c:v>216.93265007320633</c:v>
                </c:pt>
                <c:pt idx="265">
                  <c:v>216.93997071742302</c:v>
                </c:pt>
                <c:pt idx="266">
                  <c:v>216.94729136163971</c:v>
                </c:pt>
                <c:pt idx="267">
                  <c:v>216.9546120058564</c:v>
                </c:pt>
                <c:pt idx="268">
                  <c:v>216.96193265007309</c:v>
                </c:pt>
                <c:pt idx="269">
                  <c:v>216.96925329428979</c:v>
                </c:pt>
                <c:pt idx="270">
                  <c:v>216.97657393850648</c:v>
                </c:pt>
                <c:pt idx="271">
                  <c:v>216.98389458272317</c:v>
                </c:pt>
                <c:pt idx="272">
                  <c:v>216.99121522693986</c:v>
                </c:pt>
                <c:pt idx="273">
                  <c:v>216.99853587115655</c:v>
                </c:pt>
                <c:pt idx="274">
                  <c:v>217.00585651537324</c:v>
                </c:pt>
                <c:pt idx="275">
                  <c:v>217.01317715958993</c:v>
                </c:pt>
                <c:pt idx="276">
                  <c:v>217.02049780380662</c:v>
                </c:pt>
                <c:pt idx="277">
                  <c:v>217.02781844802331</c:v>
                </c:pt>
                <c:pt idx="278">
                  <c:v>217.03513909224</c:v>
                </c:pt>
                <c:pt idx="279">
                  <c:v>217.04245973645669</c:v>
                </c:pt>
                <c:pt idx="280">
                  <c:v>217.04978038067338</c:v>
                </c:pt>
                <c:pt idx="281">
                  <c:v>217.05710102489007</c:v>
                </c:pt>
                <c:pt idx="282">
                  <c:v>217.06442166910676</c:v>
                </c:pt>
                <c:pt idx="283">
                  <c:v>217.07174231332345</c:v>
                </c:pt>
                <c:pt idx="284">
                  <c:v>217.07906295754015</c:v>
                </c:pt>
                <c:pt idx="285">
                  <c:v>217.08638360175684</c:v>
                </c:pt>
                <c:pt idx="286">
                  <c:v>217.09370424597353</c:v>
                </c:pt>
                <c:pt idx="287">
                  <c:v>217.10102489019022</c:v>
                </c:pt>
                <c:pt idx="288">
                  <c:v>217.10834553440691</c:v>
                </c:pt>
                <c:pt idx="289">
                  <c:v>217.1156661786236</c:v>
                </c:pt>
                <c:pt idx="290">
                  <c:v>217.12298682284029</c:v>
                </c:pt>
                <c:pt idx="291">
                  <c:v>217.13030746705698</c:v>
                </c:pt>
                <c:pt idx="292">
                  <c:v>217.13762811127367</c:v>
                </c:pt>
                <c:pt idx="293">
                  <c:v>217.14494875549036</c:v>
                </c:pt>
                <c:pt idx="294">
                  <c:v>217.15226939970705</c:v>
                </c:pt>
                <c:pt idx="295">
                  <c:v>217.15959004392374</c:v>
                </c:pt>
                <c:pt idx="296">
                  <c:v>217.16691068814043</c:v>
                </c:pt>
                <c:pt idx="297">
                  <c:v>217.17423133235712</c:v>
                </c:pt>
                <c:pt idx="298">
                  <c:v>217.18155197657381</c:v>
                </c:pt>
                <c:pt idx="299">
                  <c:v>217.18887262079051</c:v>
                </c:pt>
                <c:pt idx="300">
                  <c:v>217.1961932650072</c:v>
                </c:pt>
                <c:pt idx="301">
                  <c:v>217.20351390922389</c:v>
                </c:pt>
                <c:pt idx="302">
                  <c:v>217.21083455344058</c:v>
                </c:pt>
                <c:pt idx="303">
                  <c:v>217.21815519765727</c:v>
                </c:pt>
                <c:pt idx="304">
                  <c:v>217.22547584187396</c:v>
                </c:pt>
                <c:pt idx="305">
                  <c:v>217.23279648609065</c:v>
                </c:pt>
                <c:pt idx="306">
                  <c:v>217.24011713030734</c:v>
                </c:pt>
                <c:pt idx="307">
                  <c:v>217.24743777452403</c:v>
                </c:pt>
                <c:pt idx="308">
                  <c:v>217.25475841874072</c:v>
                </c:pt>
                <c:pt idx="309">
                  <c:v>217.26207906295741</c:v>
                </c:pt>
                <c:pt idx="310">
                  <c:v>217.2693997071741</c:v>
                </c:pt>
                <c:pt idx="311">
                  <c:v>217.27672035139079</c:v>
                </c:pt>
                <c:pt idx="312">
                  <c:v>217.28404099560748</c:v>
                </c:pt>
                <c:pt idx="313">
                  <c:v>217.29136163982417</c:v>
                </c:pt>
                <c:pt idx="314">
                  <c:v>217.29868228404086</c:v>
                </c:pt>
                <c:pt idx="315">
                  <c:v>217.30600292825756</c:v>
                </c:pt>
                <c:pt idx="316">
                  <c:v>217.31332357247425</c:v>
                </c:pt>
                <c:pt idx="317">
                  <c:v>217.32064421669094</c:v>
                </c:pt>
                <c:pt idx="318">
                  <c:v>217.32796486090763</c:v>
                </c:pt>
                <c:pt idx="319">
                  <c:v>217.33528550512432</c:v>
                </c:pt>
                <c:pt idx="320">
                  <c:v>217.34260614934101</c:v>
                </c:pt>
                <c:pt idx="321">
                  <c:v>217.3499267935577</c:v>
                </c:pt>
                <c:pt idx="322">
                  <c:v>217.35724743777439</c:v>
                </c:pt>
                <c:pt idx="323">
                  <c:v>217.36456808199108</c:v>
                </c:pt>
                <c:pt idx="324">
                  <c:v>217.37188872620777</c:v>
                </c:pt>
                <c:pt idx="325">
                  <c:v>217.37920937042446</c:v>
                </c:pt>
                <c:pt idx="326">
                  <c:v>217.38653001464115</c:v>
                </c:pt>
                <c:pt idx="327">
                  <c:v>217.39385065885784</c:v>
                </c:pt>
                <c:pt idx="328">
                  <c:v>217.40117130307453</c:v>
                </c:pt>
                <c:pt idx="329">
                  <c:v>217.40849194729122</c:v>
                </c:pt>
                <c:pt idx="330">
                  <c:v>217.41581259150792</c:v>
                </c:pt>
                <c:pt idx="331">
                  <c:v>217.42313323572461</c:v>
                </c:pt>
                <c:pt idx="332">
                  <c:v>217.4304538799413</c:v>
                </c:pt>
                <c:pt idx="333">
                  <c:v>217.43777452415799</c:v>
                </c:pt>
                <c:pt idx="334">
                  <c:v>217.44509516837468</c:v>
                </c:pt>
                <c:pt idx="335">
                  <c:v>217.45241581259137</c:v>
                </c:pt>
                <c:pt idx="336">
                  <c:v>217.45973645680806</c:v>
                </c:pt>
                <c:pt idx="337">
                  <c:v>217.46705710102475</c:v>
                </c:pt>
                <c:pt idx="338">
                  <c:v>217.47437774524144</c:v>
                </c:pt>
                <c:pt idx="339">
                  <c:v>217.48169838945813</c:v>
                </c:pt>
                <c:pt idx="340">
                  <c:v>217.48901903367482</c:v>
                </c:pt>
                <c:pt idx="341">
                  <c:v>217.49633967789151</c:v>
                </c:pt>
                <c:pt idx="342">
                  <c:v>217.5036603221082</c:v>
                </c:pt>
                <c:pt idx="343">
                  <c:v>217.51098096632489</c:v>
                </c:pt>
                <c:pt idx="344">
                  <c:v>217.51830161054158</c:v>
                </c:pt>
                <c:pt idx="345">
                  <c:v>217.52562225475828</c:v>
                </c:pt>
                <c:pt idx="346">
                  <c:v>217.53294289897497</c:v>
                </c:pt>
                <c:pt idx="347">
                  <c:v>217.54026354319166</c:v>
                </c:pt>
                <c:pt idx="348">
                  <c:v>217.54758418740835</c:v>
                </c:pt>
                <c:pt idx="349">
                  <c:v>217.55490483162504</c:v>
                </c:pt>
                <c:pt idx="350">
                  <c:v>217.56222547584173</c:v>
                </c:pt>
                <c:pt idx="351">
                  <c:v>217.56954612005842</c:v>
                </c:pt>
                <c:pt idx="352">
                  <c:v>217.57686676427511</c:v>
                </c:pt>
                <c:pt idx="353">
                  <c:v>217.5841874084918</c:v>
                </c:pt>
                <c:pt idx="354">
                  <c:v>217.59150805270849</c:v>
                </c:pt>
                <c:pt idx="355">
                  <c:v>217.59882869692518</c:v>
                </c:pt>
                <c:pt idx="356">
                  <c:v>217.60614934114187</c:v>
                </c:pt>
                <c:pt idx="357">
                  <c:v>217.61346998535856</c:v>
                </c:pt>
                <c:pt idx="358">
                  <c:v>217.62079062957525</c:v>
                </c:pt>
                <c:pt idx="359">
                  <c:v>217.62811127379194</c:v>
                </c:pt>
                <c:pt idx="360">
                  <c:v>217.63543191800863</c:v>
                </c:pt>
                <c:pt idx="361">
                  <c:v>217.64275256222533</c:v>
                </c:pt>
                <c:pt idx="362">
                  <c:v>217.65007320644202</c:v>
                </c:pt>
                <c:pt idx="363">
                  <c:v>217.65739385065871</c:v>
                </c:pt>
                <c:pt idx="364">
                  <c:v>217.6647144948754</c:v>
                </c:pt>
                <c:pt idx="365">
                  <c:v>217.67203513909209</c:v>
                </c:pt>
                <c:pt idx="366">
                  <c:v>217.67935578330878</c:v>
                </c:pt>
                <c:pt idx="367">
                  <c:v>217.68667642752547</c:v>
                </c:pt>
                <c:pt idx="368">
                  <c:v>217.69399707174216</c:v>
                </c:pt>
                <c:pt idx="369">
                  <c:v>217.70131771595885</c:v>
                </c:pt>
                <c:pt idx="370">
                  <c:v>217.70863836017554</c:v>
                </c:pt>
                <c:pt idx="371">
                  <c:v>217.71595900439223</c:v>
                </c:pt>
                <c:pt idx="372">
                  <c:v>217.72327964860892</c:v>
                </c:pt>
                <c:pt idx="373">
                  <c:v>217.73060029282561</c:v>
                </c:pt>
                <c:pt idx="374">
                  <c:v>217.7379209370423</c:v>
                </c:pt>
                <c:pt idx="375">
                  <c:v>217.74524158125899</c:v>
                </c:pt>
                <c:pt idx="376">
                  <c:v>217.75256222547569</c:v>
                </c:pt>
                <c:pt idx="377">
                  <c:v>217.75988286969238</c:v>
                </c:pt>
                <c:pt idx="378">
                  <c:v>217.76720351390907</c:v>
                </c:pt>
                <c:pt idx="379">
                  <c:v>217.77452415812576</c:v>
                </c:pt>
                <c:pt idx="380">
                  <c:v>217.78184480234245</c:v>
                </c:pt>
                <c:pt idx="381">
                  <c:v>217.78916544655914</c:v>
                </c:pt>
                <c:pt idx="382">
                  <c:v>217.79648609077583</c:v>
                </c:pt>
                <c:pt idx="383">
                  <c:v>217.80380673499252</c:v>
                </c:pt>
                <c:pt idx="384">
                  <c:v>217.81112737920921</c:v>
                </c:pt>
                <c:pt idx="385">
                  <c:v>217.8184480234259</c:v>
                </c:pt>
                <c:pt idx="386">
                  <c:v>217.82576866764259</c:v>
                </c:pt>
                <c:pt idx="387">
                  <c:v>217.83308931185928</c:v>
                </c:pt>
                <c:pt idx="388">
                  <c:v>217.84040995607597</c:v>
                </c:pt>
                <c:pt idx="389">
                  <c:v>217.84773060029266</c:v>
                </c:pt>
                <c:pt idx="390">
                  <c:v>217.85505124450935</c:v>
                </c:pt>
                <c:pt idx="391">
                  <c:v>217.86237188872605</c:v>
                </c:pt>
                <c:pt idx="392">
                  <c:v>217.86969253294274</c:v>
                </c:pt>
                <c:pt idx="393">
                  <c:v>217.87701317715943</c:v>
                </c:pt>
                <c:pt idx="394">
                  <c:v>217.88433382137612</c:v>
                </c:pt>
                <c:pt idx="395">
                  <c:v>217.89165446559281</c:v>
                </c:pt>
                <c:pt idx="396">
                  <c:v>217.8989751098095</c:v>
                </c:pt>
                <c:pt idx="397">
                  <c:v>217.90629575402619</c:v>
                </c:pt>
                <c:pt idx="398">
                  <c:v>217.91361639824288</c:v>
                </c:pt>
                <c:pt idx="399">
                  <c:v>217.92093704245957</c:v>
                </c:pt>
                <c:pt idx="400">
                  <c:v>217.92825768667626</c:v>
                </c:pt>
                <c:pt idx="401">
                  <c:v>217.93557833089295</c:v>
                </c:pt>
                <c:pt idx="402">
                  <c:v>217.94289897510964</c:v>
                </c:pt>
                <c:pt idx="403">
                  <c:v>217.95021961932633</c:v>
                </c:pt>
                <c:pt idx="404">
                  <c:v>217.95754026354302</c:v>
                </c:pt>
                <c:pt idx="405">
                  <c:v>217.96486090775971</c:v>
                </c:pt>
                <c:pt idx="406">
                  <c:v>217.9721815519764</c:v>
                </c:pt>
                <c:pt idx="407">
                  <c:v>217.9795021961931</c:v>
                </c:pt>
                <c:pt idx="408">
                  <c:v>217.98682284040979</c:v>
                </c:pt>
                <c:pt idx="409">
                  <c:v>217.99414348462648</c:v>
                </c:pt>
                <c:pt idx="410">
                  <c:v>218.00146412884317</c:v>
                </c:pt>
                <c:pt idx="411">
                  <c:v>218.00878477305986</c:v>
                </c:pt>
                <c:pt idx="412">
                  <c:v>218.01610541727655</c:v>
                </c:pt>
                <c:pt idx="413">
                  <c:v>218.02342606149324</c:v>
                </c:pt>
                <c:pt idx="414">
                  <c:v>218.03074670570993</c:v>
                </c:pt>
                <c:pt idx="415">
                  <c:v>218.03806734992662</c:v>
                </c:pt>
                <c:pt idx="416">
                  <c:v>218.04538799414331</c:v>
                </c:pt>
                <c:pt idx="417">
                  <c:v>218.05270863836</c:v>
                </c:pt>
                <c:pt idx="418">
                  <c:v>218.06002928257669</c:v>
                </c:pt>
                <c:pt idx="419">
                  <c:v>218.06734992679338</c:v>
                </c:pt>
                <c:pt idx="420">
                  <c:v>218.07467057101007</c:v>
                </c:pt>
                <c:pt idx="421">
                  <c:v>218.08199121522676</c:v>
                </c:pt>
                <c:pt idx="422">
                  <c:v>218.08931185944346</c:v>
                </c:pt>
                <c:pt idx="423">
                  <c:v>218.09663250366015</c:v>
                </c:pt>
                <c:pt idx="424">
                  <c:v>218.10395314787684</c:v>
                </c:pt>
                <c:pt idx="425">
                  <c:v>218.11127379209353</c:v>
                </c:pt>
                <c:pt idx="426">
                  <c:v>218.11859443631022</c:v>
                </c:pt>
                <c:pt idx="427">
                  <c:v>218.12591508052691</c:v>
                </c:pt>
                <c:pt idx="428">
                  <c:v>218.1332357247436</c:v>
                </c:pt>
                <c:pt idx="429">
                  <c:v>218.14055636896029</c:v>
                </c:pt>
                <c:pt idx="430">
                  <c:v>218.14787701317698</c:v>
                </c:pt>
                <c:pt idx="431">
                  <c:v>218.15519765739367</c:v>
                </c:pt>
                <c:pt idx="432">
                  <c:v>218.16251830161036</c:v>
                </c:pt>
                <c:pt idx="433">
                  <c:v>218.16983894582705</c:v>
                </c:pt>
                <c:pt idx="434">
                  <c:v>218.17715959004374</c:v>
                </c:pt>
                <c:pt idx="435">
                  <c:v>218.18448023426043</c:v>
                </c:pt>
                <c:pt idx="436">
                  <c:v>218.19180087847712</c:v>
                </c:pt>
                <c:pt idx="437">
                  <c:v>218.19912152269382</c:v>
                </c:pt>
                <c:pt idx="438">
                  <c:v>218.20644216691051</c:v>
                </c:pt>
                <c:pt idx="439">
                  <c:v>218.2137628111272</c:v>
                </c:pt>
                <c:pt idx="440">
                  <c:v>218.22108345534389</c:v>
                </c:pt>
                <c:pt idx="441">
                  <c:v>218.22840409956058</c:v>
                </c:pt>
                <c:pt idx="442">
                  <c:v>218.23572474377727</c:v>
                </c:pt>
                <c:pt idx="443">
                  <c:v>218.24304538799396</c:v>
                </c:pt>
                <c:pt idx="444">
                  <c:v>218.25036603221065</c:v>
                </c:pt>
                <c:pt idx="445">
                  <c:v>218.25768667642734</c:v>
                </c:pt>
                <c:pt idx="446">
                  <c:v>218.26500732064403</c:v>
                </c:pt>
                <c:pt idx="447">
                  <c:v>218.27232796486072</c:v>
                </c:pt>
                <c:pt idx="448">
                  <c:v>218.27964860907741</c:v>
                </c:pt>
                <c:pt idx="449">
                  <c:v>218.2869692532941</c:v>
                </c:pt>
                <c:pt idx="450">
                  <c:v>218.29428989751079</c:v>
                </c:pt>
                <c:pt idx="451">
                  <c:v>218.30161054172748</c:v>
                </c:pt>
                <c:pt idx="452">
                  <c:v>218.30893118594418</c:v>
                </c:pt>
                <c:pt idx="453">
                  <c:v>218.31625183016087</c:v>
                </c:pt>
                <c:pt idx="454">
                  <c:v>218.32357247437756</c:v>
                </c:pt>
                <c:pt idx="455">
                  <c:v>218.33089311859425</c:v>
                </c:pt>
                <c:pt idx="456">
                  <c:v>218.33821376281094</c:v>
                </c:pt>
                <c:pt idx="457">
                  <c:v>218.34553440702763</c:v>
                </c:pt>
                <c:pt idx="458">
                  <c:v>218.35285505124432</c:v>
                </c:pt>
                <c:pt idx="459">
                  <c:v>218.36017569546101</c:v>
                </c:pt>
                <c:pt idx="460">
                  <c:v>218.3674963396777</c:v>
                </c:pt>
                <c:pt idx="461">
                  <c:v>218.37481698389439</c:v>
                </c:pt>
                <c:pt idx="462">
                  <c:v>218.38213762811108</c:v>
                </c:pt>
                <c:pt idx="463">
                  <c:v>218.38945827232777</c:v>
                </c:pt>
                <c:pt idx="464">
                  <c:v>218.39677891654446</c:v>
                </c:pt>
                <c:pt idx="465">
                  <c:v>218.40409956076115</c:v>
                </c:pt>
                <c:pt idx="466">
                  <c:v>218.41142020497784</c:v>
                </c:pt>
                <c:pt idx="467">
                  <c:v>218.41874084919453</c:v>
                </c:pt>
                <c:pt idx="468">
                  <c:v>218.42606149341123</c:v>
                </c:pt>
                <c:pt idx="469">
                  <c:v>218.43338213762792</c:v>
                </c:pt>
                <c:pt idx="470">
                  <c:v>218.44070278184461</c:v>
                </c:pt>
                <c:pt idx="471">
                  <c:v>218.4480234260613</c:v>
                </c:pt>
                <c:pt idx="472">
                  <c:v>218.45534407027799</c:v>
                </c:pt>
                <c:pt idx="473">
                  <c:v>218.46266471449468</c:v>
                </c:pt>
                <c:pt idx="474">
                  <c:v>218.46998535871137</c:v>
                </c:pt>
                <c:pt idx="475">
                  <c:v>218.47730600292806</c:v>
                </c:pt>
                <c:pt idx="476">
                  <c:v>218.48462664714475</c:v>
                </c:pt>
                <c:pt idx="477">
                  <c:v>218.49194729136144</c:v>
                </c:pt>
                <c:pt idx="478">
                  <c:v>218.49926793557813</c:v>
                </c:pt>
                <c:pt idx="479">
                  <c:v>218.50658857979482</c:v>
                </c:pt>
                <c:pt idx="480">
                  <c:v>218.51390922401151</c:v>
                </c:pt>
                <c:pt idx="481">
                  <c:v>218.5212298682282</c:v>
                </c:pt>
                <c:pt idx="482">
                  <c:v>218.52855051244489</c:v>
                </c:pt>
                <c:pt idx="483">
                  <c:v>218.53587115666159</c:v>
                </c:pt>
                <c:pt idx="484">
                  <c:v>218.54319180087828</c:v>
                </c:pt>
                <c:pt idx="485">
                  <c:v>218.55051244509497</c:v>
                </c:pt>
                <c:pt idx="486">
                  <c:v>218.55783308931166</c:v>
                </c:pt>
                <c:pt idx="487">
                  <c:v>218.56515373352835</c:v>
                </c:pt>
                <c:pt idx="488">
                  <c:v>218.57247437774504</c:v>
                </c:pt>
                <c:pt idx="489">
                  <c:v>218.57979502196173</c:v>
                </c:pt>
                <c:pt idx="490">
                  <c:v>218.58711566617842</c:v>
                </c:pt>
                <c:pt idx="491">
                  <c:v>218.59443631039511</c:v>
                </c:pt>
                <c:pt idx="492">
                  <c:v>218.6017569546118</c:v>
                </c:pt>
                <c:pt idx="493">
                  <c:v>218.60907759882849</c:v>
                </c:pt>
                <c:pt idx="494">
                  <c:v>218.61639824304518</c:v>
                </c:pt>
                <c:pt idx="495">
                  <c:v>218.62371888726187</c:v>
                </c:pt>
                <c:pt idx="496">
                  <c:v>218.63103953147856</c:v>
                </c:pt>
                <c:pt idx="497">
                  <c:v>218.63836017569525</c:v>
                </c:pt>
                <c:pt idx="498">
                  <c:v>218.64568081991195</c:v>
                </c:pt>
                <c:pt idx="499">
                  <c:v>218.65300146412864</c:v>
                </c:pt>
                <c:pt idx="500">
                  <c:v>218.66032210834533</c:v>
                </c:pt>
                <c:pt idx="501">
                  <c:v>218.66764275256202</c:v>
                </c:pt>
                <c:pt idx="502">
                  <c:v>218.67496339677871</c:v>
                </c:pt>
                <c:pt idx="503">
                  <c:v>218.6822840409954</c:v>
                </c:pt>
                <c:pt idx="504">
                  <c:v>218.68960468521209</c:v>
                </c:pt>
                <c:pt idx="505">
                  <c:v>218.69692532942878</c:v>
                </c:pt>
                <c:pt idx="506">
                  <c:v>218.70424597364547</c:v>
                </c:pt>
                <c:pt idx="507">
                  <c:v>218.71156661786216</c:v>
                </c:pt>
                <c:pt idx="508">
                  <c:v>218.71888726207885</c:v>
                </c:pt>
                <c:pt idx="509">
                  <c:v>218.72620790629554</c:v>
                </c:pt>
                <c:pt idx="510">
                  <c:v>218.73352855051223</c:v>
                </c:pt>
                <c:pt idx="511">
                  <c:v>218.74084919472892</c:v>
                </c:pt>
                <c:pt idx="512">
                  <c:v>218.74816983894561</c:v>
                </c:pt>
                <c:pt idx="513">
                  <c:v>218.7554904831623</c:v>
                </c:pt>
                <c:pt idx="514">
                  <c:v>218.762811127379</c:v>
                </c:pt>
                <c:pt idx="515">
                  <c:v>218.77013177159569</c:v>
                </c:pt>
                <c:pt idx="516">
                  <c:v>218.77745241581238</c:v>
                </c:pt>
                <c:pt idx="517">
                  <c:v>218.78477306002907</c:v>
                </c:pt>
                <c:pt idx="518">
                  <c:v>218.79209370424576</c:v>
                </c:pt>
                <c:pt idx="519">
                  <c:v>218.79941434846245</c:v>
                </c:pt>
                <c:pt idx="520">
                  <c:v>218.80673499267914</c:v>
                </c:pt>
                <c:pt idx="521">
                  <c:v>218.81405563689583</c:v>
                </c:pt>
                <c:pt idx="522">
                  <c:v>218.82137628111252</c:v>
                </c:pt>
                <c:pt idx="523">
                  <c:v>218.82869692532921</c:v>
                </c:pt>
                <c:pt idx="524">
                  <c:v>218.8360175695459</c:v>
                </c:pt>
                <c:pt idx="525">
                  <c:v>218.84333821376259</c:v>
                </c:pt>
                <c:pt idx="526">
                  <c:v>218.85065885797928</c:v>
                </c:pt>
                <c:pt idx="527">
                  <c:v>218.85797950219597</c:v>
                </c:pt>
                <c:pt idx="528">
                  <c:v>218.86530014641266</c:v>
                </c:pt>
                <c:pt idx="529">
                  <c:v>218.87262079062936</c:v>
                </c:pt>
                <c:pt idx="530">
                  <c:v>218.87994143484605</c:v>
                </c:pt>
                <c:pt idx="531">
                  <c:v>218.88726207906274</c:v>
                </c:pt>
                <c:pt idx="532">
                  <c:v>218.89458272327943</c:v>
                </c:pt>
                <c:pt idx="533">
                  <c:v>218.90190336749612</c:v>
                </c:pt>
                <c:pt idx="534">
                  <c:v>218.90922401171281</c:v>
                </c:pt>
                <c:pt idx="535">
                  <c:v>218.9165446559295</c:v>
                </c:pt>
                <c:pt idx="536">
                  <c:v>218.92386530014619</c:v>
                </c:pt>
                <c:pt idx="537">
                  <c:v>218.93118594436288</c:v>
                </c:pt>
                <c:pt idx="538">
                  <c:v>218.93850658857957</c:v>
                </c:pt>
                <c:pt idx="539">
                  <c:v>218.94582723279626</c:v>
                </c:pt>
                <c:pt idx="540">
                  <c:v>218.95314787701295</c:v>
                </c:pt>
                <c:pt idx="541">
                  <c:v>218.96046852122964</c:v>
                </c:pt>
                <c:pt idx="542">
                  <c:v>218.96778916544633</c:v>
                </c:pt>
                <c:pt idx="543">
                  <c:v>218.97510980966302</c:v>
                </c:pt>
                <c:pt idx="544">
                  <c:v>218.98243045387972</c:v>
                </c:pt>
                <c:pt idx="545">
                  <c:v>218.98975109809641</c:v>
                </c:pt>
                <c:pt idx="546">
                  <c:v>218.9970717423131</c:v>
                </c:pt>
                <c:pt idx="547">
                  <c:v>219.00439238652979</c:v>
                </c:pt>
                <c:pt idx="548">
                  <c:v>219.01171303074648</c:v>
                </c:pt>
                <c:pt idx="549">
                  <c:v>219.01903367496317</c:v>
                </c:pt>
                <c:pt idx="550">
                  <c:v>219.02635431917986</c:v>
                </c:pt>
                <c:pt idx="551">
                  <c:v>219.03367496339655</c:v>
                </c:pt>
                <c:pt idx="552">
                  <c:v>219.04099560761324</c:v>
                </c:pt>
                <c:pt idx="553">
                  <c:v>219.04831625182993</c:v>
                </c:pt>
                <c:pt idx="554">
                  <c:v>219.05563689604662</c:v>
                </c:pt>
                <c:pt idx="555">
                  <c:v>219.06295754026331</c:v>
                </c:pt>
                <c:pt idx="556">
                  <c:v>219.07027818448</c:v>
                </c:pt>
                <c:pt idx="557">
                  <c:v>219.07759882869669</c:v>
                </c:pt>
                <c:pt idx="558">
                  <c:v>219.08491947291338</c:v>
                </c:pt>
                <c:pt idx="559">
                  <c:v>219.09224011713007</c:v>
                </c:pt>
                <c:pt idx="560">
                  <c:v>219.09956076134677</c:v>
                </c:pt>
                <c:pt idx="561">
                  <c:v>219.10688140556346</c:v>
                </c:pt>
                <c:pt idx="562">
                  <c:v>219.11420204978015</c:v>
                </c:pt>
                <c:pt idx="563">
                  <c:v>219.12152269399684</c:v>
                </c:pt>
                <c:pt idx="564">
                  <c:v>219.12884333821353</c:v>
                </c:pt>
                <c:pt idx="565">
                  <c:v>219.13616398243022</c:v>
                </c:pt>
                <c:pt idx="566">
                  <c:v>219.14348462664691</c:v>
                </c:pt>
                <c:pt idx="567">
                  <c:v>219.1508052708636</c:v>
                </c:pt>
                <c:pt idx="568">
                  <c:v>219.15812591508029</c:v>
                </c:pt>
                <c:pt idx="569">
                  <c:v>219.16544655929698</c:v>
                </c:pt>
                <c:pt idx="570">
                  <c:v>219.17276720351367</c:v>
                </c:pt>
                <c:pt idx="571">
                  <c:v>219.18008784773036</c:v>
                </c:pt>
                <c:pt idx="572">
                  <c:v>219.18740849194705</c:v>
                </c:pt>
                <c:pt idx="573">
                  <c:v>219.19472913616374</c:v>
                </c:pt>
                <c:pt idx="574">
                  <c:v>219.20204978038043</c:v>
                </c:pt>
                <c:pt idx="575">
                  <c:v>219.20937042459713</c:v>
                </c:pt>
                <c:pt idx="576">
                  <c:v>219.21669106881382</c:v>
                </c:pt>
                <c:pt idx="577">
                  <c:v>219.22401171303051</c:v>
                </c:pt>
                <c:pt idx="578">
                  <c:v>219.2313323572472</c:v>
                </c:pt>
                <c:pt idx="579">
                  <c:v>219.23865300146389</c:v>
                </c:pt>
                <c:pt idx="580">
                  <c:v>219.24597364568058</c:v>
                </c:pt>
                <c:pt idx="581">
                  <c:v>219.25329428989727</c:v>
                </c:pt>
                <c:pt idx="582">
                  <c:v>219.26061493411396</c:v>
                </c:pt>
                <c:pt idx="583">
                  <c:v>219.26793557833065</c:v>
                </c:pt>
                <c:pt idx="584">
                  <c:v>219.27525622254734</c:v>
                </c:pt>
                <c:pt idx="585">
                  <c:v>219.28257686676403</c:v>
                </c:pt>
                <c:pt idx="586">
                  <c:v>219.28989751098072</c:v>
                </c:pt>
                <c:pt idx="587">
                  <c:v>219.29721815519741</c:v>
                </c:pt>
                <c:pt idx="588">
                  <c:v>219.3045387994141</c:v>
                </c:pt>
                <c:pt idx="589">
                  <c:v>219.31185944363079</c:v>
                </c:pt>
                <c:pt idx="590">
                  <c:v>219.31918008784749</c:v>
                </c:pt>
                <c:pt idx="591">
                  <c:v>219.32650073206418</c:v>
                </c:pt>
                <c:pt idx="592">
                  <c:v>219.33382137628087</c:v>
                </c:pt>
                <c:pt idx="593">
                  <c:v>219.34114202049756</c:v>
                </c:pt>
                <c:pt idx="594">
                  <c:v>219.34846266471425</c:v>
                </c:pt>
                <c:pt idx="595">
                  <c:v>219.35578330893094</c:v>
                </c:pt>
                <c:pt idx="596">
                  <c:v>219.36310395314763</c:v>
                </c:pt>
                <c:pt idx="597">
                  <c:v>219.37042459736432</c:v>
                </c:pt>
                <c:pt idx="598">
                  <c:v>219.37774524158101</c:v>
                </c:pt>
                <c:pt idx="599">
                  <c:v>219.3850658857977</c:v>
                </c:pt>
                <c:pt idx="600">
                  <c:v>219.39238653001439</c:v>
                </c:pt>
                <c:pt idx="601">
                  <c:v>219.39970717423108</c:v>
                </c:pt>
                <c:pt idx="602">
                  <c:v>219.40702781844777</c:v>
                </c:pt>
                <c:pt idx="603">
                  <c:v>219.41434846266446</c:v>
                </c:pt>
                <c:pt idx="604">
                  <c:v>219.42166910688115</c:v>
                </c:pt>
                <c:pt idx="605">
                  <c:v>219.42898975109784</c:v>
                </c:pt>
                <c:pt idx="606">
                  <c:v>219.43631039531454</c:v>
                </c:pt>
                <c:pt idx="607">
                  <c:v>219.44363103953123</c:v>
                </c:pt>
                <c:pt idx="608">
                  <c:v>219.45095168374792</c:v>
                </c:pt>
                <c:pt idx="609">
                  <c:v>219.45827232796461</c:v>
                </c:pt>
                <c:pt idx="610">
                  <c:v>219.4655929721813</c:v>
                </c:pt>
                <c:pt idx="611">
                  <c:v>219.47291361639799</c:v>
                </c:pt>
                <c:pt idx="612">
                  <c:v>219.48023426061468</c:v>
                </c:pt>
                <c:pt idx="613">
                  <c:v>219.48755490483137</c:v>
                </c:pt>
                <c:pt idx="614">
                  <c:v>219.49487554904806</c:v>
                </c:pt>
                <c:pt idx="615">
                  <c:v>219.50219619326475</c:v>
                </c:pt>
                <c:pt idx="616">
                  <c:v>219.50951683748144</c:v>
                </c:pt>
                <c:pt idx="617">
                  <c:v>219.51683748169813</c:v>
                </c:pt>
                <c:pt idx="618">
                  <c:v>219.52415812591482</c:v>
                </c:pt>
                <c:pt idx="619">
                  <c:v>219.53147877013151</c:v>
                </c:pt>
                <c:pt idx="620">
                  <c:v>219.5387994143482</c:v>
                </c:pt>
                <c:pt idx="621">
                  <c:v>219.5461200585649</c:v>
                </c:pt>
                <c:pt idx="622">
                  <c:v>219.55344070278159</c:v>
                </c:pt>
                <c:pt idx="623">
                  <c:v>219.56076134699828</c:v>
                </c:pt>
                <c:pt idx="624">
                  <c:v>219.56808199121497</c:v>
                </c:pt>
                <c:pt idx="625">
                  <c:v>219.57540263543166</c:v>
                </c:pt>
                <c:pt idx="626">
                  <c:v>219.58272327964835</c:v>
                </c:pt>
                <c:pt idx="627">
                  <c:v>219.59004392386504</c:v>
                </c:pt>
                <c:pt idx="628">
                  <c:v>219.59736456808173</c:v>
                </c:pt>
                <c:pt idx="629">
                  <c:v>219.60468521229842</c:v>
                </c:pt>
                <c:pt idx="630">
                  <c:v>219.61200585651511</c:v>
                </c:pt>
                <c:pt idx="631">
                  <c:v>219.6193265007318</c:v>
                </c:pt>
                <c:pt idx="632">
                  <c:v>219.62664714494849</c:v>
                </c:pt>
                <c:pt idx="633">
                  <c:v>219.63396778916518</c:v>
                </c:pt>
                <c:pt idx="634">
                  <c:v>219.64128843338187</c:v>
                </c:pt>
                <c:pt idx="635">
                  <c:v>219.64860907759856</c:v>
                </c:pt>
                <c:pt idx="636">
                  <c:v>219.65592972181526</c:v>
                </c:pt>
                <c:pt idx="637">
                  <c:v>219.66325036603195</c:v>
                </c:pt>
                <c:pt idx="638">
                  <c:v>219.67057101024864</c:v>
                </c:pt>
                <c:pt idx="639">
                  <c:v>219.67789165446533</c:v>
                </c:pt>
                <c:pt idx="640">
                  <c:v>219.68521229868202</c:v>
                </c:pt>
                <c:pt idx="641">
                  <c:v>219.69253294289871</c:v>
                </c:pt>
                <c:pt idx="642">
                  <c:v>219.6998535871154</c:v>
                </c:pt>
                <c:pt idx="643">
                  <c:v>219.70717423133209</c:v>
                </c:pt>
                <c:pt idx="644">
                  <c:v>219.71449487554878</c:v>
                </c:pt>
                <c:pt idx="645">
                  <c:v>219.72181551976547</c:v>
                </c:pt>
                <c:pt idx="646">
                  <c:v>219.72913616398216</c:v>
                </c:pt>
                <c:pt idx="647">
                  <c:v>219.73645680819885</c:v>
                </c:pt>
                <c:pt idx="648">
                  <c:v>219.74377745241554</c:v>
                </c:pt>
                <c:pt idx="649">
                  <c:v>219.75109809663223</c:v>
                </c:pt>
                <c:pt idx="650">
                  <c:v>219.75841874084892</c:v>
                </c:pt>
                <c:pt idx="651">
                  <c:v>219.76573938506561</c:v>
                </c:pt>
                <c:pt idx="652">
                  <c:v>219.77306002928231</c:v>
                </c:pt>
                <c:pt idx="653">
                  <c:v>219.780380673499</c:v>
                </c:pt>
                <c:pt idx="654">
                  <c:v>219.78770131771569</c:v>
                </c:pt>
                <c:pt idx="655">
                  <c:v>219.79502196193238</c:v>
                </c:pt>
                <c:pt idx="656">
                  <c:v>219.80234260614907</c:v>
                </c:pt>
                <c:pt idx="657">
                  <c:v>219.80966325036576</c:v>
                </c:pt>
                <c:pt idx="658">
                  <c:v>219.81698389458245</c:v>
                </c:pt>
                <c:pt idx="659">
                  <c:v>219.82430453879914</c:v>
                </c:pt>
                <c:pt idx="660">
                  <c:v>219.83162518301583</c:v>
                </c:pt>
                <c:pt idx="661">
                  <c:v>219.83894582723252</c:v>
                </c:pt>
                <c:pt idx="662">
                  <c:v>219.84626647144921</c:v>
                </c:pt>
                <c:pt idx="663">
                  <c:v>219.8535871156659</c:v>
                </c:pt>
                <c:pt idx="664">
                  <c:v>219.86090775988259</c:v>
                </c:pt>
                <c:pt idx="665">
                  <c:v>219.86822840409928</c:v>
                </c:pt>
                <c:pt idx="666">
                  <c:v>219.87554904831597</c:v>
                </c:pt>
                <c:pt idx="667">
                  <c:v>219.88286969253267</c:v>
                </c:pt>
                <c:pt idx="668">
                  <c:v>219.89019033674936</c:v>
                </c:pt>
                <c:pt idx="669">
                  <c:v>219.89751098096605</c:v>
                </c:pt>
                <c:pt idx="670">
                  <c:v>219.90483162518274</c:v>
                </c:pt>
                <c:pt idx="671">
                  <c:v>219.91215226939943</c:v>
                </c:pt>
                <c:pt idx="672">
                  <c:v>219.91947291361612</c:v>
                </c:pt>
                <c:pt idx="673">
                  <c:v>219.92679355783281</c:v>
                </c:pt>
                <c:pt idx="674">
                  <c:v>219.9341142020495</c:v>
                </c:pt>
                <c:pt idx="675">
                  <c:v>219.94143484626619</c:v>
                </c:pt>
                <c:pt idx="676">
                  <c:v>219.94875549048288</c:v>
                </c:pt>
                <c:pt idx="677">
                  <c:v>219.95607613469957</c:v>
                </c:pt>
                <c:pt idx="678">
                  <c:v>219.96339677891626</c:v>
                </c:pt>
                <c:pt idx="679">
                  <c:v>219.97071742313295</c:v>
                </c:pt>
                <c:pt idx="680">
                  <c:v>219.97803806734964</c:v>
                </c:pt>
                <c:pt idx="681">
                  <c:v>219.98535871156633</c:v>
                </c:pt>
                <c:pt idx="682">
                  <c:v>219.99267935578303</c:v>
                </c:pt>
                <c:pt idx="683">
                  <c:v>219.99999999999972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6C3-478E-82D4-A2A9C407D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5720224"/>
        <c:axId val="705722848"/>
      </c:scatterChart>
      <c:valAx>
        <c:axId val="705720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05722848"/>
        <c:crosses val="autoZero"/>
        <c:crossBetween val="midCat"/>
      </c:valAx>
      <c:valAx>
        <c:axId val="70572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05720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Kasina</a:t>
            </a:r>
            <a:r>
              <a:rPr lang="pl-PL" baseline="0"/>
              <a:t> Wielka-Kluszkowce</a:t>
            </a:r>
            <a:endParaRPr lang="pl-PL"/>
          </a:p>
        </c:rich>
      </c:tx>
      <c:layout>
        <c:manualLayout>
          <c:xMode val="edge"/>
          <c:yMode val="edge"/>
          <c:x val="0.42819134132047926"/>
          <c:y val="2.08010340149552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'Kasina Wielka-Kluszkowice hxLOS'!$E$1</c:f>
              <c:strCache>
                <c:ptCount val="1"/>
                <c:pt idx="0">
                  <c:v>Terrain height [m a.s.l.]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'Kasina Wielka-Kluszkowice hxLOS'!$D$2:$D$326</c:f>
              <c:numCache>
                <c:formatCode>General</c:formatCode>
                <c:ptCount val="325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  <c:pt idx="181">
                  <c:v>18.100000000000001</c:v>
                </c:pt>
                <c:pt idx="182">
                  <c:v>18.2</c:v>
                </c:pt>
                <c:pt idx="183">
                  <c:v>18.3</c:v>
                </c:pt>
                <c:pt idx="184">
                  <c:v>18.399999999999999</c:v>
                </c:pt>
                <c:pt idx="185">
                  <c:v>18.5</c:v>
                </c:pt>
                <c:pt idx="186">
                  <c:v>18.600000000000001</c:v>
                </c:pt>
                <c:pt idx="187">
                  <c:v>18.7</c:v>
                </c:pt>
                <c:pt idx="188">
                  <c:v>18.8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</c:v>
                </c:pt>
                <c:pt idx="193">
                  <c:v>19.3</c:v>
                </c:pt>
                <c:pt idx="194">
                  <c:v>19.399999999999999</c:v>
                </c:pt>
                <c:pt idx="195">
                  <c:v>19.5</c:v>
                </c:pt>
                <c:pt idx="196">
                  <c:v>19.600000000000001</c:v>
                </c:pt>
                <c:pt idx="197">
                  <c:v>19.7</c:v>
                </c:pt>
                <c:pt idx="198">
                  <c:v>19.8</c:v>
                </c:pt>
                <c:pt idx="199">
                  <c:v>19.899999999999999</c:v>
                </c:pt>
                <c:pt idx="200">
                  <c:v>20</c:v>
                </c:pt>
                <c:pt idx="201">
                  <c:v>20.100000000000001</c:v>
                </c:pt>
                <c:pt idx="202">
                  <c:v>20.2</c:v>
                </c:pt>
                <c:pt idx="203">
                  <c:v>20.3</c:v>
                </c:pt>
                <c:pt idx="204">
                  <c:v>20.399999999999999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</c:v>
                </c:pt>
                <c:pt idx="227">
                  <c:v>22.7</c:v>
                </c:pt>
                <c:pt idx="228">
                  <c:v>22.8</c:v>
                </c:pt>
                <c:pt idx="229">
                  <c:v>22.9</c:v>
                </c:pt>
                <c:pt idx="230">
                  <c:v>23</c:v>
                </c:pt>
                <c:pt idx="231">
                  <c:v>23.1</c:v>
                </c:pt>
                <c:pt idx="232">
                  <c:v>23.2</c:v>
                </c:pt>
                <c:pt idx="233">
                  <c:v>23.3</c:v>
                </c:pt>
                <c:pt idx="234">
                  <c:v>23.4</c:v>
                </c:pt>
                <c:pt idx="235">
                  <c:v>23.5</c:v>
                </c:pt>
                <c:pt idx="236">
                  <c:v>23.6</c:v>
                </c:pt>
                <c:pt idx="237">
                  <c:v>23.7</c:v>
                </c:pt>
                <c:pt idx="238">
                  <c:v>23.8</c:v>
                </c:pt>
                <c:pt idx="239">
                  <c:v>23.9</c:v>
                </c:pt>
                <c:pt idx="240">
                  <c:v>24</c:v>
                </c:pt>
                <c:pt idx="241">
                  <c:v>24.1</c:v>
                </c:pt>
                <c:pt idx="242">
                  <c:v>24.2</c:v>
                </c:pt>
                <c:pt idx="243">
                  <c:v>24.3</c:v>
                </c:pt>
                <c:pt idx="244">
                  <c:v>24.4</c:v>
                </c:pt>
                <c:pt idx="245">
                  <c:v>24.5</c:v>
                </c:pt>
                <c:pt idx="246">
                  <c:v>24.6</c:v>
                </c:pt>
                <c:pt idx="247">
                  <c:v>24.7</c:v>
                </c:pt>
                <c:pt idx="248">
                  <c:v>24.8</c:v>
                </c:pt>
                <c:pt idx="249">
                  <c:v>24.9</c:v>
                </c:pt>
                <c:pt idx="250">
                  <c:v>25</c:v>
                </c:pt>
                <c:pt idx="251">
                  <c:v>25.1</c:v>
                </c:pt>
                <c:pt idx="252">
                  <c:v>25.2</c:v>
                </c:pt>
                <c:pt idx="253">
                  <c:v>25.3</c:v>
                </c:pt>
                <c:pt idx="254">
                  <c:v>25.4</c:v>
                </c:pt>
                <c:pt idx="255">
                  <c:v>25.5</c:v>
                </c:pt>
                <c:pt idx="256">
                  <c:v>25.6</c:v>
                </c:pt>
                <c:pt idx="257">
                  <c:v>25.7</c:v>
                </c:pt>
                <c:pt idx="258">
                  <c:v>25.8</c:v>
                </c:pt>
                <c:pt idx="259">
                  <c:v>25.9</c:v>
                </c:pt>
                <c:pt idx="260">
                  <c:v>26</c:v>
                </c:pt>
                <c:pt idx="261">
                  <c:v>26.1</c:v>
                </c:pt>
                <c:pt idx="262">
                  <c:v>26.2</c:v>
                </c:pt>
                <c:pt idx="263">
                  <c:v>26.3</c:v>
                </c:pt>
                <c:pt idx="264">
                  <c:v>26.4</c:v>
                </c:pt>
                <c:pt idx="265">
                  <c:v>26.5</c:v>
                </c:pt>
                <c:pt idx="266">
                  <c:v>26.6</c:v>
                </c:pt>
                <c:pt idx="267">
                  <c:v>26.7</c:v>
                </c:pt>
                <c:pt idx="268">
                  <c:v>26.8</c:v>
                </c:pt>
                <c:pt idx="269">
                  <c:v>26.9</c:v>
                </c:pt>
                <c:pt idx="270">
                  <c:v>27</c:v>
                </c:pt>
                <c:pt idx="271">
                  <c:v>27.1</c:v>
                </c:pt>
                <c:pt idx="272">
                  <c:v>27.2</c:v>
                </c:pt>
                <c:pt idx="273">
                  <c:v>27.3</c:v>
                </c:pt>
                <c:pt idx="274">
                  <c:v>27.4</c:v>
                </c:pt>
                <c:pt idx="275">
                  <c:v>27.5</c:v>
                </c:pt>
                <c:pt idx="276">
                  <c:v>27.6</c:v>
                </c:pt>
                <c:pt idx="277">
                  <c:v>27.7</c:v>
                </c:pt>
                <c:pt idx="278">
                  <c:v>27.8</c:v>
                </c:pt>
                <c:pt idx="279">
                  <c:v>27.9</c:v>
                </c:pt>
                <c:pt idx="280">
                  <c:v>28</c:v>
                </c:pt>
                <c:pt idx="281">
                  <c:v>28.1</c:v>
                </c:pt>
                <c:pt idx="282">
                  <c:v>28.2</c:v>
                </c:pt>
                <c:pt idx="283">
                  <c:v>28.3</c:v>
                </c:pt>
                <c:pt idx="284">
                  <c:v>28.4</c:v>
                </c:pt>
                <c:pt idx="285">
                  <c:v>28.5</c:v>
                </c:pt>
                <c:pt idx="286">
                  <c:v>28.6</c:v>
                </c:pt>
                <c:pt idx="287">
                  <c:v>28.7</c:v>
                </c:pt>
                <c:pt idx="288">
                  <c:v>28.8</c:v>
                </c:pt>
                <c:pt idx="289">
                  <c:v>28.9</c:v>
                </c:pt>
                <c:pt idx="290">
                  <c:v>29</c:v>
                </c:pt>
                <c:pt idx="291">
                  <c:v>29.1</c:v>
                </c:pt>
                <c:pt idx="292">
                  <c:v>29.2</c:v>
                </c:pt>
                <c:pt idx="293">
                  <c:v>29.3</c:v>
                </c:pt>
                <c:pt idx="294">
                  <c:v>29.4</c:v>
                </c:pt>
                <c:pt idx="295">
                  <c:v>29.5</c:v>
                </c:pt>
                <c:pt idx="296">
                  <c:v>29.6</c:v>
                </c:pt>
                <c:pt idx="297">
                  <c:v>29.7</c:v>
                </c:pt>
                <c:pt idx="298">
                  <c:v>29.8</c:v>
                </c:pt>
                <c:pt idx="299">
                  <c:v>29.9</c:v>
                </c:pt>
                <c:pt idx="300">
                  <c:v>30</c:v>
                </c:pt>
                <c:pt idx="301">
                  <c:v>30.1</c:v>
                </c:pt>
                <c:pt idx="302">
                  <c:v>30.2</c:v>
                </c:pt>
                <c:pt idx="303">
                  <c:v>30.3</c:v>
                </c:pt>
                <c:pt idx="304">
                  <c:v>30.4</c:v>
                </c:pt>
                <c:pt idx="305">
                  <c:v>30.5</c:v>
                </c:pt>
                <c:pt idx="306">
                  <c:v>30.6</c:v>
                </c:pt>
                <c:pt idx="307">
                  <c:v>30.7</c:v>
                </c:pt>
                <c:pt idx="308">
                  <c:v>30.8</c:v>
                </c:pt>
                <c:pt idx="309">
                  <c:v>30.9</c:v>
                </c:pt>
                <c:pt idx="310">
                  <c:v>31</c:v>
                </c:pt>
                <c:pt idx="311">
                  <c:v>31.1</c:v>
                </c:pt>
                <c:pt idx="312">
                  <c:v>31.2</c:v>
                </c:pt>
                <c:pt idx="313">
                  <c:v>31.3</c:v>
                </c:pt>
                <c:pt idx="314">
                  <c:v>31.4</c:v>
                </c:pt>
                <c:pt idx="315">
                  <c:v>31.5</c:v>
                </c:pt>
                <c:pt idx="316">
                  <c:v>31.6</c:v>
                </c:pt>
                <c:pt idx="317">
                  <c:v>31.7</c:v>
                </c:pt>
                <c:pt idx="318">
                  <c:v>31.8</c:v>
                </c:pt>
                <c:pt idx="319">
                  <c:v>31.9</c:v>
                </c:pt>
                <c:pt idx="320">
                  <c:v>32</c:v>
                </c:pt>
                <c:pt idx="321">
                  <c:v>32.1</c:v>
                </c:pt>
                <c:pt idx="322">
                  <c:v>32.200000000000003</c:v>
                </c:pt>
                <c:pt idx="323">
                  <c:v>32.299999999999997</c:v>
                </c:pt>
                <c:pt idx="324">
                  <c:v>32.36497</c:v>
                </c:pt>
              </c:numCache>
            </c:numRef>
          </c:xVal>
          <c:yVal>
            <c:numRef>
              <c:f>'Kasina Wielka-Kluszkowice hxLOS'!$E$2:$E$326</c:f>
              <c:numCache>
                <c:formatCode>General</c:formatCode>
                <c:ptCount val="325"/>
                <c:pt idx="0">
                  <c:v>503</c:v>
                </c:pt>
                <c:pt idx="1">
                  <c:v>495</c:v>
                </c:pt>
                <c:pt idx="2">
                  <c:v>500</c:v>
                </c:pt>
                <c:pt idx="3">
                  <c:v>497</c:v>
                </c:pt>
                <c:pt idx="4">
                  <c:v>497</c:v>
                </c:pt>
                <c:pt idx="5">
                  <c:v>506</c:v>
                </c:pt>
                <c:pt idx="6">
                  <c:v>511</c:v>
                </c:pt>
                <c:pt idx="7">
                  <c:v>509</c:v>
                </c:pt>
                <c:pt idx="8">
                  <c:v>516</c:v>
                </c:pt>
                <c:pt idx="9">
                  <c:v>522</c:v>
                </c:pt>
                <c:pt idx="10">
                  <c:v>520</c:v>
                </c:pt>
                <c:pt idx="11">
                  <c:v>520</c:v>
                </c:pt>
                <c:pt idx="12">
                  <c:v>530</c:v>
                </c:pt>
                <c:pt idx="13">
                  <c:v>535</c:v>
                </c:pt>
                <c:pt idx="14">
                  <c:v>545</c:v>
                </c:pt>
                <c:pt idx="15">
                  <c:v>550</c:v>
                </c:pt>
                <c:pt idx="16">
                  <c:v>552</c:v>
                </c:pt>
                <c:pt idx="17">
                  <c:v>557</c:v>
                </c:pt>
                <c:pt idx="18">
                  <c:v>563</c:v>
                </c:pt>
                <c:pt idx="19">
                  <c:v>575</c:v>
                </c:pt>
                <c:pt idx="20">
                  <c:v>576</c:v>
                </c:pt>
                <c:pt idx="21">
                  <c:v>581</c:v>
                </c:pt>
                <c:pt idx="22">
                  <c:v>577</c:v>
                </c:pt>
                <c:pt idx="23">
                  <c:v>563</c:v>
                </c:pt>
                <c:pt idx="24">
                  <c:v>564</c:v>
                </c:pt>
                <c:pt idx="25">
                  <c:v>562</c:v>
                </c:pt>
                <c:pt idx="26">
                  <c:v>563</c:v>
                </c:pt>
                <c:pt idx="27">
                  <c:v>563</c:v>
                </c:pt>
                <c:pt idx="28">
                  <c:v>562</c:v>
                </c:pt>
                <c:pt idx="29">
                  <c:v>567</c:v>
                </c:pt>
                <c:pt idx="30">
                  <c:v>563</c:v>
                </c:pt>
                <c:pt idx="31">
                  <c:v>577</c:v>
                </c:pt>
                <c:pt idx="32">
                  <c:v>589</c:v>
                </c:pt>
                <c:pt idx="33">
                  <c:v>592</c:v>
                </c:pt>
                <c:pt idx="34">
                  <c:v>589</c:v>
                </c:pt>
                <c:pt idx="35">
                  <c:v>587</c:v>
                </c:pt>
                <c:pt idx="36">
                  <c:v>595</c:v>
                </c:pt>
                <c:pt idx="37">
                  <c:v>608</c:v>
                </c:pt>
                <c:pt idx="38">
                  <c:v>624</c:v>
                </c:pt>
                <c:pt idx="39">
                  <c:v>629</c:v>
                </c:pt>
                <c:pt idx="40">
                  <c:v>647</c:v>
                </c:pt>
                <c:pt idx="41">
                  <c:v>661</c:v>
                </c:pt>
                <c:pt idx="42">
                  <c:v>661</c:v>
                </c:pt>
                <c:pt idx="43">
                  <c:v>669</c:v>
                </c:pt>
                <c:pt idx="44">
                  <c:v>648</c:v>
                </c:pt>
                <c:pt idx="45">
                  <c:v>640</c:v>
                </c:pt>
                <c:pt idx="46">
                  <c:v>628</c:v>
                </c:pt>
                <c:pt idx="47">
                  <c:v>633</c:v>
                </c:pt>
                <c:pt idx="48">
                  <c:v>644</c:v>
                </c:pt>
                <c:pt idx="49">
                  <c:v>638</c:v>
                </c:pt>
                <c:pt idx="50">
                  <c:v>647</c:v>
                </c:pt>
                <c:pt idx="51">
                  <c:v>638</c:v>
                </c:pt>
                <c:pt idx="52">
                  <c:v>629</c:v>
                </c:pt>
                <c:pt idx="53">
                  <c:v>626</c:v>
                </c:pt>
                <c:pt idx="54">
                  <c:v>617</c:v>
                </c:pt>
                <c:pt idx="55">
                  <c:v>603</c:v>
                </c:pt>
                <c:pt idx="56">
                  <c:v>589</c:v>
                </c:pt>
                <c:pt idx="57">
                  <c:v>588</c:v>
                </c:pt>
                <c:pt idx="58">
                  <c:v>580</c:v>
                </c:pt>
                <c:pt idx="59">
                  <c:v>579</c:v>
                </c:pt>
                <c:pt idx="60">
                  <c:v>576</c:v>
                </c:pt>
                <c:pt idx="61">
                  <c:v>574</c:v>
                </c:pt>
                <c:pt idx="62">
                  <c:v>571</c:v>
                </c:pt>
                <c:pt idx="63">
                  <c:v>559</c:v>
                </c:pt>
                <c:pt idx="64">
                  <c:v>553</c:v>
                </c:pt>
                <c:pt idx="65">
                  <c:v>552</c:v>
                </c:pt>
                <c:pt idx="66">
                  <c:v>551</c:v>
                </c:pt>
                <c:pt idx="67">
                  <c:v>553</c:v>
                </c:pt>
                <c:pt idx="68">
                  <c:v>554</c:v>
                </c:pt>
                <c:pt idx="69">
                  <c:v>562</c:v>
                </c:pt>
                <c:pt idx="70">
                  <c:v>569</c:v>
                </c:pt>
                <c:pt idx="71">
                  <c:v>579</c:v>
                </c:pt>
                <c:pt idx="72">
                  <c:v>584</c:v>
                </c:pt>
                <c:pt idx="73">
                  <c:v>610</c:v>
                </c:pt>
                <c:pt idx="74">
                  <c:v>623</c:v>
                </c:pt>
                <c:pt idx="75">
                  <c:v>629</c:v>
                </c:pt>
                <c:pt idx="76">
                  <c:v>646</c:v>
                </c:pt>
                <c:pt idx="77">
                  <c:v>655</c:v>
                </c:pt>
                <c:pt idx="78">
                  <c:v>654</c:v>
                </c:pt>
                <c:pt idx="79">
                  <c:v>637</c:v>
                </c:pt>
                <c:pt idx="80">
                  <c:v>628</c:v>
                </c:pt>
                <c:pt idx="81">
                  <c:v>616</c:v>
                </c:pt>
                <c:pt idx="82">
                  <c:v>603</c:v>
                </c:pt>
                <c:pt idx="83">
                  <c:v>591</c:v>
                </c:pt>
                <c:pt idx="84">
                  <c:v>594</c:v>
                </c:pt>
                <c:pt idx="85">
                  <c:v>601</c:v>
                </c:pt>
                <c:pt idx="86">
                  <c:v>619</c:v>
                </c:pt>
                <c:pt idx="87">
                  <c:v>631</c:v>
                </c:pt>
                <c:pt idx="88">
                  <c:v>650</c:v>
                </c:pt>
                <c:pt idx="89">
                  <c:v>682</c:v>
                </c:pt>
                <c:pt idx="90">
                  <c:v>727</c:v>
                </c:pt>
                <c:pt idx="91">
                  <c:v>736</c:v>
                </c:pt>
                <c:pt idx="92">
                  <c:v>736</c:v>
                </c:pt>
                <c:pt idx="93">
                  <c:v>723</c:v>
                </c:pt>
                <c:pt idx="94">
                  <c:v>737</c:v>
                </c:pt>
                <c:pt idx="95">
                  <c:v>757</c:v>
                </c:pt>
                <c:pt idx="96">
                  <c:v>763</c:v>
                </c:pt>
                <c:pt idx="97">
                  <c:v>757</c:v>
                </c:pt>
                <c:pt idx="98">
                  <c:v>734</c:v>
                </c:pt>
                <c:pt idx="99">
                  <c:v>717</c:v>
                </c:pt>
                <c:pt idx="100">
                  <c:v>695</c:v>
                </c:pt>
                <c:pt idx="101">
                  <c:v>684</c:v>
                </c:pt>
                <c:pt idx="102">
                  <c:v>670</c:v>
                </c:pt>
                <c:pt idx="103">
                  <c:v>689</c:v>
                </c:pt>
                <c:pt idx="104">
                  <c:v>728</c:v>
                </c:pt>
                <c:pt idx="105">
                  <c:v>747</c:v>
                </c:pt>
                <c:pt idx="106">
                  <c:v>748</c:v>
                </c:pt>
                <c:pt idx="107">
                  <c:v>747</c:v>
                </c:pt>
                <c:pt idx="108">
                  <c:v>757</c:v>
                </c:pt>
                <c:pt idx="109">
                  <c:v>792</c:v>
                </c:pt>
                <c:pt idx="110">
                  <c:v>813</c:v>
                </c:pt>
                <c:pt idx="111">
                  <c:v>823</c:v>
                </c:pt>
                <c:pt idx="112">
                  <c:v>819</c:v>
                </c:pt>
                <c:pt idx="113">
                  <c:v>795</c:v>
                </c:pt>
                <c:pt idx="114">
                  <c:v>778</c:v>
                </c:pt>
                <c:pt idx="115">
                  <c:v>769</c:v>
                </c:pt>
                <c:pt idx="116">
                  <c:v>743</c:v>
                </c:pt>
                <c:pt idx="117">
                  <c:v>722</c:v>
                </c:pt>
                <c:pt idx="118">
                  <c:v>694</c:v>
                </c:pt>
                <c:pt idx="119">
                  <c:v>678</c:v>
                </c:pt>
                <c:pt idx="120">
                  <c:v>673</c:v>
                </c:pt>
                <c:pt idx="121">
                  <c:v>665</c:v>
                </c:pt>
                <c:pt idx="122">
                  <c:v>659</c:v>
                </c:pt>
                <c:pt idx="123">
                  <c:v>661</c:v>
                </c:pt>
                <c:pt idx="124">
                  <c:v>671</c:v>
                </c:pt>
                <c:pt idx="125">
                  <c:v>674</c:v>
                </c:pt>
                <c:pt idx="126">
                  <c:v>678</c:v>
                </c:pt>
                <c:pt idx="127">
                  <c:v>684</c:v>
                </c:pt>
                <c:pt idx="128">
                  <c:v>678</c:v>
                </c:pt>
                <c:pt idx="129">
                  <c:v>664</c:v>
                </c:pt>
                <c:pt idx="130">
                  <c:v>649</c:v>
                </c:pt>
                <c:pt idx="131">
                  <c:v>630</c:v>
                </c:pt>
                <c:pt idx="132">
                  <c:v>616</c:v>
                </c:pt>
                <c:pt idx="133">
                  <c:v>621</c:v>
                </c:pt>
                <c:pt idx="134">
                  <c:v>618</c:v>
                </c:pt>
                <c:pt idx="135">
                  <c:v>607</c:v>
                </c:pt>
                <c:pt idx="136">
                  <c:v>607</c:v>
                </c:pt>
                <c:pt idx="137">
                  <c:v>606</c:v>
                </c:pt>
                <c:pt idx="138">
                  <c:v>607</c:v>
                </c:pt>
                <c:pt idx="139">
                  <c:v>621</c:v>
                </c:pt>
                <c:pt idx="140">
                  <c:v>621</c:v>
                </c:pt>
                <c:pt idx="141">
                  <c:v>634</c:v>
                </c:pt>
                <c:pt idx="142">
                  <c:v>633</c:v>
                </c:pt>
                <c:pt idx="143">
                  <c:v>648</c:v>
                </c:pt>
                <c:pt idx="144">
                  <c:v>651</c:v>
                </c:pt>
                <c:pt idx="145">
                  <c:v>668</c:v>
                </c:pt>
                <c:pt idx="146">
                  <c:v>699</c:v>
                </c:pt>
                <c:pt idx="147">
                  <c:v>726</c:v>
                </c:pt>
                <c:pt idx="148">
                  <c:v>736</c:v>
                </c:pt>
                <c:pt idx="149">
                  <c:v>719</c:v>
                </c:pt>
                <c:pt idx="150">
                  <c:v>712</c:v>
                </c:pt>
                <c:pt idx="151">
                  <c:v>719</c:v>
                </c:pt>
                <c:pt idx="152">
                  <c:v>754</c:v>
                </c:pt>
                <c:pt idx="153">
                  <c:v>779</c:v>
                </c:pt>
                <c:pt idx="154">
                  <c:v>805</c:v>
                </c:pt>
                <c:pt idx="155">
                  <c:v>829</c:v>
                </c:pt>
                <c:pt idx="156">
                  <c:v>862</c:v>
                </c:pt>
                <c:pt idx="157">
                  <c:v>881</c:v>
                </c:pt>
                <c:pt idx="158">
                  <c:v>888</c:v>
                </c:pt>
                <c:pt idx="159">
                  <c:v>853</c:v>
                </c:pt>
                <c:pt idx="160">
                  <c:v>820</c:v>
                </c:pt>
                <c:pt idx="161">
                  <c:v>802</c:v>
                </c:pt>
                <c:pt idx="162">
                  <c:v>829</c:v>
                </c:pt>
                <c:pt idx="163">
                  <c:v>809</c:v>
                </c:pt>
                <c:pt idx="164">
                  <c:v>833</c:v>
                </c:pt>
                <c:pt idx="165">
                  <c:v>819</c:v>
                </c:pt>
                <c:pt idx="166">
                  <c:v>782</c:v>
                </c:pt>
                <c:pt idx="167">
                  <c:v>737</c:v>
                </c:pt>
                <c:pt idx="168">
                  <c:v>737</c:v>
                </c:pt>
                <c:pt idx="169">
                  <c:v>736</c:v>
                </c:pt>
                <c:pt idx="170">
                  <c:v>768</c:v>
                </c:pt>
                <c:pt idx="171">
                  <c:v>793</c:v>
                </c:pt>
                <c:pt idx="172">
                  <c:v>820</c:v>
                </c:pt>
                <c:pt idx="173">
                  <c:v>846</c:v>
                </c:pt>
                <c:pt idx="174">
                  <c:v>854</c:v>
                </c:pt>
                <c:pt idx="175">
                  <c:v>844</c:v>
                </c:pt>
                <c:pt idx="176">
                  <c:v>845</c:v>
                </c:pt>
                <c:pt idx="177">
                  <c:v>861</c:v>
                </c:pt>
                <c:pt idx="178">
                  <c:v>892</c:v>
                </c:pt>
                <c:pt idx="179">
                  <c:v>909</c:v>
                </c:pt>
                <c:pt idx="180">
                  <c:v>939</c:v>
                </c:pt>
                <c:pt idx="181">
                  <c:v>949</c:v>
                </c:pt>
                <c:pt idx="182">
                  <c:v>940</c:v>
                </c:pt>
                <c:pt idx="183">
                  <c:v>906</c:v>
                </c:pt>
                <c:pt idx="184">
                  <c:v>858</c:v>
                </c:pt>
                <c:pt idx="185">
                  <c:v>861</c:v>
                </c:pt>
                <c:pt idx="186">
                  <c:v>910</c:v>
                </c:pt>
                <c:pt idx="187">
                  <c:v>958</c:v>
                </c:pt>
                <c:pt idx="188">
                  <c:v>967</c:v>
                </c:pt>
                <c:pt idx="189">
                  <c:v>945</c:v>
                </c:pt>
                <c:pt idx="190">
                  <c:v>952</c:v>
                </c:pt>
                <c:pt idx="191">
                  <c:v>953</c:v>
                </c:pt>
                <c:pt idx="192">
                  <c:v>948</c:v>
                </c:pt>
                <c:pt idx="193">
                  <c:v>950</c:v>
                </c:pt>
                <c:pt idx="194">
                  <c:v>994</c:v>
                </c:pt>
                <c:pt idx="195">
                  <c:v>1028</c:v>
                </c:pt>
                <c:pt idx="196">
                  <c:v>1062</c:v>
                </c:pt>
                <c:pt idx="197">
                  <c:v>1057</c:v>
                </c:pt>
                <c:pt idx="198">
                  <c:v>1024</c:v>
                </c:pt>
                <c:pt idx="199">
                  <c:v>1006</c:v>
                </c:pt>
                <c:pt idx="200">
                  <c:v>976</c:v>
                </c:pt>
                <c:pt idx="201">
                  <c:v>940</c:v>
                </c:pt>
                <c:pt idx="202">
                  <c:v>909</c:v>
                </c:pt>
                <c:pt idx="203">
                  <c:v>911</c:v>
                </c:pt>
                <c:pt idx="204">
                  <c:v>938</c:v>
                </c:pt>
                <c:pt idx="205">
                  <c:v>961</c:v>
                </c:pt>
                <c:pt idx="206">
                  <c:v>976</c:v>
                </c:pt>
                <c:pt idx="207">
                  <c:v>988</c:v>
                </c:pt>
                <c:pt idx="208">
                  <c:v>1012</c:v>
                </c:pt>
                <c:pt idx="209">
                  <c:v>1004</c:v>
                </c:pt>
                <c:pt idx="210">
                  <c:v>983</c:v>
                </c:pt>
                <c:pt idx="211">
                  <c:v>959</c:v>
                </c:pt>
                <c:pt idx="212">
                  <c:v>922</c:v>
                </c:pt>
                <c:pt idx="213">
                  <c:v>881</c:v>
                </c:pt>
                <c:pt idx="214">
                  <c:v>861</c:v>
                </c:pt>
                <c:pt idx="215">
                  <c:v>839</c:v>
                </c:pt>
                <c:pt idx="216">
                  <c:v>809</c:v>
                </c:pt>
                <c:pt idx="217">
                  <c:v>855</c:v>
                </c:pt>
                <c:pt idx="218">
                  <c:v>873</c:v>
                </c:pt>
                <c:pt idx="219">
                  <c:v>892</c:v>
                </c:pt>
                <c:pt idx="220">
                  <c:v>879</c:v>
                </c:pt>
                <c:pt idx="221">
                  <c:v>855</c:v>
                </c:pt>
                <c:pt idx="222">
                  <c:v>861</c:v>
                </c:pt>
                <c:pt idx="223">
                  <c:v>872</c:v>
                </c:pt>
                <c:pt idx="224">
                  <c:v>896</c:v>
                </c:pt>
                <c:pt idx="225">
                  <c:v>911</c:v>
                </c:pt>
                <c:pt idx="226">
                  <c:v>908</c:v>
                </c:pt>
                <c:pt idx="227">
                  <c:v>874</c:v>
                </c:pt>
                <c:pt idx="228">
                  <c:v>840</c:v>
                </c:pt>
                <c:pt idx="229">
                  <c:v>814</c:v>
                </c:pt>
                <c:pt idx="230">
                  <c:v>785</c:v>
                </c:pt>
                <c:pt idx="231">
                  <c:v>761</c:v>
                </c:pt>
                <c:pt idx="232">
                  <c:v>738</c:v>
                </c:pt>
                <c:pt idx="233">
                  <c:v>741</c:v>
                </c:pt>
                <c:pt idx="234">
                  <c:v>735</c:v>
                </c:pt>
                <c:pt idx="235">
                  <c:v>746</c:v>
                </c:pt>
                <c:pt idx="236">
                  <c:v>762</c:v>
                </c:pt>
                <c:pt idx="237">
                  <c:v>748</c:v>
                </c:pt>
                <c:pt idx="238">
                  <c:v>724</c:v>
                </c:pt>
                <c:pt idx="239">
                  <c:v>690</c:v>
                </c:pt>
                <c:pt idx="240">
                  <c:v>671</c:v>
                </c:pt>
                <c:pt idx="241">
                  <c:v>657</c:v>
                </c:pt>
                <c:pt idx="242">
                  <c:v>624</c:v>
                </c:pt>
                <c:pt idx="243">
                  <c:v>583</c:v>
                </c:pt>
                <c:pt idx="244">
                  <c:v>581</c:v>
                </c:pt>
                <c:pt idx="245">
                  <c:v>577</c:v>
                </c:pt>
                <c:pt idx="246">
                  <c:v>604</c:v>
                </c:pt>
                <c:pt idx="247">
                  <c:v>624</c:v>
                </c:pt>
                <c:pt idx="248">
                  <c:v>630</c:v>
                </c:pt>
                <c:pt idx="249">
                  <c:v>634</c:v>
                </c:pt>
                <c:pt idx="250">
                  <c:v>654</c:v>
                </c:pt>
                <c:pt idx="251">
                  <c:v>673</c:v>
                </c:pt>
                <c:pt idx="252">
                  <c:v>688</c:v>
                </c:pt>
                <c:pt idx="253">
                  <c:v>724</c:v>
                </c:pt>
                <c:pt idx="254">
                  <c:v>749</c:v>
                </c:pt>
                <c:pt idx="255">
                  <c:v>775</c:v>
                </c:pt>
                <c:pt idx="256">
                  <c:v>787</c:v>
                </c:pt>
                <c:pt idx="257">
                  <c:v>765</c:v>
                </c:pt>
                <c:pt idx="258">
                  <c:v>744</c:v>
                </c:pt>
                <c:pt idx="259">
                  <c:v>739</c:v>
                </c:pt>
                <c:pt idx="260">
                  <c:v>746</c:v>
                </c:pt>
                <c:pt idx="261">
                  <c:v>783</c:v>
                </c:pt>
                <c:pt idx="262">
                  <c:v>801</c:v>
                </c:pt>
                <c:pt idx="263">
                  <c:v>866</c:v>
                </c:pt>
                <c:pt idx="264">
                  <c:v>913</c:v>
                </c:pt>
                <c:pt idx="265">
                  <c:v>905</c:v>
                </c:pt>
                <c:pt idx="266">
                  <c:v>892</c:v>
                </c:pt>
                <c:pt idx="267">
                  <c:v>887</c:v>
                </c:pt>
                <c:pt idx="268">
                  <c:v>854</c:v>
                </c:pt>
                <c:pt idx="269">
                  <c:v>871</c:v>
                </c:pt>
                <c:pt idx="270">
                  <c:v>885</c:v>
                </c:pt>
                <c:pt idx="271">
                  <c:v>883</c:v>
                </c:pt>
                <c:pt idx="272">
                  <c:v>902</c:v>
                </c:pt>
                <c:pt idx="273">
                  <c:v>945</c:v>
                </c:pt>
                <c:pt idx="274">
                  <c:v>981</c:v>
                </c:pt>
                <c:pt idx="275">
                  <c:v>951</c:v>
                </c:pt>
                <c:pt idx="276">
                  <c:v>914</c:v>
                </c:pt>
                <c:pt idx="277">
                  <c:v>913</c:v>
                </c:pt>
                <c:pt idx="278">
                  <c:v>921</c:v>
                </c:pt>
                <c:pt idx="279">
                  <c:v>885</c:v>
                </c:pt>
                <c:pt idx="280">
                  <c:v>867</c:v>
                </c:pt>
                <c:pt idx="281">
                  <c:v>875</c:v>
                </c:pt>
                <c:pt idx="282">
                  <c:v>856</c:v>
                </c:pt>
                <c:pt idx="283">
                  <c:v>841</c:v>
                </c:pt>
                <c:pt idx="284">
                  <c:v>855</c:v>
                </c:pt>
                <c:pt idx="285">
                  <c:v>832</c:v>
                </c:pt>
                <c:pt idx="286">
                  <c:v>817</c:v>
                </c:pt>
                <c:pt idx="287">
                  <c:v>812</c:v>
                </c:pt>
                <c:pt idx="288">
                  <c:v>788</c:v>
                </c:pt>
                <c:pt idx="289">
                  <c:v>727</c:v>
                </c:pt>
                <c:pt idx="290">
                  <c:v>733</c:v>
                </c:pt>
                <c:pt idx="291">
                  <c:v>766</c:v>
                </c:pt>
                <c:pt idx="292">
                  <c:v>786</c:v>
                </c:pt>
                <c:pt idx="293">
                  <c:v>817</c:v>
                </c:pt>
                <c:pt idx="294">
                  <c:v>803</c:v>
                </c:pt>
                <c:pt idx="295">
                  <c:v>761</c:v>
                </c:pt>
                <c:pt idx="296">
                  <c:v>723</c:v>
                </c:pt>
                <c:pt idx="297">
                  <c:v>740</c:v>
                </c:pt>
                <c:pt idx="298">
                  <c:v>751</c:v>
                </c:pt>
                <c:pt idx="299">
                  <c:v>746</c:v>
                </c:pt>
                <c:pt idx="300">
                  <c:v>717</c:v>
                </c:pt>
                <c:pt idx="301">
                  <c:v>696</c:v>
                </c:pt>
                <c:pt idx="302">
                  <c:v>687</c:v>
                </c:pt>
                <c:pt idx="303">
                  <c:v>683</c:v>
                </c:pt>
                <c:pt idx="304">
                  <c:v>701</c:v>
                </c:pt>
                <c:pt idx="305">
                  <c:v>687</c:v>
                </c:pt>
                <c:pt idx="306">
                  <c:v>674</c:v>
                </c:pt>
                <c:pt idx="307">
                  <c:v>666</c:v>
                </c:pt>
                <c:pt idx="308">
                  <c:v>648</c:v>
                </c:pt>
                <c:pt idx="309">
                  <c:v>638</c:v>
                </c:pt>
                <c:pt idx="310">
                  <c:v>615</c:v>
                </c:pt>
                <c:pt idx="311">
                  <c:v>604</c:v>
                </c:pt>
                <c:pt idx="312">
                  <c:v>582</c:v>
                </c:pt>
                <c:pt idx="313">
                  <c:v>582</c:v>
                </c:pt>
                <c:pt idx="314">
                  <c:v>577</c:v>
                </c:pt>
                <c:pt idx="315">
                  <c:v>580</c:v>
                </c:pt>
                <c:pt idx="316">
                  <c:v>577</c:v>
                </c:pt>
                <c:pt idx="317">
                  <c:v>581</c:v>
                </c:pt>
                <c:pt idx="318">
                  <c:v>587</c:v>
                </c:pt>
                <c:pt idx="319">
                  <c:v>583</c:v>
                </c:pt>
                <c:pt idx="320">
                  <c:v>578</c:v>
                </c:pt>
                <c:pt idx="321">
                  <c:v>571</c:v>
                </c:pt>
                <c:pt idx="322">
                  <c:v>571</c:v>
                </c:pt>
                <c:pt idx="323">
                  <c:v>567</c:v>
                </c:pt>
                <c:pt idx="324">
                  <c:v>566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24-4DEE-A4DD-B4D33E1833F2}"/>
            </c:ext>
          </c:extLst>
        </c:ser>
        <c:ser>
          <c:idx val="1"/>
          <c:order val="1"/>
          <c:tx>
            <c:strRef>
              <c:f>'Kasina Wielka-Kluszkowice hxLOS'!$F$1</c:f>
              <c:strCache>
                <c:ptCount val="1"/>
                <c:pt idx="0">
                  <c:v>LOS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'Kasina Wielka-Kluszkowice hxLOS'!$D$2:$D$326</c:f>
              <c:numCache>
                <c:formatCode>General</c:formatCode>
                <c:ptCount val="325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  <c:pt idx="181">
                  <c:v>18.100000000000001</c:v>
                </c:pt>
                <c:pt idx="182">
                  <c:v>18.2</c:v>
                </c:pt>
                <c:pt idx="183">
                  <c:v>18.3</c:v>
                </c:pt>
                <c:pt idx="184">
                  <c:v>18.399999999999999</c:v>
                </c:pt>
                <c:pt idx="185">
                  <c:v>18.5</c:v>
                </c:pt>
                <c:pt idx="186">
                  <c:v>18.600000000000001</c:v>
                </c:pt>
                <c:pt idx="187">
                  <c:v>18.7</c:v>
                </c:pt>
                <c:pt idx="188">
                  <c:v>18.8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</c:v>
                </c:pt>
                <c:pt idx="193">
                  <c:v>19.3</c:v>
                </c:pt>
                <c:pt idx="194">
                  <c:v>19.399999999999999</c:v>
                </c:pt>
                <c:pt idx="195">
                  <c:v>19.5</c:v>
                </c:pt>
                <c:pt idx="196">
                  <c:v>19.600000000000001</c:v>
                </c:pt>
                <c:pt idx="197">
                  <c:v>19.7</c:v>
                </c:pt>
                <c:pt idx="198">
                  <c:v>19.8</c:v>
                </c:pt>
                <c:pt idx="199">
                  <c:v>19.899999999999999</c:v>
                </c:pt>
                <c:pt idx="200">
                  <c:v>20</c:v>
                </c:pt>
                <c:pt idx="201">
                  <c:v>20.100000000000001</c:v>
                </c:pt>
                <c:pt idx="202">
                  <c:v>20.2</c:v>
                </c:pt>
                <c:pt idx="203">
                  <c:v>20.3</c:v>
                </c:pt>
                <c:pt idx="204">
                  <c:v>20.399999999999999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</c:v>
                </c:pt>
                <c:pt idx="227">
                  <c:v>22.7</c:v>
                </c:pt>
                <c:pt idx="228">
                  <c:v>22.8</c:v>
                </c:pt>
                <c:pt idx="229">
                  <c:v>22.9</c:v>
                </c:pt>
                <c:pt idx="230">
                  <c:v>23</c:v>
                </c:pt>
                <c:pt idx="231">
                  <c:v>23.1</c:v>
                </c:pt>
                <c:pt idx="232">
                  <c:v>23.2</c:v>
                </c:pt>
                <c:pt idx="233">
                  <c:v>23.3</c:v>
                </c:pt>
                <c:pt idx="234">
                  <c:v>23.4</c:v>
                </c:pt>
                <c:pt idx="235">
                  <c:v>23.5</c:v>
                </c:pt>
                <c:pt idx="236">
                  <c:v>23.6</c:v>
                </c:pt>
                <c:pt idx="237">
                  <c:v>23.7</c:v>
                </c:pt>
                <c:pt idx="238">
                  <c:v>23.8</c:v>
                </c:pt>
                <c:pt idx="239">
                  <c:v>23.9</c:v>
                </c:pt>
                <c:pt idx="240">
                  <c:v>24</c:v>
                </c:pt>
                <c:pt idx="241">
                  <c:v>24.1</c:v>
                </c:pt>
                <c:pt idx="242">
                  <c:v>24.2</c:v>
                </c:pt>
                <c:pt idx="243">
                  <c:v>24.3</c:v>
                </c:pt>
                <c:pt idx="244">
                  <c:v>24.4</c:v>
                </c:pt>
                <c:pt idx="245">
                  <c:v>24.5</c:v>
                </c:pt>
                <c:pt idx="246">
                  <c:v>24.6</c:v>
                </c:pt>
                <c:pt idx="247">
                  <c:v>24.7</c:v>
                </c:pt>
                <c:pt idx="248">
                  <c:v>24.8</c:v>
                </c:pt>
                <c:pt idx="249">
                  <c:v>24.9</c:v>
                </c:pt>
                <c:pt idx="250">
                  <c:v>25</c:v>
                </c:pt>
                <c:pt idx="251">
                  <c:v>25.1</c:v>
                </c:pt>
                <c:pt idx="252">
                  <c:v>25.2</c:v>
                </c:pt>
                <c:pt idx="253">
                  <c:v>25.3</c:v>
                </c:pt>
                <c:pt idx="254">
                  <c:v>25.4</c:v>
                </c:pt>
                <c:pt idx="255">
                  <c:v>25.5</c:v>
                </c:pt>
                <c:pt idx="256">
                  <c:v>25.6</c:v>
                </c:pt>
                <c:pt idx="257">
                  <c:v>25.7</c:v>
                </c:pt>
                <c:pt idx="258">
                  <c:v>25.8</c:v>
                </c:pt>
                <c:pt idx="259">
                  <c:v>25.9</c:v>
                </c:pt>
                <c:pt idx="260">
                  <c:v>26</c:v>
                </c:pt>
                <c:pt idx="261">
                  <c:v>26.1</c:v>
                </c:pt>
                <c:pt idx="262">
                  <c:v>26.2</c:v>
                </c:pt>
                <c:pt idx="263">
                  <c:v>26.3</c:v>
                </c:pt>
                <c:pt idx="264">
                  <c:v>26.4</c:v>
                </c:pt>
                <c:pt idx="265">
                  <c:v>26.5</c:v>
                </c:pt>
                <c:pt idx="266">
                  <c:v>26.6</c:v>
                </c:pt>
                <c:pt idx="267">
                  <c:v>26.7</c:v>
                </c:pt>
                <c:pt idx="268">
                  <c:v>26.8</c:v>
                </c:pt>
                <c:pt idx="269">
                  <c:v>26.9</c:v>
                </c:pt>
                <c:pt idx="270">
                  <c:v>27</c:v>
                </c:pt>
                <c:pt idx="271">
                  <c:v>27.1</c:v>
                </c:pt>
                <c:pt idx="272">
                  <c:v>27.2</c:v>
                </c:pt>
                <c:pt idx="273">
                  <c:v>27.3</c:v>
                </c:pt>
                <c:pt idx="274">
                  <c:v>27.4</c:v>
                </c:pt>
                <c:pt idx="275">
                  <c:v>27.5</c:v>
                </c:pt>
                <c:pt idx="276">
                  <c:v>27.6</c:v>
                </c:pt>
                <c:pt idx="277">
                  <c:v>27.7</c:v>
                </c:pt>
                <c:pt idx="278">
                  <c:v>27.8</c:v>
                </c:pt>
                <c:pt idx="279">
                  <c:v>27.9</c:v>
                </c:pt>
                <c:pt idx="280">
                  <c:v>28</c:v>
                </c:pt>
                <c:pt idx="281">
                  <c:v>28.1</c:v>
                </c:pt>
                <c:pt idx="282">
                  <c:v>28.2</c:v>
                </c:pt>
                <c:pt idx="283">
                  <c:v>28.3</c:v>
                </c:pt>
                <c:pt idx="284">
                  <c:v>28.4</c:v>
                </c:pt>
                <c:pt idx="285">
                  <c:v>28.5</c:v>
                </c:pt>
                <c:pt idx="286">
                  <c:v>28.6</c:v>
                </c:pt>
                <c:pt idx="287">
                  <c:v>28.7</c:v>
                </c:pt>
                <c:pt idx="288">
                  <c:v>28.8</c:v>
                </c:pt>
                <c:pt idx="289">
                  <c:v>28.9</c:v>
                </c:pt>
                <c:pt idx="290">
                  <c:v>29</c:v>
                </c:pt>
                <c:pt idx="291">
                  <c:v>29.1</c:v>
                </c:pt>
                <c:pt idx="292">
                  <c:v>29.2</c:v>
                </c:pt>
                <c:pt idx="293">
                  <c:v>29.3</c:v>
                </c:pt>
                <c:pt idx="294">
                  <c:v>29.4</c:v>
                </c:pt>
                <c:pt idx="295">
                  <c:v>29.5</c:v>
                </c:pt>
                <c:pt idx="296">
                  <c:v>29.6</c:v>
                </c:pt>
                <c:pt idx="297">
                  <c:v>29.7</c:v>
                </c:pt>
                <c:pt idx="298">
                  <c:v>29.8</c:v>
                </c:pt>
                <c:pt idx="299">
                  <c:v>29.9</c:v>
                </c:pt>
                <c:pt idx="300">
                  <c:v>30</c:v>
                </c:pt>
                <c:pt idx="301">
                  <c:v>30.1</c:v>
                </c:pt>
                <c:pt idx="302">
                  <c:v>30.2</c:v>
                </c:pt>
                <c:pt idx="303">
                  <c:v>30.3</c:v>
                </c:pt>
                <c:pt idx="304">
                  <c:v>30.4</c:v>
                </c:pt>
                <c:pt idx="305">
                  <c:v>30.5</c:v>
                </c:pt>
                <c:pt idx="306">
                  <c:v>30.6</c:v>
                </c:pt>
                <c:pt idx="307">
                  <c:v>30.7</c:v>
                </c:pt>
                <c:pt idx="308">
                  <c:v>30.8</c:v>
                </c:pt>
                <c:pt idx="309">
                  <c:v>30.9</c:v>
                </c:pt>
                <c:pt idx="310">
                  <c:v>31</c:v>
                </c:pt>
                <c:pt idx="311">
                  <c:v>31.1</c:v>
                </c:pt>
                <c:pt idx="312">
                  <c:v>31.2</c:v>
                </c:pt>
                <c:pt idx="313">
                  <c:v>31.3</c:v>
                </c:pt>
                <c:pt idx="314">
                  <c:v>31.4</c:v>
                </c:pt>
                <c:pt idx="315">
                  <c:v>31.5</c:v>
                </c:pt>
                <c:pt idx="316">
                  <c:v>31.6</c:v>
                </c:pt>
                <c:pt idx="317">
                  <c:v>31.7</c:v>
                </c:pt>
                <c:pt idx="318">
                  <c:v>31.8</c:v>
                </c:pt>
                <c:pt idx="319">
                  <c:v>31.9</c:v>
                </c:pt>
                <c:pt idx="320">
                  <c:v>32</c:v>
                </c:pt>
                <c:pt idx="321">
                  <c:v>32.1</c:v>
                </c:pt>
                <c:pt idx="322">
                  <c:v>32.200000000000003</c:v>
                </c:pt>
                <c:pt idx="323">
                  <c:v>32.299999999999997</c:v>
                </c:pt>
                <c:pt idx="324">
                  <c:v>32.36497</c:v>
                </c:pt>
              </c:numCache>
            </c:numRef>
          </c:xVal>
          <c:yVal>
            <c:numRef>
              <c:f>'Kasina Wielka-Kluszkowice hxLOS'!$F$2:$F$326</c:f>
              <c:numCache>
                <c:formatCode>General</c:formatCode>
                <c:ptCount val="325"/>
                <c:pt idx="0">
                  <c:v>653</c:v>
                </c:pt>
                <c:pt idx="1">
                  <c:v>653.04012345679007</c:v>
                </c:pt>
                <c:pt idx="2">
                  <c:v>653.08024691358014</c:v>
                </c:pt>
                <c:pt idx="3">
                  <c:v>653.12037037037021</c:v>
                </c:pt>
                <c:pt idx="4">
                  <c:v>653.16049382716028</c:v>
                </c:pt>
                <c:pt idx="5">
                  <c:v>653.20061728395035</c:v>
                </c:pt>
                <c:pt idx="6">
                  <c:v>653.24074074074042</c:v>
                </c:pt>
                <c:pt idx="7">
                  <c:v>653.28086419753049</c:v>
                </c:pt>
                <c:pt idx="8">
                  <c:v>653.32098765432056</c:v>
                </c:pt>
                <c:pt idx="9">
                  <c:v>653.36111111111063</c:v>
                </c:pt>
                <c:pt idx="10">
                  <c:v>653.4012345679007</c:v>
                </c:pt>
                <c:pt idx="11">
                  <c:v>653.44135802469077</c:v>
                </c:pt>
                <c:pt idx="12">
                  <c:v>653.48148148148084</c:v>
                </c:pt>
                <c:pt idx="13">
                  <c:v>653.52160493827091</c:v>
                </c:pt>
                <c:pt idx="14">
                  <c:v>653.56172839506098</c:v>
                </c:pt>
                <c:pt idx="15">
                  <c:v>653.60185185185105</c:v>
                </c:pt>
                <c:pt idx="16">
                  <c:v>653.64197530864112</c:v>
                </c:pt>
                <c:pt idx="17">
                  <c:v>653.68209876543119</c:v>
                </c:pt>
                <c:pt idx="18">
                  <c:v>653.72222222222126</c:v>
                </c:pt>
                <c:pt idx="19">
                  <c:v>653.76234567901133</c:v>
                </c:pt>
                <c:pt idx="20">
                  <c:v>653.8024691358014</c:v>
                </c:pt>
                <c:pt idx="21">
                  <c:v>653.84259259259147</c:v>
                </c:pt>
                <c:pt idx="22">
                  <c:v>653.88271604938154</c:v>
                </c:pt>
                <c:pt idx="23">
                  <c:v>653.92283950617161</c:v>
                </c:pt>
                <c:pt idx="24">
                  <c:v>653.96296296296168</c:v>
                </c:pt>
                <c:pt idx="25">
                  <c:v>654.00308641975175</c:v>
                </c:pt>
                <c:pt idx="26">
                  <c:v>654.04320987654182</c:v>
                </c:pt>
                <c:pt idx="27">
                  <c:v>654.08333333333189</c:v>
                </c:pt>
                <c:pt idx="28">
                  <c:v>654.12345679012196</c:v>
                </c:pt>
                <c:pt idx="29">
                  <c:v>654.16358024691203</c:v>
                </c:pt>
                <c:pt idx="30">
                  <c:v>654.2037037037021</c:v>
                </c:pt>
                <c:pt idx="31">
                  <c:v>654.24382716049217</c:v>
                </c:pt>
                <c:pt idx="32">
                  <c:v>654.28395061728224</c:v>
                </c:pt>
                <c:pt idx="33">
                  <c:v>654.32407407407231</c:v>
                </c:pt>
                <c:pt idx="34">
                  <c:v>654.36419753086238</c:v>
                </c:pt>
                <c:pt idx="35">
                  <c:v>654.40432098765245</c:v>
                </c:pt>
                <c:pt idx="36">
                  <c:v>654.44444444444252</c:v>
                </c:pt>
                <c:pt idx="37">
                  <c:v>654.48456790123259</c:v>
                </c:pt>
                <c:pt idx="38">
                  <c:v>654.52469135802266</c:v>
                </c:pt>
                <c:pt idx="39">
                  <c:v>654.56481481481273</c:v>
                </c:pt>
                <c:pt idx="40">
                  <c:v>654.6049382716028</c:v>
                </c:pt>
                <c:pt idx="41">
                  <c:v>654.64506172839288</c:v>
                </c:pt>
                <c:pt idx="42">
                  <c:v>654.68518518518295</c:v>
                </c:pt>
                <c:pt idx="43">
                  <c:v>654.72530864197302</c:v>
                </c:pt>
                <c:pt idx="44">
                  <c:v>654.76543209876309</c:v>
                </c:pt>
                <c:pt idx="45">
                  <c:v>654.80555555555316</c:v>
                </c:pt>
                <c:pt idx="46">
                  <c:v>654.84567901234323</c:v>
                </c:pt>
                <c:pt idx="47">
                  <c:v>654.8858024691333</c:v>
                </c:pt>
                <c:pt idx="48">
                  <c:v>654.92592592592337</c:v>
                </c:pt>
                <c:pt idx="49">
                  <c:v>654.96604938271344</c:v>
                </c:pt>
                <c:pt idx="50">
                  <c:v>655.00617283950351</c:v>
                </c:pt>
                <c:pt idx="51">
                  <c:v>655.04629629629358</c:v>
                </c:pt>
                <c:pt idx="52">
                  <c:v>655.08641975308365</c:v>
                </c:pt>
                <c:pt idx="53">
                  <c:v>655.12654320987372</c:v>
                </c:pt>
                <c:pt idx="54">
                  <c:v>655.16666666666379</c:v>
                </c:pt>
                <c:pt idx="55">
                  <c:v>655.20679012345386</c:v>
                </c:pt>
                <c:pt idx="56">
                  <c:v>655.24691358024393</c:v>
                </c:pt>
                <c:pt idx="57">
                  <c:v>655.287037037034</c:v>
                </c:pt>
                <c:pt idx="58">
                  <c:v>655.32716049382407</c:v>
                </c:pt>
                <c:pt idx="59">
                  <c:v>655.36728395061414</c:v>
                </c:pt>
                <c:pt idx="60">
                  <c:v>655.40740740740421</c:v>
                </c:pt>
                <c:pt idx="61">
                  <c:v>655.44753086419428</c:v>
                </c:pt>
                <c:pt idx="62">
                  <c:v>655.48765432098435</c:v>
                </c:pt>
                <c:pt idx="63">
                  <c:v>655.52777777777442</c:v>
                </c:pt>
                <c:pt idx="64">
                  <c:v>655.56790123456449</c:v>
                </c:pt>
                <c:pt idx="65">
                  <c:v>655.60802469135456</c:v>
                </c:pt>
                <c:pt idx="66">
                  <c:v>655.64814814814463</c:v>
                </c:pt>
                <c:pt idx="67">
                  <c:v>655.6882716049347</c:v>
                </c:pt>
                <c:pt idx="68">
                  <c:v>655.72839506172477</c:v>
                </c:pt>
                <c:pt idx="69">
                  <c:v>655.76851851851484</c:v>
                </c:pt>
                <c:pt idx="70">
                  <c:v>655.80864197530491</c:v>
                </c:pt>
                <c:pt idx="71">
                  <c:v>655.84876543209498</c:v>
                </c:pt>
                <c:pt idx="72">
                  <c:v>655.88888888888505</c:v>
                </c:pt>
                <c:pt idx="73">
                  <c:v>655.92901234567512</c:v>
                </c:pt>
                <c:pt idx="74">
                  <c:v>655.96913580246519</c:v>
                </c:pt>
                <c:pt idx="75">
                  <c:v>656.00925925925526</c:v>
                </c:pt>
                <c:pt idx="76">
                  <c:v>656.04938271604533</c:v>
                </c:pt>
                <c:pt idx="77">
                  <c:v>656.0895061728354</c:v>
                </c:pt>
                <c:pt idx="78">
                  <c:v>656.12962962962547</c:v>
                </c:pt>
                <c:pt idx="79">
                  <c:v>656.16975308641554</c:v>
                </c:pt>
                <c:pt idx="80">
                  <c:v>656.20987654320561</c:v>
                </c:pt>
                <c:pt idx="81">
                  <c:v>656.24999999999568</c:v>
                </c:pt>
                <c:pt idx="82">
                  <c:v>656.29012345678575</c:v>
                </c:pt>
                <c:pt idx="83">
                  <c:v>656.33024691357582</c:v>
                </c:pt>
                <c:pt idx="84">
                  <c:v>656.37037037036589</c:v>
                </c:pt>
                <c:pt idx="85">
                  <c:v>656.41049382715596</c:v>
                </c:pt>
                <c:pt idx="86">
                  <c:v>656.45061728394603</c:v>
                </c:pt>
                <c:pt idx="87">
                  <c:v>656.4907407407361</c:v>
                </c:pt>
                <c:pt idx="88">
                  <c:v>656.53086419752617</c:v>
                </c:pt>
                <c:pt idx="89">
                  <c:v>656.57098765431624</c:v>
                </c:pt>
                <c:pt idx="90">
                  <c:v>656.61111111110631</c:v>
                </c:pt>
                <c:pt idx="91">
                  <c:v>656.65123456789638</c:v>
                </c:pt>
                <c:pt idx="92">
                  <c:v>656.69135802468645</c:v>
                </c:pt>
                <c:pt idx="93">
                  <c:v>656.73148148147652</c:v>
                </c:pt>
                <c:pt idx="94">
                  <c:v>656.77160493826659</c:v>
                </c:pt>
                <c:pt idx="95">
                  <c:v>656.81172839505666</c:v>
                </c:pt>
                <c:pt idx="96">
                  <c:v>656.85185185184673</c:v>
                </c:pt>
                <c:pt idx="97">
                  <c:v>656.8919753086368</c:v>
                </c:pt>
                <c:pt idx="98">
                  <c:v>656.93209876542687</c:v>
                </c:pt>
                <c:pt idx="99">
                  <c:v>656.97222222221694</c:v>
                </c:pt>
                <c:pt idx="100">
                  <c:v>657.01234567900701</c:v>
                </c:pt>
                <c:pt idx="101">
                  <c:v>657.05246913579708</c:v>
                </c:pt>
                <c:pt idx="102">
                  <c:v>657.09259259258715</c:v>
                </c:pt>
                <c:pt idx="103">
                  <c:v>657.13271604937722</c:v>
                </c:pt>
                <c:pt idx="104">
                  <c:v>657.17283950616729</c:v>
                </c:pt>
                <c:pt idx="105">
                  <c:v>657.21296296295736</c:v>
                </c:pt>
                <c:pt idx="106">
                  <c:v>657.25308641974743</c:v>
                </c:pt>
                <c:pt idx="107">
                  <c:v>657.2932098765375</c:v>
                </c:pt>
                <c:pt idx="108">
                  <c:v>657.33333333332757</c:v>
                </c:pt>
                <c:pt idx="109">
                  <c:v>657.37345679011764</c:v>
                </c:pt>
                <c:pt idx="110">
                  <c:v>657.41358024690771</c:v>
                </c:pt>
                <c:pt idx="111">
                  <c:v>657.45370370369778</c:v>
                </c:pt>
                <c:pt idx="112">
                  <c:v>657.49382716048785</c:v>
                </c:pt>
                <c:pt idx="113">
                  <c:v>657.53395061727792</c:v>
                </c:pt>
                <c:pt idx="114">
                  <c:v>657.57407407406799</c:v>
                </c:pt>
                <c:pt idx="115">
                  <c:v>657.61419753085806</c:v>
                </c:pt>
                <c:pt idx="116">
                  <c:v>657.65432098764813</c:v>
                </c:pt>
                <c:pt idx="117">
                  <c:v>657.6944444444382</c:v>
                </c:pt>
                <c:pt idx="118">
                  <c:v>657.73456790122827</c:v>
                </c:pt>
                <c:pt idx="119">
                  <c:v>657.77469135801834</c:v>
                </c:pt>
                <c:pt idx="120">
                  <c:v>657.81481481480841</c:v>
                </c:pt>
                <c:pt idx="121">
                  <c:v>657.85493827159848</c:v>
                </c:pt>
                <c:pt idx="122">
                  <c:v>657.89506172838855</c:v>
                </c:pt>
                <c:pt idx="123">
                  <c:v>657.93518518517863</c:v>
                </c:pt>
                <c:pt idx="124">
                  <c:v>657.9753086419687</c:v>
                </c:pt>
                <c:pt idx="125">
                  <c:v>658.01543209875877</c:v>
                </c:pt>
                <c:pt idx="126">
                  <c:v>658.05555555554884</c:v>
                </c:pt>
                <c:pt idx="127">
                  <c:v>658.09567901233891</c:v>
                </c:pt>
                <c:pt idx="128">
                  <c:v>658.13580246912898</c:v>
                </c:pt>
                <c:pt idx="129">
                  <c:v>658.17592592591905</c:v>
                </c:pt>
                <c:pt idx="130">
                  <c:v>658.21604938270912</c:v>
                </c:pt>
                <c:pt idx="131">
                  <c:v>658.25617283949919</c:v>
                </c:pt>
                <c:pt idx="132">
                  <c:v>658.29629629628926</c:v>
                </c:pt>
                <c:pt idx="133">
                  <c:v>658.33641975307933</c:v>
                </c:pt>
                <c:pt idx="134">
                  <c:v>658.3765432098694</c:v>
                </c:pt>
                <c:pt idx="135">
                  <c:v>658.41666666665947</c:v>
                </c:pt>
                <c:pt idx="136">
                  <c:v>658.45679012344954</c:v>
                </c:pt>
                <c:pt idx="137">
                  <c:v>658.49691358023961</c:v>
                </c:pt>
                <c:pt idx="138">
                  <c:v>658.53703703702968</c:v>
                </c:pt>
                <c:pt idx="139">
                  <c:v>658.57716049381975</c:v>
                </c:pt>
                <c:pt idx="140">
                  <c:v>658.61728395060982</c:v>
                </c:pt>
                <c:pt idx="141">
                  <c:v>658.65740740739989</c:v>
                </c:pt>
                <c:pt idx="142">
                  <c:v>658.69753086418996</c:v>
                </c:pt>
                <c:pt idx="143">
                  <c:v>658.73765432098003</c:v>
                </c:pt>
                <c:pt idx="144">
                  <c:v>658.7777777777701</c:v>
                </c:pt>
                <c:pt idx="145">
                  <c:v>658.81790123456017</c:v>
                </c:pt>
                <c:pt idx="146">
                  <c:v>658.85802469135024</c:v>
                </c:pt>
                <c:pt idx="147">
                  <c:v>658.89814814814031</c:v>
                </c:pt>
                <c:pt idx="148">
                  <c:v>658.93827160493038</c:v>
                </c:pt>
                <c:pt idx="149">
                  <c:v>658.97839506172045</c:v>
                </c:pt>
                <c:pt idx="150">
                  <c:v>659.01851851851052</c:v>
                </c:pt>
                <c:pt idx="151">
                  <c:v>659.05864197530059</c:v>
                </c:pt>
                <c:pt idx="152">
                  <c:v>659.09876543209066</c:v>
                </c:pt>
                <c:pt idx="153">
                  <c:v>659.13888888888073</c:v>
                </c:pt>
                <c:pt idx="154">
                  <c:v>659.1790123456708</c:v>
                </c:pt>
                <c:pt idx="155">
                  <c:v>659.21913580246087</c:v>
                </c:pt>
                <c:pt idx="156">
                  <c:v>659.25925925925094</c:v>
                </c:pt>
                <c:pt idx="157">
                  <c:v>659.29938271604101</c:v>
                </c:pt>
                <c:pt idx="158">
                  <c:v>659.33950617283108</c:v>
                </c:pt>
                <c:pt idx="159">
                  <c:v>659.37962962962115</c:v>
                </c:pt>
                <c:pt idx="160">
                  <c:v>659.41975308641122</c:v>
                </c:pt>
                <c:pt idx="161">
                  <c:v>659.45987654320129</c:v>
                </c:pt>
                <c:pt idx="162">
                  <c:v>659.49999999999136</c:v>
                </c:pt>
                <c:pt idx="163">
                  <c:v>659.54012345678143</c:v>
                </c:pt>
                <c:pt idx="164">
                  <c:v>659.5802469135715</c:v>
                </c:pt>
                <c:pt idx="165">
                  <c:v>659.62037037036157</c:v>
                </c:pt>
                <c:pt idx="166">
                  <c:v>659.66049382715164</c:v>
                </c:pt>
                <c:pt idx="167">
                  <c:v>659.70061728394171</c:v>
                </c:pt>
                <c:pt idx="168">
                  <c:v>659.74074074073178</c:v>
                </c:pt>
                <c:pt idx="169">
                  <c:v>659.78086419752185</c:v>
                </c:pt>
                <c:pt idx="170">
                  <c:v>659.82098765431192</c:v>
                </c:pt>
                <c:pt idx="171">
                  <c:v>659.86111111110199</c:v>
                </c:pt>
                <c:pt idx="172">
                  <c:v>659.90123456789206</c:v>
                </c:pt>
                <c:pt idx="173">
                  <c:v>659.94135802468213</c:v>
                </c:pt>
                <c:pt idx="174">
                  <c:v>659.9814814814722</c:v>
                </c:pt>
                <c:pt idx="175">
                  <c:v>660.02160493826227</c:v>
                </c:pt>
                <c:pt idx="176">
                  <c:v>660.06172839505234</c:v>
                </c:pt>
                <c:pt idx="177">
                  <c:v>660.10185185184241</c:v>
                </c:pt>
                <c:pt idx="178">
                  <c:v>660.14197530863248</c:v>
                </c:pt>
                <c:pt idx="179">
                  <c:v>660.18209876542255</c:v>
                </c:pt>
                <c:pt idx="180">
                  <c:v>660.22222222221262</c:v>
                </c:pt>
                <c:pt idx="181">
                  <c:v>660.26234567900269</c:v>
                </c:pt>
                <c:pt idx="182">
                  <c:v>660.30246913579276</c:v>
                </c:pt>
                <c:pt idx="183">
                  <c:v>660.34259259258283</c:v>
                </c:pt>
                <c:pt idx="184">
                  <c:v>660.3827160493729</c:v>
                </c:pt>
                <c:pt idx="185">
                  <c:v>660.42283950616297</c:v>
                </c:pt>
                <c:pt idx="186">
                  <c:v>660.46296296295304</c:v>
                </c:pt>
                <c:pt idx="187">
                  <c:v>660.50308641974311</c:v>
                </c:pt>
                <c:pt idx="188">
                  <c:v>660.54320987653318</c:v>
                </c:pt>
                <c:pt idx="189">
                  <c:v>660.58333333332325</c:v>
                </c:pt>
                <c:pt idx="190">
                  <c:v>660.62345679011332</c:v>
                </c:pt>
                <c:pt idx="191">
                  <c:v>660.66358024690339</c:v>
                </c:pt>
                <c:pt idx="192">
                  <c:v>660.70370370369346</c:v>
                </c:pt>
                <c:pt idx="193">
                  <c:v>660.74382716048353</c:v>
                </c:pt>
                <c:pt idx="194">
                  <c:v>660.7839506172736</c:v>
                </c:pt>
                <c:pt idx="195">
                  <c:v>660.82407407406367</c:v>
                </c:pt>
                <c:pt idx="196">
                  <c:v>660.86419753085374</c:v>
                </c:pt>
                <c:pt idx="197">
                  <c:v>660.90432098764381</c:v>
                </c:pt>
                <c:pt idx="198">
                  <c:v>660.94444444443388</c:v>
                </c:pt>
                <c:pt idx="199">
                  <c:v>660.98456790122395</c:v>
                </c:pt>
                <c:pt idx="200">
                  <c:v>661.02469135801402</c:v>
                </c:pt>
                <c:pt idx="201">
                  <c:v>661.06481481480409</c:v>
                </c:pt>
                <c:pt idx="202">
                  <c:v>661.10493827159416</c:v>
                </c:pt>
                <c:pt idx="203">
                  <c:v>661.14506172838423</c:v>
                </c:pt>
                <c:pt idx="204">
                  <c:v>661.1851851851743</c:v>
                </c:pt>
                <c:pt idx="205">
                  <c:v>661.22530864196438</c:v>
                </c:pt>
                <c:pt idx="206">
                  <c:v>661.26543209875445</c:v>
                </c:pt>
                <c:pt idx="207">
                  <c:v>661.30555555554452</c:v>
                </c:pt>
                <c:pt idx="208">
                  <c:v>661.34567901233459</c:v>
                </c:pt>
                <c:pt idx="209">
                  <c:v>661.38580246912466</c:v>
                </c:pt>
                <c:pt idx="210">
                  <c:v>661.42592592591473</c:v>
                </c:pt>
                <c:pt idx="211">
                  <c:v>661.4660493827048</c:v>
                </c:pt>
                <c:pt idx="212">
                  <c:v>661.50617283949487</c:v>
                </c:pt>
                <c:pt idx="213">
                  <c:v>661.54629629628494</c:v>
                </c:pt>
                <c:pt idx="214">
                  <c:v>661.58641975307501</c:v>
                </c:pt>
                <c:pt idx="215">
                  <c:v>661.62654320986508</c:v>
                </c:pt>
                <c:pt idx="216">
                  <c:v>661.66666666665515</c:v>
                </c:pt>
                <c:pt idx="217">
                  <c:v>661.70679012344522</c:v>
                </c:pt>
                <c:pt idx="218">
                  <c:v>661.74691358023529</c:v>
                </c:pt>
                <c:pt idx="219">
                  <c:v>661.78703703702536</c:v>
                </c:pt>
                <c:pt idx="220">
                  <c:v>661.82716049381543</c:v>
                </c:pt>
                <c:pt idx="221">
                  <c:v>661.8672839506055</c:v>
                </c:pt>
                <c:pt idx="222">
                  <c:v>661.90740740739557</c:v>
                </c:pt>
                <c:pt idx="223">
                  <c:v>661.94753086418564</c:v>
                </c:pt>
                <c:pt idx="224">
                  <c:v>661.98765432097571</c:v>
                </c:pt>
                <c:pt idx="225">
                  <c:v>662.02777777776578</c:v>
                </c:pt>
                <c:pt idx="226">
                  <c:v>662.06790123455585</c:v>
                </c:pt>
                <c:pt idx="227">
                  <c:v>662.10802469134592</c:v>
                </c:pt>
                <c:pt idx="228">
                  <c:v>662.14814814813599</c:v>
                </c:pt>
                <c:pt idx="229">
                  <c:v>662.18827160492606</c:v>
                </c:pt>
                <c:pt idx="230">
                  <c:v>662.22839506171613</c:v>
                </c:pt>
                <c:pt idx="231">
                  <c:v>662.2685185185062</c:v>
                </c:pt>
                <c:pt idx="232">
                  <c:v>662.30864197529627</c:v>
                </c:pt>
                <c:pt idx="233">
                  <c:v>662.34876543208634</c:v>
                </c:pt>
                <c:pt idx="234">
                  <c:v>662.38888888887641</c:v>
                </c:pt>
                <c:pt idx="235">
                  <c:v>662.42901234566648</c:v>
                </c:pt>
                <c:pt idx="236">
                  <c:v>662.46913580245655</c:v>
                </c:pt>
                <c:pt idx="237">
                  <c:v>662.50925925924662</c:v>
                </c:pt>
                <c:pt idx="238">
                  <c:v>662.54938271603669</c:v>
                </c:pt>
                <c:pt idx="239">
                  <c:v>662.58950617282676</c:v>
                </c:pt>
                <c:pt idx="240">
                  <c:v>662.62962962961683</c:v>
                </c:pt>
                <c:pt idx="241">
                  <c:v>662.6697530864069</c:v>
                </c:pt>
                <c:pt idx="242">
                  <c:v>662.70987654319697</c:v>
                </c:pt>
                <c:pt idx="243">
                  <c:v>662.74999999998704</c:v>
                </c:pt>
                <c:pt idx="244">
                  <c:v>662.79012345677711</c:v>
                </c:pt>
                <c:pt idx="245">
                  <c:v>662.83024691356718</c:v>
                </c:pt>
                <c:pt idx="246">
                  <c:v>662.87037037035725</c:v>
                </c:pt>
                <c:pt idx="247">
                  <c:v>662.91049382714732</c:v>
                </c:pt>
                <c:pt idx="248">
                  <c:v>662.95061728393739</c:v>
                </c:pt>
                <c:pt idx="249">
                  <c:v>662.99074074072746</c:v>
                </c:pt>
                <c:pt idx="250">
                  <c:v>663.03086419751753</c:v>
                </c:pt>
                <c:pt idx="251">
                  <c:v>663.0709876543076</c:v>
                </c:pt>
                <c:pt idx="252">
                  <c:v>663.11111111109767</c:v>
                </c:pt>
                <c:pt idx="253">
                  <c:v>663.15123456788774</c:v>
                </c:pt>
                <c:pt idx="254">
                  <c:v>663.19135802467781</c:v>
                </c:pt>
                <c:pt idx="255">
                  <c:v>663.23148148146788</c:v>
                </c:pt>
                <c:pt idx="256">
                  <c:v>663.27160493825795</c:v>
                </c:pt>
                <c:pt idx="257">
                  <c:v>663.31172839504802</c:v>
                </c:pt>
                <c:pt idx="258">
                  <c:v>663.35185185183809</c:v>
                </c:pt>
                <c:pt idx="259">
                  <c:v>663.39197530862816</c:v>
                </c:pt>
                <c:pt idx="260">
                  <c:v>663.43209876541823</c:v>
                </c:pt>
                <c:pt idx="261">
                  <c:v>663.4722222222083</c:v>
                </c:pt>
                <c:pt idx="262">
                  <c:v>663.51234567899837</c:v>
                </c:pt>
                <c:pt idx="263">
                  <c:v>663.55246913578844</c:v>
                </c:pt>
                <c:pt idx="264">
                  <c:v>663.59259259257851</c:v>
                </c:pt>
                <c:pt idx="265">
                  <c:v>663.63271604936858</c:v>
                </c:pt>
                <c:pt idx="266">
                  <c:v>663.67283950615865</c:v>
                </c:pt>
                <c:pt idx="267">
                  <c:v>663.71296296294872</c:v>
                </c:pt>
                <c:pt idx="268">
                  <c:v>663.75308641973879</c:v>
                </c:pt>
                <c:pt idx="269">
                  <c:v>663.79320987652886</c:v>
                </c:pt>
                <c:pt idx="270">
                  <c:v>663.83333333331893</c:v>
                </c:pt>
                <c:pt idx="271">
                  <c:v>663.873456790109</c:v>
                </c:pt>
                <c:pt idx="272">
                  <c:v>663.91358024689907</c:v>
                </c:pt>
                <c:pt idx="273">
                  <c:v>663.95370370368914</c:v>
                </c:pt>
                <c:pt idx="274">
                  <c:v>663.99382716047921</c:v>
                </c:pt>
                <c:pt idx="275">
                  <c:v>664.03395061726928</c:v>
                </c:pt>
                <c:pt idx="276">
                  <c:v>664.07407407405935</c:v>
                </c:pt>
                <c:pt idx="277">
                  <c:v>664.11419753084942</c:v>
                </c:pt>
                <c:pt idx="278">
                  <c:v>664.15432098763949</c:v>
                </c:pt>
                <c:pt idx="279">
                  <c:v>664.19444444442956</c:v>
                </c:pt>
                <c:pt idx="280">
                  <c:v>664.23456790121963</c:v>
                </c:pt>
                <c:pt idx="281">
                  <c:v>664.2746913580097</c:v>
                </c:pt>
                <c:pt idx="282">
                  <c:v>664.31481481479977</c:v>
                </c:pt>
                <c:pt idx="283">
                  <c:v>664.35493827158984</c:v>
                </c:pt>
                <c:pt idx="284">
                  <c:v>664.39506172837991</c:v>
                </c:pt>
                <c:pt idx="285">
                  <c:v>664.43518518516998</c:v>
                </c:pt>
                <c:pt idx="286">
                  <c:v>664.47530864196005</c:v>
                </c:pt>
                <c:pt idx="287">
                  <c:v>664.51543209875013</c:v>
                </c:pt>
                <c:pt idx="288">
                  <c:v>664.5555555555402</c:v>
                </c:pt>
                <c:pt idx="289">
                  <c:v>664.59567901233027</c:v>
                </c:pt>
                <c:pt idx="290">
                  <c:v>664.63580246912034</c:v>
                </c:pt>
                <c:pt idx="291">
                  <c:v>664.67592592591041</c:v>
                </c:pt>
                <c:pt idx="292">
                  <c:v>664.71604938270048</c:v>
                </c:pt>
                <c:pt idx="293">
                  <c:v>664.75617283949055</c:v>
                </c:pt>
                <c:pt idx="294">
                  <c:v>664.79629629628062</c:v>
                </c:pt>
                <c:pt idx="295">
                  <c:v>664.83641975307069</c:v>
                </c:pt>
                <c:pt idx="296">
                  <c:v>664.87654320986076</c:v>
                </c:pt>
                <c:pt idx="297">
                  <c:v>664.91666666665083</c:v>
                </c:pt>
                <c:pt idx="298">
                  <c:v>664.9567901234409</c:v>
                </c:pt>
                <c:pt idx="299">
                  <c:v>664.99691358023097</c:v>
                </c:pt>
                <c:pt idx="300">
                  <c:v>665.03703703702104</c:v>
                </c:pt>
                <c:pt idx="301">
                  <c:v>665.07716049381111</c:v>
                </c:pt>
                <c:pt idx="302">
                  <c:v>665.11728395060118</c:v>
                </c:pt>
                <c:pt idx="303">
                  <c:v>665.15740740739125</c:v>
                </c:pt>
                <c:pt idx="304">
                  <c:v>665.19753086418132</c:v>
                </c:pt>
                <c:pt idx="305">
                  <c:v>665.23765432097139</c:v>
                </c:pt>
                <c:pt idx="306">
                  <c:v>665.27777777776146</c:v>
                </c:pt>
                <c:pt idx="307">
                  <c:v>665.31790123455153</c:v>
                </c:pt>
                <c:pt idx="308">
                  <c:v>665.3580246913416</c:v>
                </c:pt>
                <c:pt idx="309">
                  <c:v>665.39814814813167</c:v>
                </c:pt>
                <c:pt idx="310">
                  <c:v>665.43827160492174</c:v>
                </c:pt>
                <c:pt idx="311">
                  <c:v>665.47839506171181</c:v>
                </c:pt>
                <c:pt idx="312">
                  <c:v>665.51851851850188</c:v>
                </c:pt>
                <c:pt idx="313">
                  <c:v>665.55864197529195</c:v>
                </c:pt>
                <c:pt idx="314">
                  <c:v>665.59876543208202</c:v>
                </c:pt>
                <c:pt idx="315">
                  <c:v>665.63888888887209</c:v>
                </c:pt>
                <c:pt idx="316">
                  <c:v>665.67901234566216</c:v>
                </c:pt>
                <c:pt idx="317">
                  <c:v>665.71913580245223</c:v>
                </c:pt>
                <c:pt idx="318">
                  <c:v>665.7592592592423</c:v>
                </c:pt>
                <c:pt idx="319">
                  <c:v>665.79938271603237</c:v>
                </c:pt>
                <c:pt idx="320">
                  <c:v>665.83950617282244</c:v>
                </c:pt>
                <c:pt idx="321">
                  <c:v>665.87962962961251</c:v>
                </c:pt>
                <c:pt idx="322">
                  <c:v>665.91975308640258</c:v>
                </c:pt>
                <c:pt idx="323">
                  <c:v>665.95987654319265</c:v>
                </c:pt>
                <c:pt idx="324">
                  <c:v>665.99999999998272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E24-4DEE-A4DD-B4D33E1833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1153888"/>
        <c:axId val="611152576"/>
      </c:scatterChart>
      <c:valAx>
        <c:axId val="611153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611152576"/>
        <c:crosses val="autoZero"/>
        <c:crossBetween val="midCat"/>
      </c:valAx>
      <c:valAx>
        <c:axId val="61115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61115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Nowy</a:t>
            </a:r>
            <a:r>
              <a:rPr lang="pl-PL" baseline="0"/>
              <a:t> Sącz - Rąbek Zdrój</a:t>
            </a:r>
            <a:endParaRPr lang="pl-P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6.2915640740469542E-2"/>
          <c:y val="0.117350882926854"/>
          <c:w val="0.91964134864417768"/>
          <c:h val="0.75656530920533127"/>
        </c:manualLayout>
      </c:layout>
      <c:scatterChart>
        <c:scatterStyle val="lineMarker"/>
        <c:varyColors val="0"/>
        <c:ser>
          <c:idx val="0"/>
          <c:order val="0"/>
          <c:tx>
            <c:strRef>
              <c:f>'[1]profile (22)'!$E$1</c:f>
              <c:strCache>
                <c:ptCount val="1"/>
                <c:pt idx="0">
                  <c:v>Terrain height [m a.s.l.]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'[1]profile (22)'!$D$2:$D$515</c:f>
              <c:numCache>
                <c:formatCode>General</c:formatCode>
                <c:ptCount val="514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  <c:pt idx="181">
                  <c:v>18.100000000000001</c:v>
                </c:pt>
                <c:pt idx="182">
                  <c:v>18.2</c:v>
                </c:pt>
                <c:pt idx="183">
                  <c:v>18.3</c:v>
                </c:pt>
                <c:pt idx="184">
                  <c:v>18.399999999999999</c:v>
                </c:pt>
                <c:pt idx="185">
                  <c:v>18.5</c:v>
                </c:pt>
                <c:pt idx="186">
                  <c:v>18.600000000000001</c:v>
                </c:pt>
                <c:pt idx="187">
                  <c:v>18.7</c:v>
                </c:pt>
                <c:pt idx="188">
                  <c:v>18.8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</c:v>
                </c:pt>
                <c:pt idx="193">
                  <c:v>19.3</c:v>
                </c:pt>
                <c:pt idx="194">
                  <c:v>19.399999999999999</c:v>
                </c:pt>
                <c:pt idx="195">
                  <c:v>19.5</c:v>
                </c:pt>
                <c:pt idx="196">
                  <c:v>19.600000000000001</c:v>
                </c:pt>
                <c:pt idx="197">
                  <c:v>19.7</c:v>
                </c:pt>
                <c:pt idx="198">
                  <c:v>19.8</c:v>
                </c:pt>
                <c:pt idx="199">
                  <c:v>19.899999999999999</c:v>
                </c:pt>
                <c:pt idx="200">
                  <c:v>20</c:v>
                </c:pt>
                <c:pt idx="201">
                  <c:v>20.100000000000001</c:v>
                </c:pt>
                <c:pt idx="202">
                  <c:v>20.2</c:v>
                </c:pt>
                <c:pt idx="203">
                  <c:v>20.3</c:v>
                </c:pt>
                <c:pt idx="204">
                  <c:v>20.399999999999999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</c:v>
                </c:pt>
                <c:pt idx="227">
                  <c:v>22.7</c:v>
                </c:pt>
                <c:pt idx="228">
                  <c:v>22.8</c:v>
                </c:pt>
                <c:pt idx="229">
                  <c:v>22.9</c:v>
                </c:pt>
                <c:pt idx="230">
                  <c:v>23</c:v>
                </c:pt>
                <c:pt idx="231">
                  <c:v>23.1</c:v>
                </c:pt>
                <c:pt idx="232">
                  <c:v>23.2</c:v>
                </c:pt>
                <c:pt idx="233">
                  <c:v>23.3</c:v>
                </c:pt>
                <c:pt idx="234">
                  <c:v>23.4</c:v>
                </c:pt>
                <c:pt idx="235">
                  <c:v>23.5</c:v>
                </c:pt>
                <c:pt idx="236">
                  <c:v>23.6</c:v>
                </c:pt>
                <c:pt idx="237">
                  <c:v>23.7</c:v>
                </c:pt>
                <c:pt idx="238">
                  <c:v>23.8</c:v>
                </c:pt>
                <c:pt idx="239">
                  <c:v>23.9</c:v>
                </c:pt>
                <c:pt idx="240">
                  <c:v>24</c:v>
                </c:pt>
                <c:pt idx="241">
                  <c:v>24.1</c:v>
                </c:pt>
                <c:pt idx="242">
                  <c:v>24.2</c:v>
                </c:pt>
                <c:pt idx="243">
                  <c:v>24.3</c:v>
                </c:pt>
                <c:pt idx="244">
                  <c:v>24.4</c:v>
                </c:pt>
                <c:pt idx="245">
                  <c:v>24.5</c:v>
                </c:pt>
                <c:pt idx="246">
                  <c:v>24.6</c:v>
                </c:pt>
                <c:pt idx="247">
                  <c:v>24.7</c:v>
                </c:pt>
                <c:pt idx="248">
                  <c:v>24.8</c:v>
                </c:pt>
                <c:pt idx="249">
                  <c:v>24.9</c:v>
                </c:pt>
                <c:pt idx="250">
                  <c:v>25</c:v>
                </c:pt>
                <c:pt idx="251">
                  <c:v>25.1</c:v>
                </c:pt>
                <c:pt idx="252">
                  <c:v>25.2</c:v>
                </c:pt>
                <c:pt idx="253">
                  <c:v>25.3</c:v>
                </c:pt>
                <c:pt idx="254">
                  <c:v>25.4</c:v>
                </c:pt>
                <c:pt idx="255">
                  <c:v>25.5</c:v>
                </c:pt>
                <c:pt idx="256">
                  <c:v>25.6</c:v>
                </c:pt>
                <c:pt idx="257">
                  <c:v>25.7</c:v>
                </c:pt>
                <c:pt idx="258">
                  <c:v>25.8</c:v>
                </c:pt>
                <c:pt idx="259">
                  <c:v>25.9</c:v>
                </c:pt>
                <c:pt idx="260">
                  <c:v>26</c:v>
                </c:pt>
                <c:pt idx="261">
                  <c:v>26.1</c:v>
                </c:pt>
                <c:pt idx="262">
                  <c:v>26.2</c:v>
                </c:pt>
                <c:pt idx="263">
                  <c:v>26.3</c:v>
                </c:pt>
                <c:pt idx="264">
                  <c:v>26.4</c:v>
                </c:pt>
                <c:pt idx="265">
                  <c:v>26.5</c:v>
                </c:pt>
                <c:pt idx="266">
                  <c:v>26.6</c:v>
                </c:pt>
                <c:pt idx="267">
                  <c:v>26.7</c:v>
                </c:pt>
                <c:pt idx="268">
                  <c:v>26.8</c:v>
                </c:pt>
                <c:pt idx="269">
                  <c:v>26.9</c:v>
                </c:pt>
                <c:pt idx="270">
                  <c:v>27</c:v>
                </c:pt>
                <c:pt idx="271">
                  <c:v>27.1</c:v>
                </c:pt>
                <c:pt idx="272">
                  <c:v>27.2</c:v>
                </c:pt>
                <c:pt idx="273">
                  <c:v>27.3</c:v>
                </c:pt>
                <c:pt idx="274">
                  <c:v>27.4</c:v>
                </c:pt>
                <c:pt idx="275">
                  <c:v>27.5</c:v>
                </c:pt>
                <c:pt idx="276">
                  <c:v>27.6</c:v>
                </c:pt>
                <c:pt idx="277">
                  <c:v>27.7</c:v>
                </c:pt>
                <c:pt idx="278">
                  <c:v>27.8</c:v>
                </c:pt>
                <c:pt idx="279">
                  <c:v>27.9</c:v>
                </c:pt>
                <c:pt idx="280">
                  <c:v>28</c:v>
                </c:pt>
                <c:pt idx="281">
                  <c:v>28.1</c:v>
                </c:pt>
                <c:pt idx="282">
                  <c:v>28.2</c:v>
                </c:pt>
                <c:pt idx="283">
                  <c:v>28.3</c:v>
                </c:pt>
                <c:pt idx="284">
                  <c:v>28.4</c:v>
                </c:pt>
                <c:pt idx="285">
                  <c:v>28.5</c:v>
                </c:pt>
                <c:pt idx="286">
                  <c:v>28.6</c:v>
                </c:pt>
                <c:pt idx="287">
                  <c:v>28.7</c:v>
                </c:pt>
                <c:pt idx="288">
                  <c:v>28.8</c:v>
                </c:pt>
                <c:pt idx="289">
                  <c:v>28.9</c:v>
                </c:pt>
                <c:pt idx="290">
                  <c:v>29</c:v>
                </c:pt>
                <c:pt idx="291">
                  <c:v>29.1</c:v>
                </c:pt>
                <c:pt idx="292">
                  <c:v>29.2</c:v>
                </c:pt>
                <c:pt idx="293">
                  <c:v>29.3</c:v>
                </c:pt>
                <c:pt idx="294">
                  <c:v>29.4</c:v>
                </c:pt>
                <c:pt idx="295">
                  <c:v>29.5</c:v>
                </c:pt>
                <c:pt idx="296">
                  <c:v>29.6</c:v>
                </c:pt>
                <c:pt idx="297">
                  <c:v>29.7</c:v>
                </c:pt>
                <c:pt idx="298">
                  <c:v>29.8</c:v>
                </c:pt>
                <c:pt idx="299">
                  <c:v>29.9</c:v>
                </c:pt>
                <c:pt idx="300">
                  <c:v>30</c:v>
                </c:pt>
                <c:pt idx="301">
                  <c:v>30.1</c:v>
                </c:pt>
                <c:pt idx="302">
                  <c:v>30.2</c:v>
                </c:pt>
                <c:pt idx="303">
                  <c:v>30.3</c:v>
                </c:pt>
                <c:pt idx="304">
                  <c:v>30.4</c:v>
                </c:pt>
                <c:pt idx="305">
                  <c:v>30.5</c:v>
                </c:pt>
                <c:pt idx="306">
                  <c:v>30.6</c:v>
                </c:pt>
                <c:pt idx="307">
                  <c:v>30.7</c:v>
                </c:pt>
                <c:pt idx="308">
                  <c:v>30.8</c:v>
                </c:pt>
                <c:pt idx="309">
                  <c:v>30.9</c:v>
                </c:pt>
                <c:pt idx="310">
                  <c:v>31</c:v>
                </c:pt>
                <c:pt idx="311">
                  <c:v>31.1</c:v>
                </c:pt>
                <c:pt idx="312">
                  <c:v>31.2</c:v>
                </c:pt>
                <c:pt idx="313">
                  <c:v>31.3</c:v>
                </c:pt>
                <c:pt idx="314">
                  <c:v>31.4</c:v>
                </c:pt>
                <c:pt idx="315">
                  <c:v>31.5</c:v>
                </c:pt>
                <c:pt idx="316">
                  <c:v>31.6</c:v>
                </c:pt>
                <c:pt idx="317">
                  <c:v>31.7</c:v>
                </c:pt>
                <c:pt idx="318">
                  <c:v>31.8</c:v>
                </c:pt>
                <c:pt idx="319">
                  <c:v>31.9</c:v>
                </c:pt>
                <c:pt idx="320">
                  <c:v>32</c:v>
                </c:pt>
                <c:pt idx="321">
                  <c:v>32.1</c:v>
                </c:pt>
                <c:pt idx="322">
                  <c:v>32.200000000000003</c:v>
                </c:pt>
                <c:pt idx="323">
                  <c:v>32.299999999999997</c:v>
                </c:pt>
                <c:pt idx="324">
                  <c:v>32.4</c:v>
                </c:pt>
                <c:pt idx="325">
                  <c:v>32.5</c:v>
                </c:pt>
                <c:pt idx="326">
                  <c:v>32.6</c:v>
                </c:pt>
                <c:pt idx="327">
                  <c:v>32.700000000000003</c:v>
                </c:pt>
                <c:pt idx="328">
                  <c:v>32.799999999999997</c:v>
                </c:pt>
                <c:pt idx="329">
                  <c:v>32.9</c:v>
                </c:pt>
                <c:pt idx="330">
                  <c:v>33</c:v>
                </c:pt>
                <c:pt idx="331">
                  <c:v>33.1</c:v>
                </c:pt>
                <c:pt idx="332">
                  <c:v>33.200000000000003</c:v>
                </c:pt>
                <c:pt idx="333">
                  <c:v>33.299999999999997</c:v>
                </c:pt>
                <c:pt idx="334">
                  <c:v>33.4</c:v>
                </c:pt>
                <c:pt idx="335">
                  <c:v>33.5</c:v>
                </c:pt>
                <c:pt idx="336">
                  <c:v>33.6</c:v>
                </c:pt>
                <c:pt idx="337">
                  <c:v>33.700000000000003</c:v>
                </c:pt>
                <c:pt idx="338">
                  <c:v>33.799999999999997</c:v>
                </c:pt>
                <c:pt idx="339">
                  <c:v>33.9</c:v>
                </c:pt>
                <c:pt idx="340">
                  <c:v>34</c:v>
                </c:pt>
                <c:pt idx="341">
                  <c:v>34.1</c:v>
                </c:pt>
                <c:pt idx="342">
                  <c:v>34.200000000000003</c:v>
                </c:pt>
                <c:pt idx="343">
                  <c:v>34.299999999999997</c:v>
                </c:pt>
                <c:pt idx="344">
                  <c:v>34.4</c:v>
                </c:pt>
                <c:pt idx="345">
                  <c:v>34.5</c:v>
                </c:pt>
                <c:pt idx="346">
                  <c:v>34.6</c:v>
                </c:pt>
                <c:pt idx="347">
                  <c:v>34.700000000000003</c:v>
                </c:pt>
                <c:pt idx="348">
                  <c:v>34.799999999999997</c:v>
                </c:pt>
                <c:pt idx="349">
                  <c:v>34.9</c:v>
                </c:pt>
                <c:pt idx="350">
                  <c:v>35</c:v>
                </c:pt>
                <c:pt idx="351">
                  <c:v>35.1</c:v>
                </c:pt>
                <c:pt idx="352">
                  <c:v>35.200000000000003</c:v>
                </c:pt>
                <c:pt idx="353">
                  <c:v>35.299999999999997</c:v>
                </c:pt>
                <c:pt idx="354">
                  <c:v>35.4</c:v>
                </c:pt>
                <c:pt idx="355">
                  <c:v>35.5</c:v>
                </c:pt>
                <c:pt idx="356">
                  <c:v>35.6</c:v>
                </c:pt>
                <c:pt idx="357">
                  <c:v>35.700000000000003</c:v>
                </c:pt>
                <c:pt idx="358">
                  <c:v>35.799999999999997</c:v>
                </c:pt>
                <c:pt idx="359">
                  <c:v>35.9</c:v>
                </c:pt>
                <c:pt idx="360">
                  <c:v>36</c:v>
                </c:pt>
                <c:pt idx="361">
                  <c:v>36.1</c:v>
                </c:pt>
                <c:pt idx="362">
                  <c:v>36.200000000000003</c:v>
                </c:pt>
                <c:pt idx="363">
                  <c:v>36.299999999999997</c:v>
                </c:pt>
                <c:pt idx="364">
                  <c:v>36.4</c:v>
                </c:pt>
                <c:pt idx="365">
                  <c:v>36.5</c:v>
                </c:pt>
                <c:pt idx="366">
                  <c:v>36.6</c:v>
                </c:pt>
                <c:pt idx="367">
                  <c:v>36.700000000000003</c:v>
                </c:pt>
                <c:pt idx="368">
                  <c:v>36.799999999999997</c:v>
                </c:pt>
                <c:pt idx="369">
                  <c:v>36.9</c:v>
                </c:pt>
                <c:pt idx="370">
                  <c:v>37</c:v>
                </c:pt>
                <c:pt idx="371">
                  <c:v>37.1</c:v>
                </c:pt>
                <c:pt idx="372">
                  <c:v>37.200000000000003</c:v>
                </c:pt>
                <c:pt idx="373">
                  <c:v>37.299999999999997</c:v>
                </c:pt>
                <c:pt idx="374">
                  <c:v>37.4</c:v>
                </c:pt>
                <c:pt idx="375">
                  <c:v>37.5</c:v>
                </c:pt>
                <c:pt idx="376">
                  <c:v>37.6</c:v>
                </c:pt>
                <c:pt idx="377">
                  <c:v>37.700000000000003</c:v>
                </c:pt>
                <c:pt idx="378">
                  <c:v>37.799999999999997</c:v>
                </c:pt>
                <c:pt idx="379">
                  <c:v>37.9</c:v>
                </c:pt>
                <c:pt idx="380">
                  <c:v>38</c:v>
                </c:pt>
                <c:pt idx="381">
                  <c:v>38.1</c:v>
                </c:pt>
                <c:pt idx="382">
                  <c:v>38.200000000000003</c:v>
                </c:pt>
                <c:pt idx="383">
                  <c:v>38.299999999999997</c:v>
                </c:pt>
                <c:pt idx="384">
                  <c:v>38.4</c:v>
                </c:pt>
                <c:pt idx="385">
                  <c:v>38.5</c:v>
                </c:pt>
                <c:pt idx="386">
                  <c:v>38.6</c:v>
                </c:pt>
                <c:pt idx="387">
                  <c:v>38.700000000000003</c:v>
                </c:pt>
                <c:pt idx="388">
                  <c:v>38.799999999999997</c:v>
                </c:pt>
                <c:pt idx="389">
                  <c:v>38.9</c:v>
                </c:pt>
                <c:pt idx="390">
                  <c:v>39</c:v>
                </c:pt>
                <c:pt idx="391">
                  <c:v>39.1</c:v>
                </c:pt>
                <c:pt idx="392">
                  <c:v>39.200000000000003</c:v>
                </c:pt>
                <c:pt idx="393">
                  <c:v>39.299999999999997</c:v>
                </c:pt>
                <c:pt idx="394">
                  <c:v>39.4</c:v>
                </c:pt>
                <c:pt idx="395">
                  <c:v>39.5</c:v>
                </c:pt>
                <c:pt idx="396">
                  <c:v>39.6</c:v>
                </c:pt>
                <c:pt idx="397">
                  <c:v>39.700000000000003</c:v>
                </c:pt>
                <c:pt idx="398">
                  <c:v>39.799999999999997</c:v>
                </c:pt>
                <c:pt idx="399">
                  <c:v>39.9</c:v>
                </c:pt>
                <c:pt idx="400">
                  <c:v>40</c:v>
                </c:pt>
                <c:pt idx="401">
                  <c:v>40.1</c:v>
                </c:pt>
                <c:pt idx="402">
                  <c:v>40.200000000000003</c:v>
                </c:pt>
                <c:pt idx="403">
                  <c:v>40.299999999999997</c:v>
                </c:pt>
                <c:pt idx="404">
                  <c:v>40.4</c:v>
                </c:pt>
                <c:pt idx="405">
                  <c:v>40.5</c:v>
                </c:pt>
                <c:pt idx="406">
                  <c:v>40.6</c:v>
                </c:pt>
                <c:pt idx="407">
                  <c:v>40.700000000000003</c:v>
                </c:pt>
                <c:pt idx="408">
                  <c:v>40.799999999999997</c:v>
                </c:pt>
                <c:pt idx="409">
                  <c:v>40.9</c:v>
                </c:pt>
                <c:pt idx="410">
                  <c:v>41</c:v>
                </c:pt>
                <c:pt idx="411">
                  <c:v>41.1</c:v>
                </c:pt>
                <c:pt idx="412">
                  <c:v>41.2</c:v>
                </c:pt>
                <c:pt idx="413">
                  <c:v>41.3</c:v>
                </c:pt>
                <c:pt idx="414">
                  <c:v>41.4</c:v>
                </c:pt>
                <c:pt idx="415">
                  <c:v>41.5</c:v>
                </c:pt>
                <c:pt idx="416">
                  <c:v>41.6</c:v>
                </c:pt>
                <c:pt idx="417">
                  <c:v>41.7</c:v>
                </c:pt>
                <c:pt idx="418">
                  <c:v>41.8</c:v>
                </c:pt>
                <c:pt idx="419">
                  <c:v>41.9</c:v>
                </c:pt>
                <c:pt idx="420">
                  <c:v>42</c:v>
                </c:pt>
                <c:pt idx="421">
                  <c:v>42.1</c:v>
                </c:pt>
                <c:pt idx="422">
                  <c:v>42.2</c:v>
                </c:pt>
                <c:pt idx="423">
                  <c:v>42.3</c:v>
                </c:pt>
                <c:pt idx="424">
                  <c:v>42.4</c:v>
                </c:pt>
                <c:pt idx="425">
                  <c:v>42.5</c:v>
                </c:pt>
                <c:pt idx="426">
                  <c:v>42.6</c:v>
                </c:pt>
                <c:pt idx="427">
                  <c:v>42.7</c:v>
                </c:pt>
                <c:pt idx="428">
                  <c:v>42.8</c:v>
                </c:pt>
                <c:pt idx="429">
                  <c:v>42.9</c:v>
                </c:pt>
                <c:pt idx="430">
                  <c:v>43</c:v>
                </c:pt>
                <c:pt idx="431">
                  <c:v>43.1</c:v>
                </c:pt>
                <c:pt idx="432">
                  <c:v>43.2</c:v>
                </c:pt>
                <c:pt idx="433">
                  <c:v>43.3</c:v>
                </c:pt>
                <c:pt idx="434">
                  <c:v>43.4</c:v>
                </c:pt>
                <c:pt idx="435">
                  <c:v>43.5</c:v>
                </c:pt>
                <c:pt idx="436">
                  <c:v>43.6</c:v>
                </c:pt>
                <c:pt idx="437">
                  <c:v>43.7</c:v>
                </c:pt>
                <c:pt idx="438">
                  <c:v>43.8</c:v>
                </c:pt>
                <c:pt idx="439">
                  <c:v>43.9</c:v>
                </c:pt>
                <c:pt idx="440">
                  <c:v>44</c:v>
                </c:pt>
                <c:pt idx="441">
                  <c:v>44.1</c:v>
                </c:pt>
                <c:pt idx="442">
                  <c:v>44.2</c:v>
                </c:pt>
                <c:pt idx="443">
                  <c:v>44.3</c:v>
                </c:pt>
                <c:pt idx="444">
                  <c:v>44.4</c:v>
                </c:pt>
                <c:pt idx="445">
                  <c:v>44.5</c:v>
                </c:pt>
                <c:pt idx="446">
                  <c:v>44.6</c:v>
                </c:pt>
                <c:pt idx="447">
                  <c:v>44.7</c:v>
                </c:pt>
                <c:pt idx="448">
                  <c:v>44.8</c:v>
                </c:pt>
                <c:pt idx="449">
                  <c:v>44.9</c:v>
                </c:pt>
                <c:pt idx="450">
                  <c:v>45</c:v>
                </c:pt>
                <c:pt idx="451">
                  <c:v>45.1</c:v>
                </c:pt>
                <c:pt idx="452">
                  <c:v>45.2</c:v>
                </c:pt>
                <c:pt idx="453">
                  <c:v>45.3</c:v>
                </c:pt>
                <c:pt idx="454">
                  <c:v>45.4</c:v>
                </c:pt>
                <c:pt idx="455">
                  <c:v>45.5</c:v>
                </c:pt>
                <c:pt idx="456">
                  <c:v>45.6</c:v>
                </c:pt>
                <c:pt idx="457">
                  <c:v>45.7</c:v>
                </c:pt>
                <c:pt idx="458">
                  <c:v>45.8</c:v>
                </c:pt>
                <c:pt idx="459">
                  <c:v>45.9</c:v>
                </c:pt>
                <c:pt idx="460">
                  <c:v>46</c:v>
                </c:pt>
                <c:pt idx="461">
                  <c:v>46.1</c:v>
                </c:pt>
                <c:pt idx="462">
                  <c:v>46.2</c:v>
                </c:pt>
                <c:pt idx="463">
                  <c:v>46.3</c:v>
                </c:pt>
                <c:pt idx="464">
                  <c:v>46.4</c:v>
                </c:pt>
                <c:pt idx="465">
                  <c:v>46.5</c:v>
                </c:pt>
                <c:pt idx="466">
                  <c:v>46.6</c:v>
                </c:pt>
                <c:pt idx="467">
                  <c:v>46.7</c:v>
                </c:pt>
                <c:pt idx="468">
                  <c:v>46.8</c:v>
                </c:pt>
                <c:pt idx="469">
                  <c:v>46.9</c:v>
                </c:pt>
                <c:pt idx="470">
                  <c:v>47</c:v>
                </c:pt>
                <c:pt idx="471">
                  <c:v>47.1</c:v>
                </c:pt>
                <c:pt idx="472">
                  <c:v>47.2</c:v>
                </c:pt>
                <c:pt idx="473">
                  <c:v>47.3</c:v>
                </c:pt>
                <c:pt idx="474">
                  <c:v>47.4</c:v>
                </c:pt>
                <c:pt idx="475">
                  <c:v>47.5</c:v>
                </c:pt>
                <c:pt idx="476">
                  <c:v>47.6</c:v>
                </c:pt>
                <c:pt idx="477">
                  <c:v>47.7</c:v>
                </c:pt>
                <c:pt idx="478">
                  <c:v>47.8</c:v>
                </c:pt>
                <c:pt idx="479">
                  <c:v>47.9</c:v>
                </c:pt>
                <c:pt idx="480">
                  <c:v>48</c:v>
                </c:pt>
                <c:pt idx="481">
                  <c:v>48.1</c:v>
                </c:pt>
                <c:pt idx="482">
                  <c:v>48.2</c:v>
                </c:pt>
                <c:pt idx="483">
                  <c:v>48.3</c:v>
                </c:pt>
                <c:pt idx="484">
                  <c:v>48.4</c:v>
                </c:pt>
                <c:pt idx="485">
                  <c:v>48.5</c:v>
                </c:pt>
                <c:pt idx="486">
                  <c:v>48.6</c:v>
                </c:pt>
                <c:pt idx="487">
                  <c:v>48.7</c:v>
                </c:pt>
                <c:pt idx="488">
                  <c:v>48.8</c:v>
                </c:pt>
                <c:pt idx="489">
                  <c:v>48.9</c:v>
                </c:pt>
                <c:pt idx="490">
                  <c:v>49</c:v>
                </c:pt>
                <c:pt idx="491">
                  <c:v>49.1</c:v>
                </c:pt>
                <c:pt idx="492">
                  <c:v>49.2</c:v>
                </c:pt>
                <c:pt idx="493">
                  <c:v>49.3</c:v>
                </c:pt>
                <c:pt idx="494">
                  <c:v>49.4</c:v>
                </c:pt>
                <c:pt idx="495">
                  <c:v>49.5</c:v>
                </c:pt>
                <c:pt idx="496">
                  <c:v>49.6</c:v>
                </c:pt>
                <c:pt idx="497">
                  <c:v>49.7</c:v>
                </c:pt>
                <c:pt idx="498">
                  <c:v>49.8</c:v>
                </c:pt>
                <c:pt idx="499">
                  <c:v>49.9</c:v>
                </c:pt>
                <c:pt idx="500">
                  <c:v>50</c:v>
                </c:pt>
                <c:pt idx="501">
                  <c:v>50.1</c:v>
                </c:pt>
                <c:pt idx="502">
                  <c:v>50.2</c:v>
                </c:pt>
                <c:pt idx="503">
                  <c:v>50.3</c:v>
                </c:pt>
                <c:pt idx="504">
                  <c:v>50.4</c:v>
                </c:pt>
                <c:pt idx="505">
                  <c:v>50.5</c:v>
                </c:pt>
                <c:pt idx="506">
                  <c:v>50.6</c:v>
                </c:pt>
                <c:pt idx="507">
                  <c:v>50.7</c:v>
                </c:pt>
                <c:pt idx="508">
                  <c:v>50.8</c:v>
                </c:pt>
                <c:pt idx="509">
                  <c:v>50.9</c:v>
                </c:pt>
                <c:pt idx="510">
                  <c:v>51</c:v>
                </c:pt>
                <c:pt idx="511">
                  <c:v>51.1</c:v>
                </c:pt>
                <c:pt idx="512">
                  <c:v>51.2</c:v>
                </c:pt>
                <c:pt idx="513">
                  <c:v>51.244599999999998</c:v>
                </c:pt>
              </c:numCache>
            </c:numRef>
          </c:xVal>
          <c:yVal>
            <c:numRef>
              <c:f>'[1]profile (22)'!$E$2:$E$515</c:f>
              <c:numCache>
                <c:formatCode>General</c:formatCode>
                <c:ptCount val="514"/>
                <c:pt idx="0">
                  <c:v>278</c:v>
                </c:pt>
                <c:pt idx="1">
                  <c:v>284</c:v>
                </c:pt>
                <c:pt idx="2">
                  <c:v>277</c:v>
                </c:pt>
                <c:pt idx="3">
                  <c:v>290</c:v>
                </c:pt>
                <c:pt idx="4">
                  <c:v>281</c:v>
                </c:pt>
                <c:pt idx="5">
                  <c:v>288</c:v>
                </c:pt>
                <c:pt idx="6">
                  <c:v>289</c:v>
                </c:pt>
                <c:pt idx="7">
                  <c:v>307</c:v>
                </c:pt>
                <c:pt idx="8">
                  <c:v>317</c:v>
                </c:pt>
                <c:pt idx="9">
                  <c:v>286</c:v>
                </c:pt>
                <c:pt idx="10">
                  <c:v>277</c:v>
                </c:pt>
                <c:pt idx="11">
                  <c:v>284</c:v>
                </c:pt>
                <c:pt idx="12">
                  <c:v>274</c:v>
                </c:pt>
                <c:pt idx="13">
                  <c:v>275</c:v>
                </c:pt>
                <c:pt idx="14">
                  <c:v>275</c:v>
                </c:pt>
                <c:pt idx="15">
                  <c:v>289</c:v>
                </c:pt>
                <c:pt idx="16">
                  <c:v>286</c:v>
                </c:pt>
                <c:pt idx="17">
                  <c:v>288</c:v>
                </c:pt>
                <c:pt idx="18">
                  <c:v>293</c:v>
                </c:pt>
                <c:pt idx="19">
                  <c:v>284</c:v>
                </c:pt>
                <c:pt idx="20">
                  <c:v>285</c:v>
                </c:pt>
                <c:pt idx="21">
                  <c:v>287</c:v>
                </c:pt>
                <c:pt idx="22">
                  <c:v>312</c:v>
                </c:pt>
                <c:pt idx="23">
                  <c:v>291</c:v>
                </c:pt>
                <c:pt idx="24">
                  <c:v>299</c:v>
                </c:pt>
                <c:pt idx="25">
                  <c:v>294</c:v>
                </c:pt>
                <c:pt idx="26">
                  <c:v>282</c:v>
                </c:pt>
                <c:pt idx="27">
                  <c:v>297</c:v>
                </c:pt>
                <c:pt idx="28">
                  <c:v>299</c:v>
                </c:pt>
                <c:pt idx="29">
                  <c:v>291</c:v>
                </c:pt>
                <c:pt idx="30">
                  <c:v>289</c:v>
                </c:pt>
                <c:pt idx="31">
                  <c:v>285</c:v>
                </c:pt>
                <c:pt idx="32">
                  <c:v>278</c:v>
                </c:pt>
                <c:pt idx="33">
                  <c:v>281</c:v>
                </c:pt>
                <c:pt idx="34">
                  <c:v>281</c:v>
                </c:pt>
                <c:pt idx="35">
                  <c:v>282</c:v>
                </c:pt>
                <c:pt idx="36">
                  <c:v>284</c:v>
                </c:pt>
                <c:pt idx="37">
                  <c:v>285</c:v>
                </c:pt>
                <c:pt idx="38">
                  <c:v>286</c:v>
                </c:pt>
                <c:pt idx="39">
                  <c:v>288</c:v>
                </c:pt>
                <c:pt idx="40">
                  <c:v>291</c:v>
                </c:pt>
                <c:pt idx="41">
                  <c:v>309</c:v>
                </c:pt>
                <c:pt idx="42">
                  <c:v>309</c:v>
                </c:pt>
                <c:pt idx="43">
                  <c:v>316</c:v>
                </c:pt>
                <c:pt idx="44">
                  <c:v>334</c:v>
                </c:pt>
                <c:pt idx="45">
                  <c:v>344</c:v>
                </c:pt>
                <c:pt idx="46">
                  <c:v>356</c:v>
                </c:pt>
                <c:pt idx="47">
                  <c:v>359</c:v>
                </c:pt>
                <c:pt idx="48">
                  <c:v>373</c:v>
                </c:pt>
                <c:pt idx="49">
                  <c:v>354</c:v>
                </c:pt>
                <c:pt idx="50">
                  <c:v>346</c:v>
                </c:pt>
                <c:pt idx="51">
                  <c:v>355</c:v>
                </c:pt>
                <c:pt idx="52">
                  <c:v>366</c:v>
                </c:pt>
                <c:pt idx="53">
                  <c:v>357</c:v>
                </c:pt>
                <c:pt idx="54">
                  <c:v>346</c:v>
                </c:pt>
                <c:pt idx="55">
                  <c:v>337</c:v>
                </c:pt>
                <c:pt idx="56">
                  <c:v>338</c:v>
                </c:pt>
                <c:pt idx="57">
                  <c:v>328</c:v>
                </c:pt>
                <c:pt idx="58">
                  <c:v>341</c:v>
                </c:pt>
                <c:pt idx="59">
                  <c:v>347</c:v>
                </c:pt>
                <c:pt idx="60">
                  <c:v>353</c:v>
                </c:pt>
                <c:pt idx="61">
                  <c:v>364</c:v>
                </c:pt>
                <c:pt idx="62">
                  <c:v>372</c:v>
                </c:pt>
                <c:pt idx="63">
                  <c:v>382</c:v>
                </c:pt>
                <c:pt idx="64">
                  <c:v>395</c:v>
                </c:pt>
                <c:pt idx="65">
                  <c:v>400</c:v>
                </c:pt>
                <c:pt idx="66">
                  <c:v>432</c:v>
                </c:pt>
                <c:pt idx="67">
                  <c:v>430</c:v>
                </c:pt>
                <c:pt idx="68">
                  <c:v>438</c:v>
                </c:pt>
                <c:pt idx="69">
                  <c:v>420</c:v>
                </c:pt>
                <c:pt idx="70">
                  <c:v>401</c:v>
                </c:pt>
                <c:pt idx="71">
                  <c:v>383</c:v>
                </c:pt>
                <c:pt idx="72">
                  <c:v>387</c:v>
                </c:pt>
                <c:pt idx="73">
                  <c:v>358</c:v>
                </c:pt>
                <c:pt idx="74">
                  <c:v>354</c:v>
                </c:pt>
                <c:pt idx="75">
                  <c:v>344</c:v>
                </c:pt>
                <c:pt idx="76">
                  <c:v>368</c:v>
                </c:pt>
                <c:pt idx="77">
                  <c:v>372</c:v>
                </c:pt>
                <c:pt idx="78">
                  <c:v>377</c:v>
                </c:pt>
                <c:pt idx="79">
                  <c:v>367</c:v>
                </c:pt>
                <c:pt idx="80">
                  <c:v>362</c:v>
                </c:pt>
                <c:pt idx="81">
                  <c:v>357</c:v>
                </c:pt>
                <c:pt idx="82">
                  <c:v>345</c:v>
                </c:pt>
                <c:pt idx="83">
                  <c:v>342</c:v>
                </c:pt>
                <c:pt idx="84">
                  <c:v>346</c:v>
                </c:pt>
                <c:pt idx="85">
                  <c:v>368</c:v>
                </c:pt>
                <c:pt idx="86">
                  <c:v>370</c:v>
                </c:pt>
                <c:pt idx="87">
                  <c:v>383</c:v>
                </c:pt>
                <c:pt idx="88">
                  <c:v>396</c:v>
                </c:pt>
                <c:pt idx="89">
                  <c:v>411</c:v>
                </c:pt>
                <c:pt idx="90">
                  <c:v>412</c:v>
                </c:pt>
                <c:pt idx="91">
                  <c:v>415</c:v>
                </c:pt>
                <c:pt idx="92">
                  <c:v>428</c:v>
                </c:pt>
                <c:pt idx="93">
                  <c:v>431</c:v>
                </c:pt>
                <c:pt idx="94">
                  <c:v>445</c:v>
                </c:pt>
                <c:pt idx="95">
                  <c:v>450</c:v>
                </c:pt>
                <c:pt idx="96">
                  <c:v>474</c:v>
                </c:pt>
                <c:pt idx="97">
                  <c:v>467</c:v>
                </c:pt>
                <c:pt idx="98">
                  <c:v>472</c:v>
                </c:pt>
                <c:pt idx="99">
                  <c:v>469</c:v>
                </c:pt>
                <c:pt idx="100">
                  <c:v>466</c:v>
                </c:pt>
                <c:pt idx="101">
                  <c:v>449</c:v>
                </c:pt>
                <c:pt idx="102">
                  <c:v>452</c:v>
                </c:pt>
                <c:pt idx="103">
                  <c:v>443</c:v>
                </c:pt>
                <c:pt idx="104">
                  <c:v>440</c:v>
                </c:pt>
                <c:pt idx="105">
                  <c:v>425</c:v>
                </c:pt>
                <c:pt idx="106">
                  <c:v>428</c:v>
                </c:pt>
                <c:pt idx="107">
                  <c:v>426</c:v>
                </c:pt>
                <c:pt idx="108">
                  <c:v>410</c:v>
                </c:pt>
                <c:pt idx="109">
                  <c:v>398</c:v>
                </c:pt>
                <c:pt idx="110">
                  <c:v>388</c:v>
                </c:pt>
                <c:pt idx="111">
                  <c:v>394</c:v>
                </c:pt>
                <c:pt idx="112">
                  <c:v>390</c:v>
                </c:pt>
                <c:pt idx="113">
                  <c:v>376</c:v>
                </c:pt>
                <c:pt idx="114">
                  <c:v>378</c:v>
                </c:pt>
                <c:pt idx="115">
                  <c:v>375</c:v>
                </c:pt>
                <c:pt idx="116">
                  <c:v>376</c:v>
                </c:pt>
                <c:pt idx="117">
                  <c:v>379</c:v>
                </c:pt>
                <c:pt idx="118">
                  <c:v>374</c:v>
                </c:pt>
                <c:pt idx="119">
                  <c:v>374</c:v>
                </c:pt>
                <c:pt idx="120">
                  <c:v>392</c:v>
                </c:pt>
                <c:pt idx="121">
                  <c:v>413</c:v>
                </c:pt>
                <c:pt idx="122">
                  <c:v>421</c:v>
                </c:pt>
                <c:pt idx="123">
                  <c:v>430</c:v>
                </c:pt>
                <c:pt idx="124">
                  <c:v>428</c:v>
                </c:pt>
                <c:pt idx="125">
                  <c:v>428</c:v>
                </c:pt>
                <c:pt idx="126">
                  <c:v>428</c:v>
                </c:pt>
                <c:pt idx="127">
                  <c:v>437</c:v>
                </c:pt>
                <c:pt idx="128">
                  <c:v>456</c:v>
                </c:pt>
                <c:pt idx="129">
                  <c:v>467</c:v>
                </c:pt>
                <c:pt idx="130">
                  <c:v>478</c:v>
                </c:pt>
                <c:pt idx="131">
                  <c:v>484</c:v>
                </c:pt>
                <c:pt idx="132">
                  <c:v>481</c:v>
                </c:pt>
                <c:pt idx="133">
                  <c:v>480</c:v>
                </c:pt>
                <c:pt idx="134">
                  <c:v>472</c:v>
                </c:pt>
                <c:pt idx="135">
                  <c:v>467</c:v>
                </c:pt>
                <c:pt idx="136">
                  <c:v>460</c:v>
                </c:pt>
                <c:pt idx="137">
                  <c:v>447</c:v>
                </c:pt>
                <c:pt idx="138">
                  <c:v>447</c:v>
                </c:pt>
                <c:pt idx="139">
                  <c:v>448</c:v>
                </c:pt>
                <c:pt idx="140">
                  <c:v>453</c:v>
                </c:pt>
                <c:pt idx="141">
                  <c:v>457</c:v>
                </c:pt>
                <c:pt idx="142">
                  <c:v>469</c:v>
                </c:pt>
                <c:pt idx="143">
                  <c:v>485</c:v>
                </c:pt>
                <c:pt idx="144">
                  <c:v>496</c:v>
                </c:pt>
                <c:pt idx="145">
                  <c:v>510</c:v>
                </c:pt>
                <c:pt idx="146">
                  <c:v>531</c:v>
                </c:pt>
                <c:pt idx="147">
                  <c:v>562</c:v>
                </c:pt>
                <c:pt idx="148">
                  <c:v>624</c:v>
                </c:pt>
                <c:pt idx="149">
                  <c:v>661</c:v>
                </c:pt>
                <c:pt idx="150">
                  <c:v>697</c:v>
                </c:pt>
                <c:pt idx="151">
                  <c:v>725</c:v>
                </c:pt>
                <c:pt idx="152">
                  <c:v>738</c:v>
                </c:pt>
                <c:pt idx="153">
                  <c:v>721</c:v>
                </c:pt>
                <c:pt idx="154">
                  <c:v>681</c:v>
                </c:pt>
                <c:pt idx="155">
                  <c:v>656</c:v>
                </c:pt>
                <c:pt idx="156">
                  <c:v>646</c:v>
                </c:pt>
                <c:pt idx="157">
                  <c:v>633</c:v>
                </c:pt>
                <c:pt idx="158">
                  <c:v>609</c:v>
                </c:pt>
                <c:pt idx="159">
                  <c:v>584</c:v>
                </c:pt>
                <c:pt idx="160">
                  <c:v>565</c:v>
                </c:pt>
                <c:pt idx="161">
                  <c:v>556</c:v>
                </c:pt>
                <c:pt idx="162">
                  <c:v>528</c:v>
                </c:pt>
                <c:pt idx="163">
                  <c:v>535</c:v>
                </c:pt>
                <c:pt idx="164">
                  <c:v>556</c:v>
                </c:pt>
                <c:pt idx="165">
                  <c:v>580</c:v>
                </c:pt>
                <c:pt idx="166">
                  <c:v>610</c:v>
                </c:pt>
                <c:pt idx="167">
                  <c:v>611</c:v>
                </c:pt>
                <c:pt idx="168">
                  <c:v>640</c:v>
                </c:pt>
                <c:pt idx="169">
                  <c:v>667</c:v>
                </c:pt>
                <c:pt idx="170">
                  <c:v>680</c:v>
                </c:pt>
                <c:pt idx="171">
                  <c:v>718</c:v>
                </c:pt>
                <c:pt idx="172">
                  <c:v>734</c:v>
                </c:pt>
                <c:pt idx="173">
                  <c:v>743</c:v>
                </c:pt>
                <c:pt idx="174">
                  <c:v>752</c:v>
                </c:pt>
                <c:pt idx="175">
                  <c:v>757</c:v>
                </c:pt>
                <c:pt idx="176">
                  <c:v>767</c:v>
                </c:pt>
                <c:pt idx="177">
                  <c:v>771</c:v>
                </c:pt>
                <c:pt idx="178">
                  <c:v>776</c:v>
                </c:pt>
                <c:pt idx="179">
                  <c:v>776</c:v>
                </c:pt>
                <c:pt idx="180">
                  <c:v>784</c:v>
                </c:pt>
                <c:pt idx="181">
                  <c:v>774</c:v>
                </c:pt>
                <c:pt idx="182">
                  <c:v>757</c:v>
                </c:pt>
                <c:pt idx="183">
                  <c:v>742</c:v>
                </c:pt>
                <c:pt idx="184">
                  <c:v>739</c:v>
                </c:pt>
                <c:pt idx="185">
                  <c:v>732</c:v>
                </c:pt>
                <c:pt idx="186">
                  <c:v>741</c:v>
                </c:pt>
                <c:pt idx="187">
                  <c:v>733</c:v>
                </c:pt>
                <c:pt idx="188">
                  <c:v>710</c:v>
                </c:pt>
                <c:pt idx="189">
                  <c:v>699</c:v>
                </c:pt>
                <c:pt idx="190">
                  <c:v>713</c:v>
                </c:pt>
                <c:pt idx="191">
                  <c:v>717</c:v>
                </c:pt>
                <c:pt idx="192">
                  <c:v>695</c:v>
                </c:pt>
                <c:pt idx="193">
                  <c:v>695</c:v>
                </c:pt>
                <c:pt idx="194">
                  <c:v>720</c:v>
                </c:pt>
                <c:pt idx="195">
                  <c:v>729</c:v>
                </c:pt>
                <c:pt idx="196">
                  <c:v>704</c:v>
                </c:pt>
                <c:pt idx="197">
                  <c:v>709</c:v>
                </c:pt>
                <c:pt idx="198">
                  <c:v>711</c:v>
                </c:pt>
                <c:pt idx="199">
                  <c:v>660</c:v>
                </c:pt>
                <c:pt idx="200">
                  <c:v>646</c:v>
                </c:pt>
                <c:pt idx="201">
                  <c:v>676</c:v>
                </c:pt>
                <c:pt idx="202">
                  <c:v>683</c:v>
                </c:pt>
                <c:pt idx="203">
                  <c:v>699</c:v>
                </c:pt>
                <c:pt idx="204">
                  <c:v>722</c:v>
                </c:pt>
                <c:pt idx="205">
                  <c:v>740</c:v>
                </c:pt>
                <c:pt idx="206">
                  <c:v>757</c:v>
                </c:pt>
                <c:pt idx="207">
                  <c:v>741</c:v>
                </c:pt>
                <c:pt idx="208">
                  <c:v>748</c:v>
                </c:pt>
                <c:pt idx="209">
                  <c:v>771</c:v>
                </c:pt>
                <c:pt idx="210">
                  <c:v>781</c:v>
                </c:pt>
                <c:pt idx="211">
                  <c:v>796</c:v>
                </c:pt>
                <c:pt idx="212">
                  <c:v>811</c:v>
                </c:pt>
                <c:pt idx="213">
                  <c:v>828</c:v>
                </c:pt>
                <c:pt idx="214">
                  <c:v>827</c:v>
                </c:pt>
                <c:pt idx="215">
                  <c:v>832</c:v>
                </c:pt>
                <c:pt idx="216">
                  <c:v>816</c:v>
                </c:pt>
                <c:pt idx="217">
                  <c:v>816</c:v>
                </c:pt>
                <c:pt idx="218">
                  <c:v>817</c:v>
                </c:pt>
                <c:pt idx="219">
                  <c:v>798</c:v>
                </c:pt>
                <c:pt idx="220">
                  <c:v>786</c:v>
                </c:pt>
                <c:pt idx="221">
                  <c:v>781</c:v>
                </c:pt>
                <c:pt idx="222">
                  <c:v>769</c:v>
                </c:pt>
                <c:pt idx="223">
                  <c:v>734</c:v>
                </c:pt>
                <c:pt idx="224">
                  <c:v>726</c:v>
                </c:pt>
                <c:pt idx="225">
                  <c:v>712</c:v>
                </c:pt>
                <c:pt idx="226">
                  <c:v>715</c:v>
                </c:pt>
                <c:pt idx="227">
                  <c:v>719</c:v>
                </c:pt>
                <c:pt idx="228">
                  <c:v>725</c:v>
                </c:pt>
                <c:pt idx="229">
                  <c:v>725</c:v>
                </c:pt>
                <c:pt idx="230">
                  <c:v>741</c:v>
                </c:pt>
                <c:pt idx="231">
                  <c:v>744</c:v>
                </c:pt>
                <c:pt idx="232">
                  <c:v>759</c:v>
                </c:pt>
                <c:pt idx="233">
                  <c:v>746</c:v>
                </c:pt>
                <c:pt idx="234">
                  <c:v>725</c:v>
                </c:pt>
                <c:pt idx="235">
                  <c:v>701</c:v>
                </c:pt>
                <c:pt idx="236">
                  <c:v>676</c:v>
                </c:pt>
                <c:pt idx="237">
                  <c:v>659</c:v>
                </c:pt>
                <c:pt idx="238">
                  <c:v>625</c:v>
                </c:pt>
                <c:pt idx="239">
                  <c:v>607</c:v>
                </c:pt>
                <c:pt idx="240">
                  <c:v>591</c:v>
                </c:pt>
                <c:pt idx="241">
                  <c:v>638</c:v>
                </c:pt>
                <c:pt idx="242">
                  <c:v>661</c:v>
                </c:pt>
                <c:pt idx="243">
                  <c:v>699</c:v>
                </c:pt>
                <c:pt idx="244">
                  <c:v>703</c:v>
                </c:pt>
                <c:pt idx="245">
                  <c:v>719</c:v>
                </c:pt>
                <c:pt idx="246">
                  <c:v>726</c:v>
                </c:pt>
                <c:pt idx="247">
                  <c:v>730</c:v>
                </c:pt>
                <c:pt idx="248">
                  <c:v>743</c:v>
                </c:pt>
                <c:pt idx="249">
                  <c:v>744</c:v>
                </c:pt>
                <c:pt idx="250">
                  <c:v>745</c:v>
                </c:pt>
                <c:pt idx="251">
                  <c:v>722</c:v>
                </c:pt>
                <c:pt idx="252">
                  <c:v>737</c:v>
                </c:pt>
                <c:pt idx="253">
                  <c:v>734</c:v>
                </c:pt>
                <c:pt idx="254">
                  <c:v>753</c:v>
                </c:pt>
                <c:pt idx="255">
                  <c:v>734</c:v>
                </c:pt>
                <c:pt idx="256">
                  <c:v>705</c:v>
                </c:pt>
                <c:pt idx="257">
                  <c:v>675</c:v>
                </c:pt>
                <c:pt idx="258">
                  <c:v>657</c:v>
                </c:pt>
                <c:pt idx="259">
                  <c:v>632</c:v>
                </c:pt>
                <c:pt idx="260">
                  <c:v>605</c:v>
                </c:pt>
                <c:pt idx="261">
                  <c:v>580</c:v>
                </c:pt>
                <c:pt idx="262">
                  <c:v>552</c:v>
                </c:pt>
                <c:pt idx="263">
                  <c:v>556</c:v>
                </c:pt>
                <c:pt idx="264">
                  <c:v>576</c:v>
                </c:pt>
                <c:pt idx="265">
                  <c:v>592</c:v>
                </c:pt>
                <c:pt idx="266">
                  <c:v>613</c:v>
                </c:pt>
                <c:pt idx="267">
                  <c:v>640</c:v>
                </c:pt>
                <c:pt idx="268">
                  <c:v>643</c:v>
                </c:pt>
                <c:pt idx="269">
                  <c:v>627</c:v>
                </c:pt>
                <c:pt idx="270">
                  <c:v>608</c:v>
                </c:pt>
                <c:pt idx="271">
                  <c:v>594</c:v>
                </c:pt>
                <c:pt idx="272">
                  <c:v>566</c:v>
                </c:pt>
                <c:pt idx="273">
                  <c:v>550</c:v>
                </c:pt>
                <c:pt idx="274">
                  <c:v>539</c:v>
                </c:pt>
                <c:pt idx="275">
                  <c:v>534</c:v>
                </c:pt>
                <c:pt idx="276">
                  <c:v>532</c:v>
                </c:pt>
                <c:pt idx="277">
                  <c:v>518</c:v>
                </c:pt>
                <c:pt idx="278">
                  <c:v>518</c:v>
                </c:pt>
                <c:pt idx="279">
                  <c:v>535</c:v>
                </c:pt>
                <c:pt idx="280">
                  <c:v>561</c:v>
                </c:pt>
                <c:pt idx="281">
                  <c:v>592</c:v>
                </c:pt>
                <c:pt idx="282">
                  <c:v>624</c:v>
                </c:pt>
                <c:pt idx="283">
                  <c:v>647</c:v>
                </c:pt>
                <c:pt idx="284">
                  <c:v>651</c:v>
                </c:pt>
                <c:pt idx="285">
                  <c:v>653</c:v>
                </c:pt>
                <c:pt idx="286">
                  <c:v>655</c:v>
                </c:pt>
                <c:pt idx="287">
                  <c:v>670</c:v>
                </c:pt>
                <c:pt idx="288">
                  <c:v>699</c:v>
                </c:pt>
                <c:pt idx="289">
                  <c:v>727</c:v>
                </c:pt>
                <c:pt idx="290">
                  <c:v>750</c:v>
                </c:pt>
                <c:pt idx="291">
                  <c:v>781</c:v>
                </c:pt>
                <c:pt idx="292">
                  <c:v>794</c:v>
                </c:pt>
                <c:pt idx="293">
                  <c:v>806</c:v>
                </c:pt>
                <c:pt idx="294">
                  <c:v>826</c:v>
                </c:pt>
                <c:pt idx="295">
                  <c:v>861</c:v>
                </c:pt>
                <c:pt idx="296">
                  <c:v>870</c:v>
                </c:pt>
                <c:pt idx="297">
                  <c:v>873</c:v>
                </c:pt>
                <c:pt idx="298">
                  <c:v>897</c:v>
                </c:pt>
                <c:pt idx="299">
                  <c:v>901</c:v>
                </c:pt>
                <c:pt idx="300">
                  <c:v>924</c:v>
                </c:pt>
                <c:pt idx="301">
                  <c:v>940</c:v>
                </c:pt>
                <c:pt idx="302">
                  <c:v>941</c:v>
                </c:pt>
                <c:pt idx="303">
                  <c:v>930</c:v>
                </c:pt>
                <c:pt idx="304">
                  <c:v>929</c:v>
                </c:pt>
                <c:pt idx="305">
                  <c:v>945</c:v>
                </c:pt>
                <c:pt idx="306">
                  <c:v>943</c:v>
                </c:pt>
                <c:pt idx="307">
                  <c:v>919</c:v>
                </c:pt>
                <c:pt idx="308">
                  <c:v>886</c:v>
                </c:pt>
                <c:pt idx="309">
                  <c:v>859</c:v>
                </c:pt>
                <c:pt idx="310">
                  <c:v>835</c:v>
                </c:pt>
                <c:pt idx="311">
                  <c:v>812</c:v>
                </c:pt>
                <c:pt idx="312">
                  <c:v>783</c:v>
                </c:pt>
                <c:pt idx="313">
                  <c:v>765</c:v>
                </c:pt>
                <c:pt idx="314">
                  <c:v>742</c:v>
                </c:pt>
                <c:pt idx="315">
                  <c:v>728</c:v>
                </c:pt>
                <c:pt idx="316">
                  <c:v>708</c:v>
                </c:pt>
                <c:pt idx="317">
                  <c:v>693</c:v>
                </c:pt>
                <c:pt idx="318">
                  <c:v>665</c:v>
                </c:pt>
                <c:pt idx="319">
                  <c:v>649</c:v>
                </c:pt>
                <c:pt idx="320">
                  <c:v>653</c:v>
                </c:pt>
                <c:pt idx="321">
                  <c:v>693</c:v>
                </c:pt>
                <c:pt idx="322">
                  <c:v>714</c:v>
                </c:pt>
                <c:pt idx="323">
                  <c:v>727</c:v>
                </c:pt>
                <c:pt idx="324">
                  <c:v>748</c:v>
                </c:pt>
                <c:pt idx="325">
                  <c:v>778</c:v>
                </c:pt>
                <c:pt idx="326">
                  <c:v>797</c:v>
                </c:pt>
                <c:pt idx="327">
                  <c:v>826</c:v>
                </c:pt>
                <c:pt idx="328">
                  <c:v>856</c:v>
                </c:pt>
                <c:pt idx="329">
                  <c:v>842</c:v>
                </c:pt>
                <c:pt idx="330">
                  <c:v>810</c:v>
                </c:pt>
                <c:pt idx="331">
                  <c:v>770</c:v>
                </c:pt>
                <c:pt idx="332">
                  <c:v>744</c:v>
                </c:pt>
                <c:pt idx="333">
                  <c:v>739</c:v>
                </c:pt>
                <c:pt idx="334">
                  <c:v>706</c:v>
                </c:pt>
                <c:pt idx="335">
                  <c:v>693</c:v>
                </c:pt>
                <c:pt idx="336">
                  <c:v>674</c:v>
                </c:pt>
                <c:pt idx="337">
                  <c:v>646</c:v>
                </c:pt>
                <c:pt idx="338">
                  <c:v>635</c:v>
                </c:pt>
                <c:pt idx="339">
                  <c:v>628</c:v>
                </c:pt>
                <c:pt idx="340">
                  <c:v>620</c:v>
                </c:pt>
                <c:pt idx="341">
                  <c:v>611</c:v>
                </c:pt>
                <c:pt idx="342">
                  <c:v>604</c:v>
                </c:pt>
                <c:pt idx="343">
                  <c:v>607</c:v>
                </c:pt>
                <c:pt idx="344">
                  <c:v>601</c:v>
                </c:pt>
                <c:pt idx="345">
                  <c:v>600</c:v>
                </c:pt>
                <c:pt idx="346">
                  <c:v>591</c:v>
                </c:pt>
                <c:pt idx="347">
                  <c:v>587</c:v>
                </c:pt>
                <c:pt idx="348">
                  <c:v>580</c:v>
                </c:pt>
                <c:pt idx="349">
                  <c:v>584</c:v>
                </c:pt>
                <c:pt idx="350">
                  <c:v>585</c:v>
                </c:pt>
                <c:pt idx="351">
                  <c:v>591</c:v>
                </c:pt>
                <c:pt idx="352">
                  <c:v>601</c:v>
                </c:pt>
                <c:pt idx="353">
                  <c:v>608</c:v>
                </c:pt>
                <c:pt idx="354">
                  <c:v>608</c:v>
                </c:pt>
                <c:pt idx="355">
                  <c:v>600</c:v>
                </c:pt>
                <c:pt idx="356">
                  <c:v>598</c:v>
                </c:pt>
                <c:pt idx="357">
                  <c:v>590</c:v>
                </c:pt>
                <c:pt idx="358">
                  <c:v>592</c:v>
                </c:pt>
                <c:pt idx="359">
                  <c:v>600</c:v>
                </c:pt>
                <c:pt idx="360">
                  <c:v>604</c:v>
                </c:pt>
                <c:pt idx="361">
                  <c:v>618</c:v>
                </c:pt>
                <c:pt idx="362">
                  <c:v>622</c:v>
                </c:pt>
                <c:pt idx="363">
                  <c:v>628</c:v>
                </c:pt>
                <c:pt idx="364">
                  <c:v>634</c:v>
                </c:pt>
                <c:pt idx="365">
                  <c:v>632</c:v>
                </c:pt>
                <c:pt idx="366">
                  <c:v>630</c:v>
                </c:pt>
                <c:pt idx="367">
                  <c:v>624</c:v>
                </c:pt>
                <c:pt idx="368">
                  <c:v>614</c:v>
                </c:pt>
                <c:pt idx="369">
                  <c:v>582</c:v>
                </c:pt>
                <c:pt idx="370">
                  <c:v>579</c:v>
                </c:pt>
                <c:pt idx="371">
                  <c:v>590</c:v>
                </c:pt>
                <c:pt idx="372">
                  <c:v>610</c:v>
                </c:pt>
                <c:pt idx="373">
                  <c:v>614</c:v>
                </c:pt>
                <c:pt idx="374">
                  <c:v>620</c:v>
                </c:pt>
                <c:pt idx="375">
                  <c:v>615</c:v>
                </c:pt>
                <c:pt idx="376">
                  <c:v>597</c:v>
                </c:pt>
                <c:pt idx="377">
                  <c:v>576</c:v>
                </c:pt>
                <c:pt idx="378">
                  <c:v>562</c:v>
                </c:pt>
                <c:pt idx="379">
                  <c:v>569</c:v>
                </c:pt>
                <c:pt idx="380">
                  <c:v>578</c:v>
                </c:pt>
                <c:pt idx="381">
                  <c:v>586</c:v>
                </c:pt>
                <c:pt idx="382">
                  <c:v>589</c:v>
                </c:pt>
                <c:pt idx="383">
                  <c:v>606</c:v>
                </c:pt>
                <c:pt idx="384">
                  <c:v>626</c:v>
                </c:pt>
                <c:pt idx="385">
                  <c:v>637</c:v>
                </c:pt>
                <c:pt idx="386">
                  <c:v>636</c:v>
                </c:pt>
                <c:pt idx="387">
                  <c:v>631</c:v>
                </c:pt>
                <c:pt idx="388">
                  <c:v>630</c:v>
                </c:pt>
                <c:pt idx="389">
                  <c:v>635</c:v>
                </c:pt>
                <c:pt idx="390">
                  <c:v>645</c:v>
                </c:pt>
                <c:pt idx="391">
                  <c:v>649</c:v>
                </c:pt>
                <c:pt idx="392">
                  <c:v>645</c:v>
                </c:pt>
                <c:pt idx="393">
                  <c:v>643</c:v>
                </c:pt>
                <c:pt idx="394">
                  <c:v>627</c:v>
                </c:pt>
                <c:pt idx="395">
                  <c:v>618</c:v>
                </c:pt>
                <c:pt idx="396">
                  <c:v>606</c:v>
                </c:pt>
                <c:pt idx="397">
                  <c:v>582</c:v>
                </c:pt>
                <c:pt idx="398">
                  <c:v>581</c:v>
                </c:pt>
                <c:pt idx="399">
                  <c:v>576</c:v>
                </c:pt>
                <c:pt idx="400">
                  <c:v>579</c:v>
                </c:pt>
                <c:pt idx="401">
                  <c:v>577</c:v>
                </c:pt>
                <c:pt idx="402">
                  <c:v>582</c:v>
                </c:pt>
                <c:pt idx="403">
                  <c:v>592</c:v>
                </c:pt>
                <c:pt idx="404">
                  <c:v>589</c:v>
                </c:pt>
                <c:pt idx="405">
                  <c:v>596</c:v>
                </c:pt>
                <c:pt idx="406">
                  <c:v>597</c:v>
                </c:pt>
                <c:pt idx="407">
                  <c:v>587</c:v>
                </c:pt>
                <c:pt idx="408">
                  <c:v>588</c:v>
                </c:pt>
                <c:pt idx="409">
                  <c:v>583</c:v>
                </c:pt>
                <c:pt idx="410">
                  <c:v>585</c:v>
                </c:pt>
                <c:pt idx="411">
                  <c:v>594</c:v>
                </c:pt>
                <c:pt idx="412">
                  <c:v>600</c:v>
                </c:pt>
                <c:pt idx="413">
                  <c:v>614</c:v>
                </c:pt>
                <c:pt idx="414">
                  <c:v>618</c:v>
                </c:pt>
                <c:pt idx="415">
                  <c:v>621</c:v>
                </c:pt>
                <c:pt idx="416">
                  <c:v>611</c:v>
                </c:pt>
                <c:pt idx="417">
                  <c:v>613</c:v>
                </c:pt>
                <c:pt idx="418">
                  <c:v>585</c:v>
                </c:pt>
                <c:pt idx="419">
                  <c:v>582</c:v>
                </c:pt>
                <c:pt idx="420">
                  <c:v>565</c:v>
                </c:pt>
                <c:pt idx="421">
                  <c:v>553</c:v>
                </c:pt>
                <c:pt idx="422">
                  <c:v>561</c:v>
                </c:pt>
                <c:pt idx="423">
                  <c:v>564</c:v>
                </c:pt>
                <c:pt idx="424">
                  <c:v>575</c:v>
                </c:pt>
                <c:pt idx="425">
                  <c:v>579</c:v>
                </c:pt>
                <c:pt idx="426">
                  <c:v>583</c:v>
                </c:pt>
                <c:pt idx="427">
                  <c:v>592</c:v>
                </c:pt>
                <c:pt idx="428">
                  <c:v>604</c:v>
                </c:pt>
                <c:pt idx="429">
                  <c:v>610</c:v>
                </c:pt>
                <c:pt idx="430">
                  <c:v>622</c:v>
                </c:pt>
                <c:pt idx="431">
                  <c:v>633</c:v>
                </c:pt>
                <c:pt idx="432">
                  <c:v>644</c:v>
                </c:pt>
                <c:pt idx="433">
                  <c:v>642</c:v>
                </c:pt>
                <c:pt idx="434">
                  <c:v>634</c:v>
                </c:pt>
                <c:pt idx="435">
                  <c:v>624</c:v>
                </c:pt>
                <c:pt idx="436">
                  <c:v>617</c:v>
                </c:pt>
                <c:pt idx="437">
                  <c:v>606</c:v>
                </c:pt>
                <c:pt idx="438">
                  <c:v>597</c:v>
                </c:pt>
                <c:pt idx="439">
                  <c:v>590</c:v>
                </c:pt>
                <c:pt idx="440">
                  <c:v>583</c:v>
                </c:pt>
                <c:pt idx="441">
                  <c:v>571</c:v>
                </c:pt>
                <c:pt idx="442">
                  <c:v>561</c:v>
                </c:pt>
                <c:pt idx="443">
                  <c:v>550</c:v>
                </c:pt>
                <c:pt idx="444">
                  <c:v>543</c:v>
                </c:pt>
                <c:pt idx="445">
                  <c:v>532</c:v>
                </c:pt>
                <c:pt idx="446">
                  <c:v>536</c:v>
                </c:pt>
                <c:pt idx="447">
                  <c:v>537</c:v>
                </c:pt>
                <c:pt idx="448">
                  <c:v>545</c:v>
                </c:pt>
                <c:pt idx="449">
                  <c:v>551</c:v>
                </c:pt>
                <c:pt idx="450">
                  <c:v>557</c:v>
                </c:pt>
                <c:pt idx="451">
                  <c:v>563</c:v>
                </c:pt>
                <c:pt idx="452">
                  <c:v>568</c:v>
                </c:pt>
                <c:pt idx="453">
                  <c:v>580</c:v>
                </c:pt>
                <c:pt idx="454">
                  <c:v>589</c:v>
                </c:pt>
                <c:pt idx="455">
                  <c:v>593</c:v>
                </c:pt>
                <c:pt idx="456">
                  <c:v>608</c:v>
                </c:pt>
                <c:pt idx="457">
                  <c:v>608</c:v>
                </c:pt>
                <c:pt idx="458">
                  <c:v>603</c:v>
                </c:pt>
                <c:pt idx="459">
                  <c:v>590</c:v>
                </c:pt>
                <c:pt idx="460">
                  <c:v>581</c:v>
                </c:pt>
                <c:pt idx="461">
                  <c:v>563</c:v>
                </c:pt>
                <c:pt idx="462">
                  <c:v>552</c:v>
                </c:pt>
                <c:pt idx="463">
                  <c:v>542</c:v>
                </c:pt>
                <c:pt idx="464">
                  <c:v>538</c:v>
                </c:pt>
                <c:pt idx="465">
                  <c:v>537</c:v>
                </c:pt>
                <c:pt idx="466">
                  <c:v>527</c:v>
                </c:pt>
                <c:pt idx="467">
                  <c:v>531</c:v>
                </c:pt>
                <c:pt idx="468">
                  <c:v>540</c:v>
                </c:pt>
                <c:pt idx="469">
                  <c:v>559</c:v>
                </c:pt>
                <c:pt idx="470">
                  <c:v>571</c:v>
                </c:pt>
                <c:pt idx="471">
                  <c:v>572</c:v>
                </c:pt>
                <c:pt idx="472">
                  <c:v>564</c:v>
                </c:pt>
                <c:pt idx="473">
                  <c:v>546</c:v>
                </c:pt>
                <c:pt idx="474">
                  <c:v>529</c:v>
                </c:pt>
                <c:pt idx="475">
                  <c:v>537</c:v>
                </c:pt>
                <c:pt idx="476">
                  <c:v>548</c:v>
                </c:pt>
                <c:pt idx="477">
                  <c:v>561</c:v>
                </c:pt>
                <c:pt idx="478">
                  <c:v>567</c:v>
                </c:pt>
                <c:pt idx="479">
                  <c:v>574</c:v>
                </c:pt>
                <c:pt idx="480">
                  <c:v>583</c:v>
                </c:pt>
                <c:pt idx="481">
                  <c:v>592</c:v>
                </c:pt>
                <c:pt idx="482">
                  <c:v>598</c:v>
                </c:pt>
                <c:pt idx="483">
                  <c:v>601</c:v>
                </c:pt>
                <c:pt idx="484">
                  <c:v>610</c:v>
                </c:pt>
                <c:pt idx="485">
                  <c:v>617</c:v>
                </c:pt>
                <c:pt idx="486">
                  <c:v>631</c:v>
                </c:pt>
                <c:pt idx="487">
                  <c:v>641</c:v>
                </c:pt>
                <c:pt idx="488">
                  <c:v>644</c:v>
                </c:pt>
                <c:pt idx="489">
                  <c:v>646</c:v>
                </c:pt>
                <c:pt idx="490">
                  <c:v>645</c:v>
                </c:pt>
                <c:pt idx="491">
                  <c:v>636</c:v>
                </c:pt>
                <c:pt idx="492">
                  <c:v>621</c:v>
                </c:pt>
                <c:pt idx="493">
                  <c:v>606</c:v>
                </c:pt>
                <c:pt idx="494">
                  <c:v>590</c:v>
                </c:pt>
                <c:pt idx="495">
                  <c:v>581</c:v>
                </c:pt>
                <c:pt idx="496">
                  <c:v>588</c:v>
                </c:pt>
                <c:pt idx="497">
                  <c:v>581</c:v>
                </c:pt>
                <c:pt idx="498">
                  <c:v>576</c:v>
                </c:pt>
                <c:pt idx="499">
                  <c:v>583</c:v>
                </c:pt>
                <c:pt idx="500">
                  <c:v>578</c:v>
                </c:pt>
                <c:pt idx="501">
                  <c:v>566</c:v>
                </c:pt>
                <c:pt idx="502">
                  <c:v>552</c:v>
                </c:pt>
                <c:pt idx="503">
                  <c:v>546</c:v>
                </c:pt>
                <c:pt idx="504">
                  <c:v>537</c:v>
                </c:pt>
                <c:pt idx="505">
                  <c:v>534</c:v>
                </c:pt>
                <c:pt idx="506">
                  <c:v>531</c:v>
                </c:pt>
                <c:pt idx="507">
                  <c:v>523</c:v>
                </c:pt>
                <c:pt idx="508">
                  <c:v>519</c:v>
                </c:pt>
                <c:pt idx="509">
                  <c:v>511</c:v>
                </c:pt>
                <c:pt idx="510">
                  <c:v>509</c:v>
                </c:pt>
                <c:pt idx="511">
                  <c:v>515</c:v>
                </c:pt>
                <c:pt idx="512">
                  <c:v>522</c:v>
                </c:pt>
                <c:pt idx="513">
                  <c:v>525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A2-472F-8EE2-F166E6AC410F}"/>
            </c:ext>
          </c:extLst>
        </c:ser>
        <c:ser>
          <c:idx val="1"/>
          <c:order val="1"/>
          <c:tx>
            <c:strRef>
              <c:f>'[1]profile (22)'!$F$1</c:f>
              <c:strCache>
                <c:ptCount val="1"/>
                <c:pt idx="0">
                  <c:v>LOS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'[1]profile (22)'!$D$2:$D$515</c:f>
              <c:numCache>
                <c:formatCode>General</c:formatCode>
                <c:ptCount val="514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  <c:pt idx="181">
                  <c:v>18.100000000000001</c:v>
                </c:pt>
                <c:pt idx="182">
                  <c:v>18.2</c:v>
                </c:pt>
                <c:pt idx="183">
                  <c:v>18.3</c:v>
                </c:pt>
                <c:pt idx="184">
                  <c:v>18.399999999999999</c:v>
                </c:pt>
                <c:pt idx="185">
                  <c:v>18.5</c:v>
                </c:pt>
                <c:pt idx="186">
                  <c:v>18.600000000000001</c:v>
                </c:pt>
                <c:pt idx="187">
                  <c:v>18.7</c:v>
                </c:pt>
                <c:pt idx="188">
                  <c:v>18.8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</c:v>
                </c:pt>
                <c:pt idx="193">
                  <c:v>19.3</c:v>
                </c:pt>
                <c:pt idx="194">
                  <c:v>19.399999999999999</c:v>
                </c:pt>
                <c:pt idx="195">
                  <c:v>19.5</c:v>
                </c:pt>
                <c:pt idx="196">
                  <c:v>19.600000000000001</c:v>
                </c:pt>
                <c:pt idx="197">
                  <c:v>19.7</c:v>
                </c:pt>
                <c:pt idx="198">
                  <c:v>19.8</c:v>
                </c:pt>
                <c:pt idx="199">
                  <c:v>19.899999999999999</c:v>
                </c:pt>
                <c:pt idx="200">
                  <c:v>20</c:v>
                </c:pt>
                <c:pt idx="201">
                  <c:v>20.100000000000001</c:v>
                </c:pt>
                <c:pt idx="202">
                  <c:v>20.2</c:v>
                </c:pt>
                <c:pt idx="203">
                  <c:v>20.3</c:v>
                </c:pt>
                <c:pt idx="204">
                  <c:v>20.399999999999999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</c:v>
                </c:pt>
                <c:pt idx="227">
                  <c:v>22.7</c:v>
                </c:pt>
                <c:pt idx="228">
                  <c:v>22.8</c:v>
                </c:pt>
                <c:pt idx="229">
                  <c:v>22.9</c:v>
                </c:pt>
                <c:pt idx="230">
                  <c:v>23</c:v>
                </c:pt>
                <c:pt idx="231">
                  <c:v>23.1</c:v>
                </c:pt>
                <c:pt idx="232">
                  <c:v>23.2</c:v>
                </c:pt>
                <c:pt idx="233">
                  <c:v>23.3</c:v>
                </c:pt>
                <c:pt idx="234">
                  <c:v>23.4</c:v>
                </c:pt>
                <c:pt idx="235">
                  <c:v>23.5</c:v>
                </c:pt>
                <c:pt idx="236">
                  <c:v>23.6</c:v>
                </c:pt>
                <c:pt idx="237">
                  <c:v>23.7</c:v>
                </c:pt>
                <c:pt idx="238">
                  <c:v>23.8</c:v>
                </c:pt>
                <c:pt idx="239">
                  <c:v>23.9</c:v>
                </c:pt>
                <c:pt idx="240">
                  <c:v>24</c:v>
                </c:pt>
                <c:pt idx="241">
                  <c:v>24.1</c:v>
                </c:pt>
                <c:pt idx="242">
                  <c:v>24.2</c:v>
                </c:pt>
                <c:pt idx="243">
                  <c:v>24.3</c:v>
                </c:pt>
                <c:pt idx="244">
                  <c:v>24.4</c:v>
                </c:pt>
                <c:pt idx="245">
                  <c:v>24.5</c:v>
                </c:pt>
                <c:pt idx="246">
                  <c:v>24.6</c:v>
                </c:pt>
                <c:pt idx="247">
                  <c:v>24.7</c:v>
                </c:pt>
                <c:pt idx="248">
                  <c:v>24.8</c:v>
                </c:pt>
                <c:pt idx="249">
                  <c:v>24.9</c:v>
                </c:pt>
                <c:pt idx="250">
                  <c:v>25</c:v>
                </c:pt>
                <c:pt idx="251">
                  <c:v>25.1</c:v>
                </c:pt>
                <c:pt idx="252">
                  <c:v>25.2</c:v>
                </c:pt>
                <c:pt idx="253">
                  <c:v>25.3</c:v>
                </c:pt>
                <c:pt idx="254">
                  <c:v>25.4</c:v>
                </c:pt>
                <c:pt idx="255">
                  <c:v>25.5</c:v>
                </c:pt>
                <c:pt idx="256">
                  <c:v>25.6</c:v>
                </c:pt>
                <c:pt idx="257">
                  <c:v>25.7</c:v>
                </c:pt>
                <c:pt idx="258">
                  <c:v>25.8</c:v>
                </c:pt>
                <c:pt idx="259">
                  <c:v>25.9</c:v>
                </c:pt>
                <c:pt idx="260">
                  <c:v>26</c:v>
                </c:pt>
                <c:pt idx="261">
                  <c:v>26.1</c:v>
                </c:pt>
                <c:pt idx="262">
                  <c:v>26.2</c:v>
                </c:pt>
                <c:pt idx="263">
                  <c:v>26.3</c:v>
                </c:pt>
                <c:pt idx="264">
                  <c:v>26.4</c:v>
                </c:pt>
                <c:pt idx="265">
                  <c:v>26.5</c:v>
                </c:pt>
                <c:pt idx="266">
                  <c:v>26.6</c:v>
                </c:pt>
                <c:pt idx="267">
                  <c:v>26.7</c:v>
                </c:pt>
                <c:pt idx="268">
                  <c:v>26.8</c:v>
                </c:pt>
                <c:pt idx="269">
                  <c:v>26.9</c:v>
                </c:pt>
                <c:pt idx="270">
                  <c:v>27</c:v>
                </c:pt>
                <c:pt idx="271">
                  <c:v>27.1</c:v>
                </c:pt>
                <c:pt idx="272">
                  <c:v>27.2</c:v>
                </c:pt>
                <c:pt idx="273">
                  <c:v>27.3</c:v>
                </c:pt>
                <c:pt idx="274">
                  <c:v>27.4</c:v>
                </c:pt>
                <c:pt idx="275">
                  <c:v>27.5</c:v>
                </c:pt>
                <c:pt idx="276">
                  <c:v>27.6</c:v>
                </c:pt>
                <c:pt idx="277">
                  <c:v>27.7</c:v>
                </c:pt>
                <c:pt idx="278">
                  <c:v>27.8</c:v>
                </c:pt>
                <c:pt idx="279">
                  <c:v>27.9</c:v>
                </c:pt>
                <c:pt idx="280">
                  <c:v>28</c:v>
                </c:pt>
                <c:pt idx="281">
                  <c:v>28.1</c:v>
                </c:pt>
                <c:pt idx="282">
                  <c:v>28.2</c:v>
                </c:pt>
                <c:pt idx="283">
                  <c:v>28.3</c:v>
                </c:pt>
                <c:pt idx="284">
                  <c:v>28.4</c:v>
                </c:pt>
                <c:pt idx="285">
                  <c:v>28.5</c:v>
                </c:pt>
                <c:pt idx="286">
                  <c:v>28.6</c:v>
                </c:pt>
                <c:pt idx="287">
                  <c:v>28.7</c:v>
                </c:pt>
                <c:pt idx="288">
                  <c:v>28.8</c:v>
                </c:pt>
                <c:pt idx="289">
                  <c:v>28.9</c:v>
                </c:pt>
                <c:pt idx="290">
                  <c:v>29</c:v>
                </c:pt>
                <c:pt idx="291">
                  <c:v>29.1</c:v>
                </c:pt>
                <c:pt idx="292">
                  <c:v>29.2</c:v>
                </c:pt>
                <c:pt idx="293">
                  <c:v>29.3</c:v>
                </c:pt>
                <c:pt idx="294">
                  <c:v>29.4</c:v>
                </c:pt>
                <c:pt idx="295">
                  <c:v>29.5</c:v>
                </c:pt>
                <c:pt idx="296">
                  <c:v>29.6</c:v>
                </c:pt>
                <c:pt idx="297">
                  <c:v>29.7</c:v>
                </c:pt>
                <c:pt idx="298">
                  <c:v>29.8</c:v>
                </c:pt>
                <c:pt idx="299">
                  <c:v>29.9</c:v>
                </c:pt>
                <c:pt idx="300">
                  <c:v>30</c:v>
                </c:pt>
                <c:pt idx="301">
                  <c:v>30.1</c:v>
                </c:pt>
                <c:pt idx="302">
                  <c:v>30.2</c:v>
                </c:pt>
                <c:pt idx="303">
                  <c:v>30.3</c:v>
                </c:pt>
                <c:pt idx="304">
                  <c:v>30.4</c:v>
                </c:pt>
                <c:pt idx="305">
                  <c:v>30.5</c:v>
                </c:pt>
                <c:pt idx="306">
                  <c:v>30.6</c:v>
                </c:pt>
                <c:pt idx="307">
                  <c:v>30.7</c:v>
                </c:pt>
                <c:pt idx="308">
                  <c:v>30.8</c:v>
                </c:pt>
                <c:pt idx="309">
                  <c:v>30.9</c:v>
                </c:pt>
                <c:pt idx="310">
                  <c:v>31</c:v>
                </c:pt>
                <c:pt idx="311">
                  <c:v>31.1</c:v>
                </c:pt>
                <c:pt idx="312">
                  <c:v>31.2</c:v>
                </c:pt>
                <c:pt idx="313">
                  <c:v>31.3</c:v>
                </c:pt>
                <c:pt idx="314">
                  <c:v>31.4</c:v>
                </c:pt>
                <c:pt idx="315">
                  <c:v>31.5</c:v>
                </c:pt>
                <c:pt idx="316">
                  <c:v>31.6</c:v>
                </c:pt>
                <c:pt idx="317">
                  <c:v>31.7</c:v>
                </c:pt>
                <c:pt idx="318">
                  <c:v>31.8</c:v>
                </c:pt>
                <c:pt idx="319">
                  <c:v>31.9</c:v>
                </c:pt>
                <c:pt idx="320">
                  <c:v>32</c:v>
                </c:pt>
                <c:pt idx="321">
                  <c:v>32.1</c:v>
                </c:pt>
                <c:pt idx="322">
                  <c:v>32.200000000000003</c:v>
                </c:pt>
                <c:pt idx="323">
                  <c:v>32.299999999999997</c:v>
                </c:pt>
                <c:pt idx="324">
                  <c:v>32.4</c:v>
                </c:pt>
                <c:pt idx="325">
                  <c:v>32.5</c:v>
                </c:pt>
                <c:pt idx="326">
                  <c:v>32.6</c:v>
                </c:pt>
                <c:pt idx="327">
                  <c:v>32.700000000000003</c:v>
                </c:pt>
                <c:pt idx="328">
                  <c:v>32.799999999999997</c:v>
                </c:pt>
                <c:pt idx="329">
                  <c:v>32.9</c:v>
                </c:pt>
                <c:pt idx="330">
                  <c:v>33</c:v>
                </c:pt>
                <c:pt idx="331">
                  <c:v>33.1</c:v>
                </c:pt>
                <c:pt idx="332">
                  <c:v>33.200000000000003</c:v>
                </c:pt>
                <c:pt idx="333">
                  <c:v>33.299999999999997</c:v>
                </c:pt>
                <c:pt idx="334">
                  <c:v>33.4</c:v>
                </c:pt>
                <c:pt idx="335">
                  <c:v>33.5</c:v>
                </c:pt>
                <c:pt idx="336">
                  <c:v>33.6</c:v>
                </c:pt>
                <c:pt idx="337">
                  <c:v>33.700000000000003</c:v>
                </c:pt>
                <c:pt idx="338">
                  <c:v>33.799999999999997</c:v>
                </c:pt>
                <c:pt idx="339">
                  <c:v>33.9</c:v>
                </c:pt>
                <c:pt idx="340">
                  <c:v>34</c:v>
                </c:pt>
                <c:pt idx="341">
                  <c:v>34.1</c:v>
                </c:pt>
                <c:pt idx="342">
                  <c:v>34.200000000000003</c:v>
                </c:pt>
                <c:pt idx="343">
                  <c:v>34.299999999999997</c:v>
                </c:pt>
                <c:pt idx="344">
                  <c:v>34.4</c:v>
                </c:pt>
                <c:pt idx="345">
                  <c:v>34.5</c:v>
                </c:pt>
                <c:pt idx="346">
                  <c:v>34.6</c:v>
                </c:pt>
                <c:pt idx="347">
                  <c:v>34.700000000000003</c:v>
                </c:pt>
                <c:pt idx="348">
                  <c:v>34.799999999999997</c:v>
                </c:pt>
                <c:pt idx="349">
                  <c:v>34.9</c:v>
                </c:pt>
                <c:pt idx="350">
                  <c:v>35</c:v>
                </c:pt>
                <c:pt idx="351">
                  <c:v>35.1</c:v>
                </c:pt>
                <c:pt idx="352">
                  <c:v>35.200000000000003</c:v>
                </c:pt>
                <c:pt idx="353">
                  <c:v>35.299999999999997</c:v>
                </c:pt>
                <c:pt idx="354">
                  <c:v>35.4</c:v>
                </c:pt>
                <c:pt idx="355">
                  <c:v>35.5</c:v>
                </c:pt>
                <c:pt idx="356">
                  <c:v>35.6</c:v>
                </c:pt>
                <c:pt idx="357">
                  <c:v>35.700000000000003</c:v>
                </c:pt>
                <c:pt idx="358">
                  <c:v>35.799999999999997</c:v>
                </c:pt>
                <c:pt idx="359">
                  <c:v>35.9</c:v>
                </c:pt>
                <c:pt idx="360">
                  <c:v>36</c:v>
                </c:pt>
                <c:pt idx="361">
                  <c:v>36.1</c:v>
                </c:pt>
                <c:pt idx="362">
                  <c:v>36.200000000000003</c:v>
                </c:pt>
                <c:pt idx="363">
                  <c:v>36.299999999999997</c:v>
                </c:pt>
                <c:pt idx="364">
                  <c:v>36.4</c:v>
                </c:pt>
                <c:pt idx="365">
                  <c:v>36.5</c:v>
                </c:pt>
                <c:pt idx="366">
                  <c:v>36.6</c:v>
                </c:pt>
                <c:pt idx="367">
                  <c:v>36.700000000000003</c:v>
                </c:pt>
                <c:pt idx="368">
                  <c:v>36.799999999999997</c:v>
                </c:pt>
                <c:pt idx="369">
                  <c:v>36.9</c:v>
                </c:pt>
                <c:pt idx="370">
                  <c:v>37</c:v>
                </c:pt>
                <c:pt idx="371">
                  <c:v>37.1</c:v>
                </c:pt>
                <c:pt idx="372">
                  <c:v>37.200000000000003</c:v>
                </c:pt>
                <c:pt idx="373">
                  <c:v>37.299999999999997</c:v>
                </c:pt>
                <c:pt idx="374">
                  <c:v>37.4</c:v>
                </c:pt>
                <c:pt idx="375">
                  <c:v>37.5</c:v>
                </c:pt>
                <c:pt idx="376">
                  <c:v>37.6</c:v>
                </c:pt>
                <c:pt idx="377">
                  <c:v>37.700000000000003</c:v>
                </c:pt>
                <c:pt idx="378">
                  <c:v>37.799999999999997</c:v>
                </c:pt>
                <c:pt idx="379">
                  <c:v>37.9</c:v>
                </c:pt>
                <c:pt idx="380">
                  <c:v>38</c:v>
                </c:pt>
                <c:pt idx="381">
                  <c:v>38.1</c:v>
                </c:pt>
                <c:pt idx="382">
                  <c:v>38.200000000000003</c:v>
                </c:pt>
                <c:pt idx="383">
                  <c:v>38.299999999999997</c:v>
                </c:pt>
                <c:pt idx="384">
                  <c:v>38.4</c:v>
                </c:pt>
                <c:pt idx="385">
                  <c:v>38.5</c:v>
                </c:pt>
                <c:pt idx="386">
                  <c:v>38.6</c:v>
                </c:pt>
                <c:pt idx="387">
                  <c:v>38.700000000000003</c:v>
                </c:pt>
                <c:pt idx="388">
                  <c:v>38.799999999999997</c:v>
                </c:pt>
                <c:pt idx="389">
                  <c:v>38.9</c:v>
                </c:pt>
                <c:pt idx="390">
                  <c:v>39</c:v>
                </c:pt>
                <c:pt idx="391">
                  <c:v>39.1</c:v>
                </c:pt>
                <c:pt idx="392">
                  <c:v>39.200000000000003</c:v>
                </c:pt>
                <c:pt idx="393">
                  <c:v>39.299999999999997</c:v>
                </c:pt>
                <c:pt idx="394">
                  <c:v>39.4</c:v>
                </c:pt>
                <c:pt idx="395">
                  <c:v>39.5</c:v>
                </c:pt>
                <c:pt idx="396">
                  <c:v>39.6</c:v>
                </c:pt>
                <c:pt idx="397">
                  <c:v>39.700000000000003</c:v>
                </c:pt>
                <c:pt idx="398">
                  <c:v>39.799999999999997</c:v>
                </c:pt>
                <c:pt idx="399">
                  <c:v>39.9</c:v>
                </c:pt>
                <c:pt idx="400">
                  <c:v>40</c:v>
                </c:pt>
                <c:pt idx="401">
                  <c:v>40.1</c:v>
                </c:pt>
                <c:pt idx="402">
                  <c:v>40.200000000000003</c:v>
                </c:pt>
                <c:pt idx="403">
                  <c:v>40.299999999999997</c:v>
                </c:pt>
                <c:pt idx="404">
                  <c:v>40.4</c:v>
                </c:pt>
                <c:pt idx="405">
                  <c:v>40.5</c:v>
                </c:pt>
                <c:pt idx="406">
                  <c:v>40.6</c:v>
                </c:pt>
                <c:pt idx="407">
                  <c:v>40.700000000000003</c:v>
                </c:pt>
                <c:pt idx="408">
                  <c:v>40.799999999999997</c:v>
                </c:pt>
                <c:pt idx="409">
                  <c:v>40.9</c:v>
                </c:pt>
                <c:pt idx="410">
                  <c:v>41</c:v>
                </c:pt>
                <c:pt idx="411">
                  <c:v>41.1</c:v>
                </c:pt>
                <c:pt idx="412">
                  <c:v>41.2</c:v>
                </c:pt>
                <c:pt idx="413">
                  <c:v>41.3</c:v>
                </c:pt>
                <c:pt idx="414">
                  <c:v>41.4</c:v>
                </c:pt>
                <c:pt idx="415">
                  <c:v>41.5</c:v>
                </c:pt>
                <c:pt idx="416">
                  <c:v>41.6</c:v>
                </c:pt>
                <c:pt idx="417">
                  <c:v>41.7</c:v>
                </c:pt>
                <c:pt idx="418">
                  <c:v>41.8</c:v>
                </c:pt>
                <c:pt idx="419">
                  <c:v>41.9</c:v>
                </c:pt>
                <c:pt idx="420">
                  <c:v>42</c:v>
                </c:pt>
                <c:pt idx="421">
                  <c:v>42.1</c:v>
                </c:pt>
                <c:pt idx="422">
                  <c:v>42.2</c:v>
                </c:pt>
                <c:pt idx="423">
                  <c:v>42.3</c:v>
                </c:pt>
                <c:pt idx="424">
                  <c:v>42.4</c:v>
                </c:pt>
                <c:pt idx="425">
                  <c:v>42.5</c:v>
                </c:pt>
                <c:pt idx="426">
                  <c:v>42.6</c:v>
                </c:pt>
                <c:pt idx="427">
                  <c:v>42.7</c:v>
                </c:pt>
                <c:pt idx="428">
                  <c:v>42.8</c:v>
                </c:pt>
                <c:pt idx="429">
                  <c:v>42.9</c:v>
                </c:pt>
                <c:pt idx="430">
                  <c:v>43</c:v>
                </c:pt>
                <c:pt idx="431">
                  <c:v>43.1</c:v>
                </c:pt>
                <c:pt idx="432">
                  <c:v>43.2</c:v>
                </c:pt>
                <c:pt idx="433">
                  <c:v>43.3</c:v>
                </c:pt>
                <c:pt idx="434">
                  <c:v>43.4</c:v>
                </c:pt>
                <c:pt idx="435">
                  <c:v>43.5</c:v>
                </c:pt>
                <c:pt idx="436">
                  <c:v>43.6</c:v>
                </c:pt>
                <c:pt idx="437">
                  <c:v>43.7</c:v>
                </c:pt>
                <c:pt idx="438">
                  <c:v>43.8</c:v>
                </c:pt>
                <c:pt idx="439">
                  <c:v>43.9</c:v>
                </c:pt>
                <c:pt idx="440">
                  <c:v>44</c:v>
                </c:pt>
                <c:pt idx="441">
                  <c:v>44.1</c:v>
                </c:pt>
                <c:pt idx="442">
                  <c:v>44.2</c:v>
                </c:pt>
                <c:pt idx="443">
                  <c:v>44.3</c:v>
                </c:pt>
                <c:pt idx="444">
                  <c:v>44.4</c:v>
                </c:pt>
                <c:pt idx="445">
                  <c:v>44.5</c:v>
                </c:pt>
                <c:pt idx="446">
                  <c:v>44.6</c:v>
                </c:pt>
                <c:pt idx="447">
                  <c:v>44.7</c:v>
                </c:pt>
                <c:pt idx="448">
                  <c:v>44.8</c:v>
                </c:pt>
                <c:pt idx="449">
                  <c:v>44.9</c:v>
                </c:pt>
                <c:pt idx="450">
                  <c:v>45</c:v>
                </c:pt>
                <c:pt idx="451">
                  <c:v>45.1</c:v>
                </c:pt>
                <c:pt idx="452">
                  <c:v>45.2</c:v>
                </c:pt>
                <c:pt idx="453">
                  <c:v>45.3</c:v>
                </c:pt>
                <c:pt idx="454">
                  <c:v>45.4</c:v>
                </c:pt>
                <c:pt idx="455">
                  <c:v>45.5</c:v>
                </c:pt>
                <c:pt idx="456">
                  <c:v>45.6</c:v>
                </c:pt>
                <c:pt idx="457">
                  <c:v>45.7</c:v>
                </c:pt>
                <c:pt idx="458">
                  <c:v>45.8</c:v>
                </c:pt>
                <c:pt idx="459">
                  <c:v>45.9</c:v>
                </c:pt>
                <c:pt idx="460">
                  <c:v>46</c:v>
                </c:pt>
                <c:pt idx="461">
                  <c:v>46.1</c:v>
                </c:pt>
                <c:pt idx="462">
                  <c:v>46.2</c:v>
                </c:pt>
                <c:pt idx="463">
                  <c:v>46.3</c:v>
                </c:pt>
                <c:pt idx="464">
                  <c:v>46.4</c:v>
                </c:pt>
                <c:pt idx="465">
                  <c:v>46.5</c:v>
                </c:pt>
                <c:pt idx="466">
                  <c:v>46.6</c:v>
                </c:pt>
                <c:pt idx="467">
                  <c:v>46.7</c:v>
                </c:pt>
                <c:pt idx="468">
                  <c:v>46.8</c:v>
                </c:pt>
                <c:pt idx="469">
                  <c:v>46.9</c:v>
                </c:pt>
                <c:pt idx="470">
                  <c:v>47</c:v>
                </c:pt>
                <c:pt idx="471">
                  <c:v>47.1</c:v>
                </c:pt>
                <c:pt idx="472">
                  <c:v>47.2</c:v>
                </c:pt>
                <c:pt idx="473">
                  <c:v>47.3</c:v>
                </c:pt>
                <c:pt idx="474">
                  <c:v>47.4</c:v>
                </c:pt>
                <c:pt idx="475">
                  <c:v>47.5</c:v>
                </c:pt>
                <c:pt idx="476">
                  <c:v>47.6</c:v>
                </c:pt>
                <c:pt idx="477">
                  <c:v>47.7</c:v>
                </c:pt>
                <c:pt idx="478">
                  <c:v>47.8</c:v>
                </c:pt>
                <c:pt idx="479">
                  <c:v>47.9</c:v>
                </c:pt>
                <c:pt idx="480">
                  <c:v>48</c:v>
                </c:pt>
                <c:pt idx="481">
                  <c:v>48.1</c:v>
                </c:pt>
                <c:pt idx="482">
                  <c:v>48.2</c:v>
                </c:pt>
                <c:pt idx="483">
                  <c:v>48.3</c:v>
                </c:pt>
                <c:pt idx="484">
                  <c:v>48.4</c:v>
                </c:pt>
                <c:pt idx="485">
                  <c:v>48.5</c:v>
                </c:pt>
                <c:pt idx="486">
                  <c:v>48.6</c:v>
                </c:pt>
                <c:pt idx="487">
                  <c:v>48.7</c:v>
                </c:pt>
                <c:pt idx="488">
                  <c:v>48.8</c:v>
                </c:pt>
                <c:pt idx="489">
                  <c:v>48.9</c:v>
                </c:pt>
                <c:pt idx="490">
                  <c:v>49</c:v>
                </c:pt>
                <c:pt idx="491">
                  <c:v>49.1</c:v>
                </c:pt>
                <c:pt idx="492">
                  <c:v>49.2</c:v>
                </c:pt>
                <c:pt idx="493">
                  <c:v>49.3</c:v>
                </c:pt>
                <c:pt idx="494">
                  <c:v>49.4</c:v>
                </c:pt>
                <c:pt idx="495">
                  <c:v>49.5</c:v>
                </c:pt>
                <c:pt idx="496">
                  <c:v>49.6</c:v>
                </c:pt>
                <c:pt idx="497">
                  <c:v>49.7</c:v>
                </c:pt>
                <c:pt idx="498">
                  <c:v>49.8</c:v>
                </c:pt>
                <c:pt idx="499">
                  <c:v>49.9</c:v>
                </c:pt>
                <c:pt idx="500">
                  <c:v>50</c:v>
                </c:pt>
                <c:pt idx="501">
                  <c:v>50.1</c:v>
                </c:pt>
                <c:pt idx="502">
                  <c:v>50.2</c:v>
                </c:pt>
                <c:pt idx="503">
                  <c:v>50.3</c:v>
                </c:pt>
                <c:pt idx="504">
                  <c:v>50.4</c:v>
                </c:pt>
                <c:pt idx="505">
                  <c:v>50.5</c:v>
                </c:pt>
                <c:pt idx="506">
                  <c:v>50.6</c:v>
                </c:pt>
                <c:pt idx="507">
                  <c:v>50.7</c:v>
                </c:pt>
                <c:pt idx="508">
                  <c:v>50.8</c:v>
                </c:pt>
                <c:pt idx="509">
                  <c:v>50.9</c:v>
                </c:pt>
                <c:pt idx="510">
                  <c:v>51</c:v>
                </c:pt>
                <c:pt idx="511">
                  <c:v>51.1</c:v>
                </c:pt>
                <c:pt idx="512">
                  <c:v>51.2</c:v>
                </c:pt>
                <c:pt idx="513">
                  <c:v>51.244599999999998</c:v>
                </c:pt>
              </c:numCache>
            </c:numRef>
          </c:xVal>
          <c:yVal>
            <c:numRef>
              <c:f>'[1]profile (22)'!$F$2:$F$515</c:f>
              <c:numCache>
                <c:formatCode>General</c:formatCode>
                <c:ptCount val="514"/>
                <c:pt idx="0">
                  <c:v>400</c:v>
                </c:pt>
                <c:pt idx="1">
                  <c:v>400.44834307992204</c:v>
                </c:pt>
                <c:pt idx="2">
                  <c:v>400.89668615984408</c:v>
                </c:pt>
                <c:pt idx="3">
                  <c:v>401.34502923976612</c:v>
                </c:pt>
                <c:pt idx="4">
                  <c:v>401.79337231968816</c:v>
                </c:pt>
                <c:pt idx="5">
                  <c:v>402.2417153996102</c:v>
                </c:pt>
                <c:pt idx="6">
                  <c:v>402.69005847953224</c:v>
                </c:pt>
                <c:pt idx="7">
                  <c:v>403.13840155945428</c:v>
                </c:pt>
                <c:pt idx="8">
                  <c:v>403.58674463937632</c:v>
                </c:pt>
                <c:pt idx="9">
                  <c:v>404.03508771929836</c:v>
                </c:pt>
                <c:pt idx="10">
                  <c:v>404.4834307992204</c:v>
                </c:pt>
                <c:pt idx="11">
                  <c:v>404.93177387914244</c:v>
                </c:pt>
                <c:pt idx="12">
                  <c:v>405.38011695906448</c:v>
                </c:pt>
                <c:pt idx="13">
                  <c:v>405.82846003898652</c:v>
                </c:pt>
                <c:pt idx="14">
                  <c:v>406.27680311890856</c:v>
                </c:pt>
                <c:pt idx="15">
                  <c:v>406.7251461988306</c:v>
                </c:pt>
                <c:pt idx="16">
                  <c:v>407.17348927875264</c:v>
                </c:pt>
                <c:pt idx="17">
                  <c:v>407.62183235867468</c:v>
                </c:pt>
                <c:pt idx="18">
                  <c:v>408.07017543859672</c:v>
                </c:pt>
                <c:pt idx="19">
                  <c:v>408.51851851851876</c:v>
                </c:pt>
                <c:pt idx="20">
                  <c:v>408.9668615984408</c:v>
                </c:pt>
                <c:pt idx="21">
                  <c:v>409.41520467836284</c:v>
                </c:pt>
                <c:pt idx="22">
                  <c:v>409.86354775828488</c:v>
                </c:pt>
                <c:pt idx="23">
                  <c:v>410.31189083820692</c:v>
                </c:pt>
                <c:pt idx="24">
                  <c:v>410.76023391812896</c:v>
                </c:pt>
                <c:pt idx="25">
                  <c:v>411.208576998051</c:v>
                </c:pt>
                <c:pt idx="26">
                  <c:v>411.65692007797304</c:v>
                </c:pt>
                <c:pt idx="27">
                  <c:v>412.10526315789508</c:v>
                </c:pt>
                <c:pt idx="28">
                  <c:v>412.55360623781712</c:v>
                </c:pt>
                <c:pt idx="29">
                  <c:v>413.00194931773916</c:v>
                </c:pt>
                <c:pt idx="30">
                  <c:v>413.4502923976612</c:v>
                </c:pt>
                <c:pt idx="31">
                  <c:v>413.89863547758324</c:v>
                </c:pt>
                <c:pt idx="32">
                  <c:v>414.34697855750528</c:v>
                </c:pt>
                <c:pt idx="33">
                  <c:v>414.79532163742732</c:v>
                </c:pt>
                <c:pt idx="34">
                  <c:v>415.24366471734936</c:v>
                </c:pt>
                <c:pt idx="35">
                  <c:v>415.6920077972714</c:v>
                </c:pt>
                <c:pt idx="36">
                  <c:v>416.14035087719344</c:v>
                </c:pt>
                <c:pt idx="37">
                  <c:v>416.58869395711548</c:v>
                </c:pt>
                <c:pt idx="38">
                  <c:v>417.03703703703752</c:v>
                </c:pt>
                <c:pt idx="39">
                  <c:v>417.48538011695956</c:v>
                </c:pt>
                <c:pt idx="40">
                  <c:v>417.9337231968816</c:v>
                </c:pt>
                <c:pt idx="41">
                  <c:v>418.38206627680364</c:v>
                </c:pt>
                <c:pt idx="42">
                  <c:v>418.83040935672568</c:v>
                </c:pt>
                <c:pt idx="43">
                  <c:v>419.27875243664772</c:v>
                </c:pt>
                <c:pt idx="44">
                  <c:v>419.72709551656976</c:v>
                </c:pt>
                <c:pt idx="45">
                  <c:v>420.1754385964918</c:v>
                </c:pt>
                <c:pt idx="46">
                  <c:v>420.62378167641384</c:v>
                </c:pt>
                <c:pt idx="47">
                  <c:v>421.07212475633588</c:v>
                </c:pt>
                <c:pt idx="48">
                  <c:v>421.52046783625792</c:v>
                </c:pt>
                <c:pt idx="49">
                  <c:v>421.96881091617996</c:v>
                </c:pt>
                <c:pt idx="50">
                  <c:v>422.417153996102</c:v>
                </c:pt>
                <c:pt idx="51">
                  <c:v>422.86549707602404</c:v>
                </c:pt>
                <c:pt idx="52">
                  <c:v>423.31384015594608</c:v>
                </c:pt>
                <c:pt idx="53">
                  <c:v>423.76218323586812</c:v>
                </c:pt>
                <c:pt idx="54">
                  <c:v>424.21052631579016</c:v>
                </c:pt>
                <c:pt idx="55">
                  <c:v>424.6588693957122</c:v>
                </c:pt>
                <c:pt idx="56">
                  <c:v>425.10721247563424</c:v>
                </c:pt>
                <c:pt idx="57">
                  <c:v>425.55555555555628</c:v>
                </c:pt>
                <c:pt idx="58">
                  <c:v>426.00389863547832</c:v>
                </c:pt>
                <c:pt idx="59">
                  <c:v>426.45224171540036</c:v>
                </c:pt>
                <c:pt idx="60">
                  <c:v>426.9005847953224</c:v>
                </c:pt>
                <c:pt idx="61">
                  <c:v>427.34892787524444</c:v>
                </c:pt>
                <c:pt idx="62">
                  <c:v>427.79727095516648</c:v>
                </c:pt>
                <c:pt idx="63">
                  <c:v>428.24561403508852</c:v>
                </c:pt>
                <c:pt idx="64">
                  <c:v>428.69395711501056</c:v>
                </c:pt>
                <c:pt idx="65">
                  <c:v>429.1423001949326</c:v>
                </c:pt>
                <c:pt idx="66">
                  <c:v>429.59064327485464</c:v>
                </c:pt>
                <c:pt idx="67">
                  <c:v>430.03898635477668</c:v>
                </c:pt>
                <c:pt idx="68">
                  <c:v>430.48732943469872</c:v>
                </c:pt>
                <c:pt idx="69">
                  <c:v>430.93567251462076</c:v>
                </c:pt>
                <c:pt idx="70">
                  <c:v>431.3840155945428</c:v>
                </c:pt>
                <c:pt idx="71">
                  <c:v>431.83235867446484</c:v>
                </c:pt>
                <c:pt idx="72">
                  <c:v>432.28070175438688</c:v>
                </c:pt>
                <c:pt idx="73">
                  <c:v>432.72904483430892</c:v>
                </c:pt>
                <c:pt idx="74">
                  <c:v>433.17738791423096</c:v>
                </c:pt>
                <c:pt idx="75">
                  <c:v>433.625730994153</c:v>
                </c:pt>
                <c:pt idx="76">
                  <c:v>434.07407407407504</c:v>
                </c:pt>
                <c:pt idx="77">
                  <c:v>434.52241715399708</c:v>
                </c:pt>
                <c:pt idx="78">
                  <c:v>434.97076023391912</c:v>
                </c:pt>
                <c:pt idx="79">
                  <c:v>435.41910331384116</c:v>
                </c:pt>
                <c:pt idx="80">
                  <c:v>435.8674463937632</c:v>
                </c:pt>
                <c:pt idx="81">
                  <c:v>436.31578947368524</c:v>
                </c:pt>
                <c:pt idx="82">
                  <c:v>436.76413255360728</c:v>
                </c:pt>
                <c:pt idx="83">
                  <c:v>437.21247563352932</c:v>
                </c:pt>
                <c:pt idx="84">
                  <c:v>437.66081871345136</c:v>
                </c:pt>
                <c:pt idx="85">
                  <c:v>438.1091617933734</c:v>
                </c:pt>
                <c:pt idx="86">
                  <c:v>438.55750487329544</c:v>
                </c:pt>
                <c:pt idx="87">
                  <c:v>439.00584795321748</c:v>
                </c:pt>
                <c:pt idx="88">
                  <c:v>439.45419103313952</c:v>
                </c:pt>
                <c:pt idx="89">
                  <c:v>439.90253411306156</c:v>
                </c:pt>
                <c:pt idx="90">
                  <c:v>440.3508771929836</c:v>
                </c:pt>
                <c:pt idx="91">
                  <c:v>440.79922027290564</c:v>
                </c:pt>
                <c:pt idx="92">
                  <c:v>441.24756335282768</c:v>
                </c:pt>
                <c:pt idx="93">
                  <c:v>441.69590643274972</c:v>
                </c:pt>
                <c:pt idx="94">
                  <c:v>442.14424951267176</c:v>
                </c:pt>
                <c:pt idx="95">
                  <c:v>442.5925925925938</c:v>
                </c:pt>
                <c:pt idx="96">
                  <c:v>443.04093567251584</c:v>
                </c:pt>
                <c:pt idx="97">
                  <c:v>443.48927875243788</c:v>
                </c:pt>
                <c:pt idx="98">
                  <c:v>443.93762183235992</c:v>
                </c:pt>
                <c:pt idx="99">
                  <c:v>444.38596491228196</c:v>
                </c:pt>
                <c:pt idx="100">
                  <c:v>444.834307992204</c:v>
                </c:pt>
                <c:pt idx="101">
                  <c:v>445.28265107212604</c:v>
                </c:pt>
                <c:pt idx="102">
                  <c:v>445.73099415204808</c:v>
                </c:pt>
                <c:pt idx="103">
                  <c:v>446.17933723197012</c:v>
                </c:pt>
                <c:pt idx="104">
                  <c:v>446.62768031189216</c:v>
                </c:pt>
                <c:pt idx="105">
                  <c:v>447.0760233918142</c:v>
                </c:pt>
                <c:pt idx="106">
                  <c:v>447.52436647173624</c:v>
                </c:pt>
                <c:pt idx="107">
                  <c:v>447.97270955165828</c:v>
                </c:pt>
                <c:pt idx="108">
                  <c:v>448.42105263158032</c:v>
                </c:pt>
                <c:pt idx="109">
                  <c:v>448.86939571150236</c:v>
                </c:pt>
                <c:pt idx="110">
                  <c:v>449.3177387914244</c:v>
                </c:pt>
                <c:pt idx="111">
                  <c:v>449.76608187134644</c:v>
                </c:pt>
                <c:pt idx="112">
                  <c:v>450.21442495126848</c:v>
                </c:pt>
                <c:pt idx="113">
                  <c:v>450.66276803119052</c:v>
                </c:pt>
                <c:pt idx="114">
                  <c:v>451.11111111111256</c:v>
                </c:pt>
                <c:pt idx="115">
                  <c:v>451.5594541910346</c:v>
                </c:pt>
                <c:pt idx="116">
                  <c:v>452.00779727095664</c:v>
                </c:pt>
                <c:pt idx="117">
                  <c:v>452.45614035087868</c:v>
                </c:pt>
                <c:pt idx="118">
                  <c:v>452.90448343080072</c:v>
                </c:pt>
                <c:pt idx="119">
                  <c:v>453.35282651072276</c:v>
                </c:pt>
                <c:pt idx="120">
                  <c:v>453.8011695906448</c:v>
                </c:pt>
                <c:pt idx="121">
                  <c:v>454.24951267056684</c:v>
                </c:pt>
                <c:pt idx="122">
                  <c:v>454.69785575048888</c:v>
                </c:pt>
                <c:pt idx="123">
                  <c:v>455.14619883041092</c:v>
                </c:pt>
                <c:pt idx="124">
                  <c:v>455.59454191033296</c:v>
                </c:pt>
                <c:pt idx="125">
                  <c:v>456.042884990255</c:v>
                </c:pt>
                <c:pt idx="126">
                  <c:v>456.49122807017704</c:v>
                </c:pt>
                <c:pt idx="127">
                  <c:v>456.93957115009908</c:v>
                </c:pt>
                <c:pt idx="128">
                  <c:v>457.38791423002112</c:v>
                </c:pt>
                <c:pt idx="129">
                  <c:v>457.83625730994316</c:v>
                </c:pt>
                <c:pt idx="130">
                  <c:v>458.2846003898652</c:v>
                </c:pt>
                <c:pt idx="131">
                  <c:v>458.73294346978724</c:v>
                </c:pt>
                <c:pt idx="132">
                  <c:v>459.18128654970928</c:v>
                </c:pt>
                <c:pt idx="133">
                  <c:v>459.62962962963132</c:v>
                </c:pt>
                <c:pt idx="134">
                  <c:v>460.07797270955336</c:v>
                </c:pt>
                <c:pt idx="135">
                  <c:v>460.5263157894754</c:v>
                </c:pt>
                <c:pt idx="136">
                  <c:v>460.97465886939744</c:v>
                </c:pt>
                <c:pt idx="137">
                  <c:v>461.42300194931948</c:v>
                </c:pt>
                <c:pt idx="138">
                  <c:v>461.87134502924152</c:v>
                </c:pt>
                <c:pt idx="139">
                  <c:v>462.31968810916356</c:v>
                </c:pt>
                <c:pt idx="140">
                  <c:v>462.7680311890856</c:v>
                </c:pt>
                <c:pt idx="141">
                  <c:v>463.21637426900764</c:v>
                </c:pt>
                <c:pt idx="142">
                  <c:v>463.66471734892968</c:v>
                </c:pt>
                <c:pt idx="143">
                  <c:v>464.11306042885172</c:v>
                </c:pt>
                <c:pt idx="144">
                  <c:v>464.56140350877376</c:v>
                </c:pt>
                <c:pt idx="145">
                  <c:v>465.0097465886958</c:v>
                </c:pt>
                <c:pt idx="146">
                  <c:v>465.45808966861784</c:v>
                </c:pt>
                <c:pt idx="147">
                  <c:v>465.90643274853988</c:v>
                </c:pt>
                <c:pt idx="148">
                  <c:v>466.35477582846192</c:v>
                </c:pt>
                <c:pt idx="149">
                  <c:v>466.80311890838396</c:v>
                </c:pt>
                <c:pt idx="150">
                  <c:v>467.251461988306</c:v>
                </c:pt>
                <c:pt idx="151">
                  <c:v>467.69980506822805</c:v>
                </c:pt>
                <c:pt idx="152">
                  <c:v>468.14814814815009</c:v>
                </c:pt>
                <c:pt idx="153">
                  <c:v>468.59649122807213</c:v>
                </c:pt>
                <c:pt idx="154">
                  <c:v>469.04483430799417</c:v>
                </c:pt>
                <c:pt idx="155">
                  <c:v>469.49317738791621</c:v>
                </c:pt>
                <c:pt idx="156">
                  <c:v>469.94152046783825</c:v>
                </c:pt>
                <c:pt idx="157">
                  <c:v>470.38986354776029</c:v>
                </c:pt>
                <c:pt idx="158">
                  <c:v>470.83820662768233</c:v>
                </c:pt>
                <c:pt idx="159">
                  <c:v>471.28654970760437</c:v>
                </c:pt>
                <c:pt idx="160">
                  <c:v>471.73489278752641</c:v>
                </c:pt>
                <c:pt idx="161">
                  <c:v>472.18323586744845</c:v>
                </c:pt>
                <c:pt idx="162">
                  <c:v>472.63157894737049</c:v>
                </c:pt>
                <c:pt idx="163">
                  <c:v>473.07992202729253</c:v>
                </c:pt>
                <c:pt idx="164">
                  <c:v>473.52826510721457</c:v>
                </c:pt>
                <c:pt idx="165">
                  <c:v>473.97660818713661</c:v>
                </c:pt>
                <c:pt idx="166">
                  <c:v>474.42495126705865</c:v>
                </c:pt>
                <c:pt idx="167">
                  <c:v>474.87329434698069</c:v>
                </c:pt>
                <c:pt idx="168">
                  <c:v>475.32163742690273</c:v>
                </c:pt>
                <c:pt idx="169">
                  <c:v>475.76998050682477</c:v>
                </c:pt>
                <c:pt idx="170">
                  <c:v>476.21832358674681</c:v>
                </c:pt>
                <c:pt idx="171">
                  <c:v>476.66666666666885</c:v>
                </c:pt>
                <c:pt idx="172">
                  <c:v>477.11500974659089</c:v>
                </c:pt>
                <c:pt idx="173">
                  <c:v>477.56335282651293</c:v>
                </c:pt>
                <c:pt idx="174">
                  <c:v>478.01169590643497</c:v>
                </c:pt>
                <c:pt idx="175">
                  <c:v>478.46003898635701</c:v>
                </c:pt>
                <c:pt idx="176">
                  <c:v>478.90838206627905</c:v>
                </c:pt>
                <c:pt idx="177">
                  <c:v>479.35672514620109</c:v>
                </c:pt>
                <c:pt idx="178">
                  <c:v>479.80506822612313</c:v>
                </c:pt>
                <c:pt idx="179">
                  <c:v>480.25341130604517</c:v>
                </c:pt>
                <c:pt idx="180">
                  <c:v>480.70175438596721</c:v>
                </c:pt>
                <c:pt idx="181">
                  <c:v>481.15009746588925</c:v>
                </c:pt>
                <c:pt idx="182">
                  <c:v>481.59844054581129</c:v>
                </c:pt>
                <c:pt idx="183">
                  <c:v>482.04678362573333</c:v>
                </c:pt>
                <c:pt idx="184">
                  <c:v>482.49512670565537</c:v>
                </c:pt>
                <c:pt idx="185">
                  <c:v>482.94346978557741</c:v>
                </c:pt>
                <c:pt idx="186">
                  <c:v>483.39181286549945</c:v>
                </c:pt>
                <c:pt idx="187">
                  <c:v>483.84015594542149</c:v>
                </c:pt>
                <c:pt idx="188">
                  <c:v>484.28849902534353</c:v>
                </c:pt>
                <c:pt idx="189">
                  <c:v>484.73684210526557</c:v>
                </c:pt>
                <c:pt idx="190">
                  <c:v>485.18518518518761</c:v>
                </c:pt>
                <c:pt idx="191">
                  <c:v>485.63352826510965</c:v>
                </c:pt>
                <c:pt idx="192">
                  <c:v>486.08187134503169</c:v>
                </c:pt>
                <c:pt idx="193">
                  <c:v>486.53021442495373</c:v>
                </c:pt>
                <c:pt idx="194">
                  <c:v>486.97855750487577</c:v>
                </c:pt>
                <c:pt idx="195">
                  <c:v>487.42690058479781</c:v>
                </c:pt>
                <c:pt idx="196">
                  <c:v>487.87524366471985</c:v>
                </c:pt>
                <c:pt idx="197">
                  <c:v>488.32358674464189</c:v>
                </c:pt>
                <c:pt idx="198">
                  <c:v>488.77192982456393</c:v>
                </c:pt>
                <c:pt idx="199">
                  <c:v>489.22027290448597</c:v>
                </c:pt>
                <c:pt idx="200">
                  <c:v>489.66861598440801</c:v>
                </c:pt>
                <c:pt idx="201">
                  <c:v>490.11695906433005</c:v>
                </c:pt>
                <c:pt idx="202">
                  <c:v>490.56530214425209</c:v>
                </c:pt>
                <c:pt idx="203">
                  <c:v>491.01364522417413</c:v>
                </c:pt>
                <c:pt idx="204">
                  <c:v>491.46198830409617</c:v>
                </c:pt>
                <c:pt idx="205">
                  <c:v>491.91033138401821</c:v>
                </c:pt>
                <c:pt idx="206">
                  <c:v>492.35867446394025</c:v>
                </c:pt>
                <c:pt idx="207">
                  <c:v>492.80701754386229</c:v>
                </c:pt>
                <c:pt idx="208">
                  <c:v>493.25536062378433</c:v>
                </c:pt>
                <c:pt idx="209">
                  <c:v>493.70370370370637</c:v>
                </c:pt>
                <c:pt idx="210">
                  <c:v>494.15204678362841</c:v>
                </c:pt>
                <c:pt idx="211">
                  <c:v>494.60038986355045</c:v>
                </c:pt>
                <c:pt idx="212">
                  <c:v>495.04873294347249</c:v>
                </c:pt>
                <c:pt idx="213">
                  <c:v>495.49707602339453</c:v>
                </c:pt>
                <c:pt idx="214">
                  <c:v>495.94541910331657</c:v>
                </c:pt>
                <c:pt idx="215">
                  <c:v>496.39376218323861</c:v>
                </c:pt>
                <c:pt idx="216">
                  <c:v>496.84210526316065</c:v>
                </c:pt>
                <c:pt idx="217">
                  <c:v>497.29044834308269</c:v>
                </c:pt>
                <c:pt idx="218">
                  <c:v>497.73879142300473</c:v>
                </c:pt>
                <c:pt idx="219">
                  <c:v>498.18713450292677</c:v>
                </c:pt>
                <c:pt idx="220">
                  <c:v>498.63547758284881</c:v>
                </c:pt>
                <c:pt idx="221">
                  <c:v>499.08382066277085</c:v>
                </c:pt>
                <c:pt idx="222">
                  <c:v>499.53216374269289</c:v>
                </c:pt>
                <c:pt idx="223">
                  <c:v>499.98050682261493</c:v>
                </c:pt>
                <c:pt idx="224">
                  <c:v>500.42884990253697</c:v>
                </c:pt>
                <c:pt idx="225">
                  <c:v>500.87719298245901</c:v>
                </c:pt>
                <c:pt idx="226">
                  <c:v>501.32553606238105</c:v>
                </c:pt>
                <c:pt idx="227">
                  <c:v>501.77387914230309</c:v>
                </c:pt>
                <c:pt idx="228">
                  <c:v>502.22222222222513</c:v>
                </c:pt>
                <c:pt idx="229">
                  <c:v>502.67056530214717</c:v>
                </c:pt>
                <c:pt idx="230">
                  <c:v>503.11890838206921</c:v>
                </c:pt>
                <c:pt idx="231">
                  <c:v>503.56725146199125</c:v>
                </c:pt>
                <c:pt idx="232">
                  <c:v>504.01559454191329</c:v>
                </c:pt>
                <c:pt idx="233">
                  <c:v>504.46393762183533</c:v>
                </c:pt>
                <c:pt idx="234">
                  <c:v>504.91228070175737</c:v>
                </c:pt>
                <c:pt idx="235">
                  <c:v>505.36062378167941</c:v>
                </c:pt>
                <c:pt idx="236">
                  <c:v>505.80896686160145</c:v>
                </c:pt>
                <c:pt idx="237">
                  <c:v>506.25730994152349</c:v>
                </c:pt>
                <c:pt idx="238">
                  <c:v>506.70565302144553</c:v>
                </c:pt>
                <c:pt idx="239">
                  <c:v>507.15399610136757</c:v>
                </c:pt>
                <c:pt idx="240">
                  <c:v>507.60233918128961</c:v>
                </c:pt>
                <c:pt idx="241">
                  <c:v>508.05068226121165</c:v>
                </c:pt>
                <c:pt idx="242">
                  <c:v>508.49902534113369</c:v>
                </c:pt>
                <c:pt idx="243">
                  <c:v>508.94736842105573</c:v>
                </c:pt>
                <c:pt idx="244">
                  <c:v>509.39571150097777</c:v>
                </c:pt>
                <c:pt idx="245">
                  <c:v>509.84405458089981</c:v>
                </c:pt>
                <c:pt idx="246">
                  <c:v>510.29239766082185</c:v>
                </c:pt>
                <c:pt idx="247">
                  <c:v>510.74074074074389</c:v>
                </c:pt>
                <c:pt idx="248">
                  <c:v>511.18908382066593</c:v>
                </c:pt>
                <c:pt idx="249">
                  <c:v>511.63742690058797</c:v>
                </c:pt>
                <c:pt idx="250">
                  <c:v>512.08576998051001</c:v>
                </c:pt>
                <c:pt idx="251">
                  <c:v>512.53411306043199</c:v>
                </c:pt>
                <c:pt idx="252">
                  <c:v>512.98245614035397</c:v>
                </c:pt>
                <c:pt idx="253">
                  <c:v>513.43079922027596</c:v>
                </c:pt>
                <c:pt idx="254">
                  <c:v>513.87914230019794</c:v>
                </c:pt>
                <c:pt idx="255">
                  <c:v>514.32748538011992</c:v>
                </c:pt>
                <c:pt idx="256">
                  <c:v>514.77582846004191</c:v>
                </c:pt>
                <c:pt idx="257">
                  <c:v>515.22417153996389</c:v>
                </c:pt>
                <c:pt idx="258">
                  <c:v>515.67251461988587</c:v>
                </c:pt>
                <c:pt idx="259">
                  <c:v>516.12085769980786</c:v>
                </c:pt>
                <c:pt idx="260">
                  <c:v>516.56920077972984</c:v>
                </c:pt>
                <c:pt idx="261">
                  <c:v>517.01754385965182</c:v>
                </c:pt>
                <c:pt idx="262">
                  <c:v>517.46588693957381</c:v>
                </c:pt>
                <c:pt idx="263">
                  <c:v>517.91423001949579</c:v>
                </c:pt>
                <c:pt idx="264">
                  <c:v>518.36257309941777</c:v>
                </c:pt>
                <c:pt idx="265">
                  <c:v>518.81091617933976</c:v>
                </c:pt>
                <c:pt idx="266">
                  <c:v>519.25925925926174</c:v>
                </c:pt>
                <c:pt idx="267">
                  <c:v>519.70760233918372</c:v>
                </c:pt>
                <c:pt idx="268">
                  <c:v>520.15594541910571</c:v>
                </c:pt>
                <c:pt idx="269">
                  <c:v>520.60428849902769</c:v>
                </c:pt>
                <c:pt idx="270">
                  <c:v>521.05263157894967</c:v>
                </c:pt>
                <c:pt idx="271">
                  <c:v>521.50097465887166</c:v>
                </c:pt>
                <c:pt idx="272">
                  <c:v>521.94931773879364</c:v>
                </c:pt>
                <c:pt idx="273">
                  <c:v>522.39766081871562</c:v>
                </c:pt>
                <c:pt idx="274">
                  <c:v>522.8460038986376</c:v>
                </c:pt>
                <c:pt idx="275">
                  <c:v>523.29434697855959</c:v>
                </c:pt>
                <c:pt idx="276">
                  <c:v>523.74269005848157</c:v>
                </c:pt>
                <c:pt idx="277">
                  <c:v>524.19103313840355</c:v>
                </c:pt>
                <c:pt idx="278">
                  <c:v>524.63937621832554</c:v>
                </c:pt>
                <c:pt idx="279">
                  <c:v>525.08771929824752</c:v>
                </c:pt>
                <c:pt idx="280">
                  <c:v>525.5360623781695</c:v>
                </c:pt>
                <c:pt idx="281">
                  <c:v>525.98440545809149</c:v>
                </c:pt>
                <c:pt idx="282">
                  <c:v>526.43274853801347</c:v>
                </c:pt>
                <c:pt idx="283">
                  <c:v>526.88109161793545</c:v>
                </c:pt>
                <c:pt idx="284">
                  <c:v>527.32943469785744</c:v>
                </c:pt>
                <c:pt idx="285">
                  <c:v>527.77777777777942</c:v>
                </c:pt>
                <c:pt idx="286">
                  <c:v>528.2261208577014</c:v>
                </c:pt>
                <c:pt idx="287">
                  <c:v>528.67446393762339</c:v>
                </c:pt>
                <c:pt idx="288">
                  <c:v>529.12280701754537</c:v>
                </c:pt>
                <c:pt idx="289">
                  <c:v>529.57115009746735</c:v>
                </c:pt>
                <c:pt idx="290">
                  <c:v>530.01949317738934</c:v>
                </c:pt>
                <c:pt idx="291">
                  <c:v>530.46783625731132</c:v>
                </c:pt>
                <c:pt idx="292">
                  <c:v>530.9161793372333</c:v>
                </c:pt>
                <c:pt idx="293">
                  <c:v>531.36452241715529</c:v>
                </c:pt>
                <c:pt idx="294">
                  <c:v>531.81286549707727</c:v>
                </c:pt>
                <c:pt idx="295">
                  <c:v>532.26120857699925</c:v>
                </c:pt>
                <c:pt idx="296">
                  <c:v>532.70955165692124</c:v>
                </c:pt>
                <c:pt idx="297">
                  <c:v>533.15789473684322</c:v>
                </c:pt>
                <c:pt idx="298">
                  <c:v>533.6062378167652</c:v>
                </c:pt>
                <c:pt idx="299">
                  <c:v>534.05458089668718</c:v>
                </c:pt>
                <c:pt idx="300">
                  <c:v>534.50292397660917</c:v>
                </c:pt>
                <c:pt idx="301">
                  <c:v>534.95126705653115</c:v>
                </c:pt>
                <c:pt idx="302">
                  <c:v>535.39961013645313</c:v>
                </c:pt>
                <c:pt idx="303">
                  <c:v>535.84795321637512</c:v>
                </c:pt>
                <c:pt idx="304">
                  <c:v>536.2962962962971</c:v>
                </c:pt>
                <c:pt idx="305">
                  <c:v>536.74463937621908</c:v>
                </c:pt>
                <c:pt idx="306">
                  <c:v>537.19298245614107</c:v>
                </c:pt>
                <c:pt idx="307">
                  <c:v>537.64132553606305</c:v>
                </c:pt>
                <c:pt idx="308">
                  <c:v>538.08966861598503</c:v>
                </c:pt>
                <c:pt idx="309">
                  <c:v>538.53801169590702</c:v>
                </c:pt>
                <c:pt idx="310">
                  <c:v>538.986354775829</c:v>
                </c:pt>
                <c:pt idx="311">
                  <c:v>539.43469785575098</c:v>
                </c:pt>
                <c:pt idx="312">
                  <c:v>539.88304093567297</c:v>
                </c:pt>
                <c:pt idx="313">
                  <c:v>540.33138401559495</c:v>
                </c:pt>
                <c:pt idx="314">
                  <c:v>540.77972709551693</c:v>
                </c:pt>
                <c:pt idx="315">
                  <c:v>541.22807017543892</c:v>
                </c:pt>
                <c:pt idx="316">
                  <c:v>541.6764132553609</c:v>
                </c:pt>
                <c:pt idx="317">
                  <c:v>542.12475633528288</c:v>
                </c:pt>
                <c:pt idx="318">
                  <c:v>542.57309941520487</c:v>
                </c:pt>
                <c:pt idx="319">
                  <c:v>543.02144249512685</c:v>
                </c:pt>
                <c:pt idx="320">
                  <c:v>543.46978557504883</c:v>
                </c:pt>
                <c:pt idx="321">
                  <c:v>543.91812865497081</c:v>
                </c:pt>
                <c:pt idx="322">
                  <c:v>544.3664717348928</c:v>
                </c:pt>
                <c:pt idx="323">
                  <c:v>544.81481481481478</c:v>
                </c:pt>
                <c:pt idx="324">
                  <c:v>545.26315789473676</c:v>
                </c:pt>
                <c:pt idx="325">
                  <c:v>545.71150097465875</c:v>
                </c:pt>
                <c:pt idx="326">
                  <c:v>546.15984405458073</c:v>
                </c:pt>
                <c:pt idx="327">
                  <c:v>546.60818713450271</c:v>
                </c:pt>
                <c:pt idx="328">
                  <c:v>547.0565302144247</c:v>
                </c:pt>
                <c:pt idx="329">
                  <c:v>547.50487329434668</c:v>
                </c:pt>
                <c:pt idx="330">
                  <c:v>547.95321637426866</c:v>
                </c:pt>
                <c:pt idx="331">
                  <c:v>548.40155945419065</c:v>
                </c:pt>
                <c:pt idx="332">
                  <c:v>548.84990253411263</c:v>
                </c:pt>
                <c:pt idx="333">
                  <c:v>549.29824561403461</c:v>
                </c:pt>
                <c:pt idx="334">
                  <c:v>549.7465886939566</c:v>
                </c:pt>
                <c:pt idx="335">
                  <c:v>550.19493177387858</c:v>
                </c:pt>
                <c:pt idx="336">
                  <c:v>550.64327485380056</c:v>
                </c:pt>
                <c:pt idx="337">
                  <c:v>551.09161793372255</c:v>
                </c:pt>
                <c:pt idx="338">
                  <c:v>551.53996101364453</c:v>
                </c:pt>
                <c:pt idx="339">
                  <c:v>551.98830409356651</c:v>
                </c:pt>
                <c:pt idx="340">
                  <c:v>552.4366471734885</c:v>
                </c:pt>
                <c:pt idx="341">
                  <c:v>552.88499025341048</c:v>
                </c:pt>
                <c:pt idx="342">
                  <c:v>553.33333333333246</c:v>
                </c:pt>
                <c:pt idx="343">
                  <c:v>553.78167641325444</c:v>
                </c:pt>
                <c:pt idx="344">
                  <c:v>554.23001949317643</c:v>
                </c:pt>
                <c:pt idx="345">
                  <c:v>554.67836257309841</c:v>
                </c:pt>
                <c:pt idx="346">
                  <c:v>555.12670565302039</c:v>
                </c:pt>
                <c:pt idx="347">
                  <c:v>555.57504873294238</c:v>
                </c:pt>
                <c:pt idx="348">
                  <c:v>556.02339181286436</c:v>
                </c:pt>
                <c:pt idx="349">
                  <c:v>556.47173489278634</c:v>
                </c:pt>
                <c:pt idx="350">
                  <c:v>556.92007797270833</c:v>
                </c:pt>
                <c:pt idx="351">
                  <c:v>557.36842105263031</c:v>
                </c:pt>
                <c:pt idx="352">
                  <c:v>557.81676413255229</c:v>
                </c:pt>
                <c:pt idx="353">
                  <c:v>558.26510721247428</c:v>
                </c:pt>
                <c:pt idx="354">
                  <c:v>558.71345029239626</c:v>
                </c:pt>
                <c:pt idx="355">
                  <c:v>559.16179337231824</c:v>
                </c:pt>
                <c:pt idx="356">
                  <c:v>559.61013645224023</c:v>
                </c:pt>
                <c:pt idx="357">
                  <c:v>560.05847953216221</c:v>
                </c:pt>
                <c:pt idx="358">
                  <c:v>560.50682261208419</c:v>
                </c:pt>
                <c:pt idx="359">
                  <c:v>560.95516569200618</c:v>
                </c:pt>
                <c:pt idx="360">
                  <c:v>561.40350877192816</c:v>
                </c:pt>
                <c:pt idx="361">
                  <c:v>561.85185185185014</c:v>
                </c:pt>
                <c:pt idx="362">
                  <c:v>562.30019493177213</c:v>
                </c:pt>
                <c:pt idx="363">
                  <c:v>562.74853801169411</c:v>
                </c:pt>
                <c:pt idx="364">
                  <c:v>563.19688109161609</c:v>
                </c:pt>
                <c:pt idx="365">
                  <c:v>563.64522417153808</c:v>
                </c:pt>
                <c:pt idx="366">
                  <c:v>564.09356725146006</c:v>
                </c:pt>
                <c:pt idx="367">
                  <c:v>564.54191033138204</c:v>
                </c:pt>
                <c:pt idx="368">
                  <c:v>564.99025341130402</c:v>
                </c:pt>
                <c:pt idx="369">
                  <c:v>565.43859649122601</c:v>
                </c:pt>
                <c:pt idx="370">
                  <c:v>565.88693957114799</c:v>
                </c:pt>
                <c:pt idx="371">
                  <c:v>566.33528265106997</c:v>
                </c:pt>
                <c:pt idx="372">
                  <c:v>566.78362573099196</c:v>
                </c:pt>
                <c:pt idx="373">
                  <c:v>567.23196881091394</c:v>
                </c:pt>
                <c:pt idx="374">
                  <c:v>567.68031189083592</c:v>
                </c:pt>
                <c:pt idx="375">
                  <c:v>568.12865497075791</c:v>
                </c:pt>
                <c:pt idx="376">
                  <c:v>568.57699805067989</c:v>
                </c:pt>
                <c:pt idx="377">
                  <c:v>569.02534113060187</c:v>
                </c:pt>
                <c:pt idx="378">
                  <c:v>569.47368421052386</c:v>
                </c:pt>
                <c:pt idx="379">
                  <c:v>569.92202729044584</c:v>
                </c:pt>
                <c:pt idx="380">
                  <c:v>570.37037037036782</c:v>
                </c:pt>
                <c:pt idx="381">
                  <c:v>570.81871345028981</c:v>
                </c:pt>
                <c:pt idx="382">
                  <c:v>571.26705653021179</c:v>
                </c:pt>
                <c:pt idx="383">
                  <c:v>571.71539961013377</c:v>
                </c:pt>
                <c:pt idx="384">
                  <c:v>572.16374269005576</c:v>
                </c:pt>
                <c:pt idx="385">
                  <c:v>572.61208576997774</c:v>
                </c:pt>
                <c:pt idx="386">
                  <c:v>573.06042884989972</c:v>
                </c:pt>
                <c:pt idx="387">
                  <c:v>573.50877192982171</c:v>
                </c:pt>
                <c:pt idx="388">
                  <c:v>573.95711500974369</c:v>
                </c:pt>
                <c:pt idx="389">
                  <c:v>574.40545808966567</c:v>
                </c:pt>
                <c:pt idx="390">
                  <c:v>574.85380116958765</c:v>
                </c:pt>
                <c:pt idx="391">
                  <c:v>575.30214424950964</c:v>
                </c:pt>
                <c:pt idx="392">
                  <c:v>575.75048732943162</c:v>
                </c:pt>
                <c:pt idx="393">
                  <c:v>576.1988304093536</c:v>
                </c:pt>
                <c:pt idx="394">
                  <c:v>576.64717348927559</c:v>
                </c:pt>
                <c:pt idx="395">
                  <c:v>577.09551656919757</c:v>
                </c:pt>
                <c:pt idx="396">
                  <c:v>577.54385964911955</c:v>
                </c:pt>
                <c:pt idx="397">
                  <c:v>577.99220272904154</c:v>
                </c:pt>
                <c:pt idx="398">
                  <c:v>578.44054580896352</c:v>
                </c:pt>
                <c:pt idx="399">
                  <c:v>578.8888888888855</c:v>
                </c:pt>
                <c:pt idx="400">
                  <c:v>579.33723196880749</c:v>
                </c:pt>
                <c:pt idx="401">
                  <c:v>579.78557504872947</c:v>
                </c:pt>
                <c:pt idx="402">
                  <c:v>580.23391812865145</c:v>
                </c:pt>
                <c:pt idx="403">
                  <c:v>580.68226120857344</c:v>
                </c:pt>
                <c:pt idx="404">
                  <c:v>581.13060428849542</c:v>
                </c:pt>
                <c:pt idx="405">
                  <c:v>581.5789473684174</c:v>
                </c:pt>
                <c:pt idx="406">
                  <c:v>582.02729044833939</c:v>
                </c:pt>
                <c:pt idx="407">
                  <c:v>582.47563352826137</c:v>
                </c:pt>
                <c:pt idx="408">
                  <c:v>582.92397660818335</c:v>
                </c:pt>
                <c:pt idx="409">
                  <c:v>583.37231968810534</c:v>
                </c:pt>
                <c:pt idx="410">
                  <c:v>583.82066276802732</c:v>
                </c:pt>
                <c:pt idx="411">
                  <c:v>584.2690058479493</c:v>
                </c:pt>
                <c:pt idx="412">
                  <c:v>584.71734892787129</c:v>
                </c:pt>
                <c:pt idx="413">
                  <c:v>585.16569200779327</c:v>
                </c:pt>
                <c:pt idx="414">
                  <c:v>585.61403508771525</c:v>
                </c:pt>
                <c:pt idx="415">
                  <c:v>586.06237816763723</c:v>
                </c:pt>
                <c:pt idx="416">
                  <c:v>586.51072124755922</c:v>
                </c:pt>
                <c:pt idx="417">
                  <c:v>586.9590643274812</c:v>
                </c:pt>
                <c:pt idx="418">
                  <c:v>587.40740740740318</c:v>
                </c:pt>
                <c:pt idx="419">
                  <c:v>587.85575048732517</c:v>
                </c:pt>
                <c:pt idx="420">
                  <c:v>588.30409356724715</c:v>
                </c:pt>
                <c:pt idx="421">
                  <c:v>588.75243664716913</c:v>
                </c:pt>
                <c:pt idx="422">
                  <c:v>589.20077972709112</c:v>
                </c:pt>
                <c:pt idx="423">
                  <c:v>589.6491228070131</c:v>
                </c:pt>
                <c:pt idx="424">
                  <c:v>590.09746588693508</c:v>
                </c:pt>
                <c:pt idx="425">
                  <c:v>590.54580896685707</c:v>
                </c:pt>
                <c:pt idx="426">
                  <c:v>590.99415204677905</c:v>
                </c:pt>
                <c:pt idx="427">
                  <c:v>591.44249512670103</c:v>
                </c:pt>
                <c:pt idx="428">
                  <c:v>591.89083820662302</c:v>
                </c:pt>
                <c:pt idx="429">
                  <c:v>592.339181286545</c:v>
                </c:pt>
                <c:pt idx="430">
                  <c:v>592.78752436646698</c:v>
                </c:pt>
                <c:pt idx="431">
                  <c:v>593.23586744638897</c:v>
                </c:pt>
                <c:pt idx="432">
                  <c:v>593.68421052631095</c:v>
                </c:pt>
                <c:pt idx="433">
                  <c:v>594.13255360623293</c:v>
                </c:pt>
                <c:pt idx="434">
                  <c:v>594.58089668615492</c:v>
                </c:pt>
                <c:pt idx="435">
                  <c:v>595.0292397660769</c:v>
                </c:pt>
                <c:pt idx="436">
                  <c:v>595.47758284599888</c:v>
                </c:pt>
                <c:pt idx="437">
                  <c:v>595.92592592592086</c:v>
                </c:pt>
                <c:pt idx="438">
                  <c:v>596.37426900584285</c:v>
                </c:pt>
                <c:pt idx="439">
                  <c:v>596.82261208576483</c:v>
                </c:pt>
                <c:pt idx="440">
                  <c:v>597.27095516568681</c:v>
                </c:pt>
                <c:pt idx="441">
                  <c:v>597.7192982456088</c:v>
                </c:pt>
                <c:pt idx="442">
                  <c:v>598.16764132553078</c:v>
                </c:pt>
                <c:pt idx="443">
                  <c:v>598.61598440545276</c:v>
                </c:pt>
                <c:pt idx="444">
                  <c:v>599.06432748537475</c:v>
                </c:pt>
                <c:pt idx="445">
                  <c:v>599.51267056529673</c:v>
                </c:pt>
                <c:pt idx="446">
                  <c:v>599.96101364521871</c:v>
                </c:pt>
                <c:pt idx="447">
                  <c:v>600.4093567251407</c:v>
                </c:pt>
                <c:pt idx="448">
                  <c:v>600.85769980506268</c:v>
                </c:pt>
                <c:pt idx="449">
                  <c:v>601.30604288498466</c:v>
                </c:pt>
                <c:pt idx="450">
                  <c:v>601.75438596490665</c:v>
                </c:pt>
                <c:pt idx="451">
                  <c:v>602.20272904482863</c:v>
                </c:pt>
                <c:pt idx="452">
                  <c:v>602.65107212475061</c:v>
                </c:pt>
                <c:pt idx="453">
                  <c:v>603.0994152046726</c:v>
                </c:pt>
                <c:pt idx="454">
                  <c:v>603.54775828459458</c:v>
                </c:pt>
                <c:pt idx="455">
                  <c:v>603.99610136451656</c:v>
                </c:pt>
                <c:pt idx="456">
                  <c:v>604.44444444443855</c:v>
                </c:pt>
                <c:pt idx="457">
                  <c:v>604.89278752436053</c:v>
                </c:pt>
                <c:pt idx="458">
                  <c:v>605.34113060428251</c:v>
                </c:pt>
                <c:pt idx="459">
                  <c:v>605.78947368420449</c:v>
                </c:pt>
                <c:pt idx="460">
                  <c:v>606.23781676412648</c:v>
                </c:pt>
                <c:pt idx="461">
                  <c:v>606.68615984404846</c:v>
                </c:pt>
                <c:pt idx="462">
                  <c:v>607.13450292397044</c:v>
                </c:pt>
                <c:pt idx="463">
                  <c:v>607.58284600389243</c:v>
                </c:pt>
                <c:pt idx="464">
                  <c:v>608.03118908381441</c:v>
                </c:pt>
                <c:pt idx="465">
                  <c:v>608.47953216373639</c:v>
                </c:pt>
                <c:pt idx="466">
                  <c:v>608.92787524365838</c:v>
                </c:pt>
                <c:pt idx="467">
                  <c:v>609.37621832358036</c:v>
                </c:pt>
                <c:pt idx="468">
                  <c:v>609.82456140350234</c:v>
                </c:pt>
                <c:pt idx="469">
                  <c:v>610.27290448342433</c:v>
                </c:pt>
                <c:pt idx="470">
                  <c:v>610.72124756334631</c:v>
                </c:pt>
                <c:pt idx="471">
                  <c:v>611.16959064326829</c:v>
                </c:pt>
                <c:pt idx="472">
                  <c:v>611.61793372319028</c:v>
                </c:pt>
                <c:pt idx="473">
                  <c:v>612.06627680311226</c:v>
                </c:pt>
                <c:pt idx="474">
                  <c:v>612.51461988303424</c:v>
                </c:pt>
                <c:pt idx="475">
                  <c:v>612.96296296295623</c:v>
                </c:pt>
                <c:pt idx="476">
                  <c:v>613.41130604287821</c:v>
                </c:pt>
                <c:pt idx="477">
                  <c:v>613.85964912280019</c:v>
                </c:pt>
                <c:pt idx="478">
                  <c:v>614.30799220272218</c:v>
                </c:pt>
                <c:pt idx="479">
                  <c:v>614.75633528264416</c:v>
                </c:pt>
                <c:pt idx="480">
                  <c:v>615.20467836256614</c:v>
                </c:pt>
                <c:pt idx="481">
                  <c:v>615.65302144248813</c:v>
                </c:pt>
                <c:pt idx="482">
                  <c:v>616.10136452241011</c:v>
                </c:pt>
                <c:pt idx="483">
                  <c:v>616.54970760233209</c:v>
                </c:pt>
                <c:pt idx="484">
                  <c:v>616.99805068225407</c:v>
                </c:pt>
                <c:pt idx="485">
                  <c:v>617.44639376217606</c:v>
                </c:pt>
                <c:pt idx="486">
                  <c:v>617.89473684209804</c:v>
                </c:pt>
                <c:pt idx="487">
                  <c:v>618.34307992202002</c:v>
                </c:pt>
                <c:pt idx="488">
                  <c:v>618.79142300194201</c:v>
                </c:pt>
                <c:pt idx="489">
                  <c:v>619.23976608186399</c:v>
                </c:pt>
                <c:pt idx="490">
                  <c:v>619.68810916178597</c:v>
                </c:pt>
                <c:pt idx="491">
                  <c:v>620.13645224170796</c:v>
                </c:pt>
                <c:pt idx="492">
                  <c:v>620.58479532162994</c:v>
                </c:pt>
                <c:pt idx="493">
                  <c:v>621.03313840155192</c:v>
                </c:pt>
                <c:pt idx="494">
                  <c:v>621.48148148147391</c:v>
                </c:pt>
                <c:pt idx="495">
                  <c:v>621.92982456139589</c:v>
                </c:pt>
                <c:pt idx="496">
                  <c:v>622.37816764131787</c:v>
                </c:pt>
                <c:pt idx="497">
                  <c:v>622.82651072123986</c:v>
                </c:pt>
                <c:pt idx="498">
                  <c:v>623.27485380116184</c:v>
                </c:pt>
                <c:pt idx="499">
                  <c:v>623.72319688108382</c:v>
                </c:pt>
                <c:pt idx="500">
                  <c:v>624.17153996100581</c:v>
                </c:pt>
                <c:pt idx="501">
                  <c:v>624.61988304092779</c:v>
                </c:pt>
                <c:pt idx="502">
                  <c:v>625.06822612084977</c:v>
                </c:pt>
                <c:pt idx="503">
                  <c:v>625.51656920077176</c:v>
                </c:pt>
                <c:pt idx="504">
                  <c:v>625.96491228069374</c:v>
                </c:pt>
                <c:pt idx="505">
                  <c:v>626.41325536061572</c:v>
                </c:pt>
                <c:pt idx="506">
                  <c:v>626.8615984405377</c:v>
                </c:pt>
                <c:pt idx="507">
                  <c:v>627.30994152045969</c:v>
                </c:pt>
                <c:pt idx="508">
                  <c:v>627.75828460038167</c:v>
                </c:pt>
                <c:pt idx="509">
                  <c:v>628.20662768030365</c:v>
                </c:pt>
                <c:pt idx="510">
                  <c:v>628.65497076022564</c:v>
                </c:pt>
                <c:pt idx="511">
                  <c:v>629.10331384014762</c:v>
                </c:pt>
                <c:pt idx="512">
                  <c:v>629.5516569200696</c:v>
                </c:pt>
                <c:pt idx="513">
                  <c:v>629.99999999999159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BA2-472F-8EE2-F166E6AC41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1344968"/>
        <c:axId val="641347920"/>
      </c:scatterChart>
      <c:valAx>
        <c:axId val="641344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641347920"/>
        <c:crosses val="autoZero"/>
        <c:crossBetween val="midCat"/>
      </c:valAx>
      <c:valAx>
        <c:axId val="64134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6413449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C59EA0C-1453-41E7-8722-F069744B600F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0039-917D-4617-BE8E-47480B6D1C1B}" type="slidenum">
              <a:rPr lang="pl-PL" smtClean="0"/>
              <a:t>‹#›</a:t>
            </a:fld>
            <a:endParaRPr lang="pl-PL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748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EA0C-1453-41E7-8722-F069744B600F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0039-917D-4617-BE8E-47480B6D1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504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EA0C-1453-41E7-8722-F069744B600F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0039-917D-4617-BE8E-47480B6D1C1B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2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EA0C-1453-41E7-8722-F069744B600F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0039-917D-4617-BE8E-47480B6D1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396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EA0C-1453-41E7-8722-F069744B600F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0039-917D-4617-BE8E-47480B6D1C1B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702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EA0C-1453-41E7-8722-F069744B600F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0039-917D-4617-BE8E-47480B6D1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147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EA0C-1453-41E7-8722-F069744B600F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0039-917D-4617-BE8E-47480B6D1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678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EA0C-1453-41E7-8722-F069744B600F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0039-917D-4617-BE8E-47480B6D1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566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EA0C-1453-41E7-8722-F069744B600F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0039-917D-4617-BE8E-47480B6D1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418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EA0C-1453-41E7-8722-F069744B600F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0039-917D-4617-BE8E-47480B6D1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112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EA0C-1453-41E7-8722-F069744B600F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0039-917D-4617-BE8E-47480B6D1C1B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46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C59EA0C-1453-41E7-8722-F069744B600F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FCB0039-917D-4617-BE8E-47480B6D1C1B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705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70E545-D9BE-AF1A-2B19-00F5FCD95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l-PL" sz="4800" dirty="0">
                <a:solidFill>
                  <a:srgbClr val="FFFFFF"/>
                </a:solidFill>
              </a:rPr>
              <a:t>Metoda </a:t>
            </a:r>
            <a:r>
              <a:rPr lang="pl-PL" sz="4800" dirty="0" err="1">
                <a:solidFill>
                  <a:srgbClr val="FFFFFF"/>
                </a:solidFill>
              </a:rPr>
              <a:t>Deygout</a:t>
            </a:r>
            <a:endParaRPr lang="pl-PL" sz="4800" dirty="0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CCEAAD4-3CE1-1E05-D84F-71BCA0198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Mateusz Franków 259740</a:t>
            </a:r>
          </a:p>
        </p:txBody>
      </p:sp>
    </p:spTree>
    <p:extLst>
      <p:ext uri="{BB962C8B-B14F-4D97-AF65-F5344CB8AC3E}">
        <p14:creationId xmlns:p14="http://schemas.microsoft.com/office/powerpoint/2010/main" val="315643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52D4A7-6B87-4244-4165-9C200DE9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Kasina wielka - </a:t>
            </a:r>
            <a:r>
              <a:rPr lang="pl-PL" dirty="0" err="1"/>
              <a:t>kluszkowice</a:t>
            </a: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4BB7BA7B-862A-C679-0F6C-9F5E747A4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429507"/>
              </p:ext>
            </p:extLst>
          </p:nvPr>
        </p:nvGraphicFramePr>
        <p:xfrm>
          <a:off x="6786694" y="1814570"/>
          <a:ext cx="4900576" cy="3722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557">
                  <a:extLst>
                    <a:ext uri="{9D8B030D-6E8A-4147-A177-3AD203B41FA5}">
                      <a16:colId xmlns:a16="http://schemas.microsoft.com/office/drawing/2014/main" val="73558875"/>
                    </a:ext>
                  </a:extLst>
                </a:gridCol>
                <a:gridCol w="721557">
                  <a:extLst>
                    <a:ext uri="{9D8B030D-6E8A-4147-A177-3AD203B41FA5}">
                      <a16:colId xmlns:a16="http://schemas.microsoft.com/office/drawing/2014/main" val="2664357277"/>
                    </a:ext>
                  </a:extLst>
                </a:gridCol>
                <a:gridCol w="721557">
                  <a:extLst>
                    <a:ext uri="{9D8B030D-6E8A-4147-A177-3AD203B41FA5}">
                      <a16:colId xmlns:a16="http://schemas.microsoft.com/office/drawing/2014/main" val="3648448182"/>
                    </a:ext>
                  </a:extLst>
                </a:gridCol>
                <a:gridCol w="721557">
                  <a:extLst>
                    <a:ext uri="{9D8B030D-6E8A-4147-A177-3AD203B41FA5}">
                      <a16:colId xmlns:a16="http://schemas.microsoft.com/office/drawing/2014/main" val="3628741769"/>
                    </a:ext>
                  </a:extLst>
                </a:gridCol>
                <a:gridCol w="1007174">
                  <a:extLst>
                    <a:ext uri="{9D8B030D-6E8A-4147-A177-3AD203B41FA5}">
                      <a16:colId xmlns:a16="http://schemas.microsoft.com/office/drawing/2014/main" val="2394456332"/>
                    </a:ext>
                  </a:extLst>
                </a:gridCol>
                <a:gridCol w="1007174">
                  <a:extLst>
                    <a:ext uri="{9D8B030D-6E8A-4147-A177-3AD203B41FA5}">
                      <a16:colId xmlns:a16="http://schemas.microsoft.com/office/drawing/2014/main" val="3201879895"/>
                    </a:ext>
                  </a:extLst>
                </a:gridCol>
              </a:tblGrid>
              <a:tr h="265869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d1 [m]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d2 [m]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 h [m]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V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Dyfrakcja [dB]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317087"/>
                  </a:ext>
                </a:extLst>
              </a:tr>
              <a:tr h="26586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4300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28065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14,27469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0,289571853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8,536893915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6443593"/>
                  </a:ext>
                </a:extLst>
              </a:tr>
              <a:tr h="26586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9600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22765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106,1481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1,60010819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17,2781027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7838107"/>
                  </a:ext>
                </a:extLst>
              </a:tr>
              <a:tr h="26586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11100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21265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165,5463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2,401218364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20,54348474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6842737"/>
                  </a:ext>
                </a:extLst>
              </a:tr>
              <a:tr h="26586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15800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16565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228,6605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3,149729395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22,83040853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5281061"/>
                  </a:ext>
                </a:extLst>
              </a:tr>
              <a:tr h="26586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18100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14265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288,7377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4,004373868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24,8906926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6470740"/>
                  </a:ext>
                </a:extLst>
              </a:tr>
              <a:tr h="26586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h6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19600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12765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401,1358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5,651442984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27,87833535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35554"/>
                  </a:ext>
                </a:extLst>
              </a:tr>
              <a:tr h="26586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20800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11565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350,6543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5,03826584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26,87979448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1236147"/>
                  </a:ext>
                </a:extLst>
              </a:tr>
              <a:tr h="26586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22500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9865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248,9722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3,724066795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24,26532727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1210970"/>
                  </a:ext>
                </a:extLst>
              </a:tr>
              <a:tr h="26586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26400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5965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249,4074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4,429029067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25,76202839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4646251"/>
                  </a:ext>
                </a:extLst>
              </a:tr>
              <a:tr h="26586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h10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27400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4965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317,0062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6,056743491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28,48133896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248003"/>
                  </a:ext>
                </a:extLst>
              </a:tr>
              <a:tr h="26586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h11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29300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3065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152,2438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3,580115298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23,92645722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9198086"/>
                  </a:ext>
                </a:extLst>
              </a:tr>
              <a:tr h="26586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h12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29800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2565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86,04321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2,193164244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19,79455069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3635833"/>
                  </a:ext>
                </a:extLst>
              </a:tr>
              <a:tr h="26586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h13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30400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1965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35,80247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1,032288953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14,1325255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1445811"/>
                  </a:ext>
                </a:extLst>
              </a:tr>
            </a:tbl>
          </a:graphicData>
        </a:graphic>
      </p:graphicFrame>
      <p:pic>
        <p:nvPicPr>
          <p:cNvPr id="5" name="Obraz 4">
            <a:extLst>
              <a:ext uri="{FF2B5EF4-FFF2-40B4-BE49-F238E27FC236}">
                <a16:creationId xmlns:a16="http://schemas.microsoft.com/office/drawing/2014/main" id="{64D02C7E-327F-332C-B57F-F4E8D65D5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20" y="1852488"/>
            <a:ext cx="6091850" cy="33094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5B10F4F2-D51E-2121-6CCF-88224A232B13}"/>
              </a:ext>
            </a:extLst>
          </p:cNvPr>
          <p:cNvSpPr txBox="1"/>
          <p:nvPr/>
        </p:nvSpPr>
        <p:spPr>
          <a:xfrm>
            <a:off x="7987022" y="1284682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Przykład dla 230MHz:</a:t>
            </a:r>
          </a:p>
        </p:txBody>
      </p:sp>
    </p:spTree>
    <p:extLst>
      <p:ext uri="{BB962C8B-B14F-4D97-AF65-F5344CB8AC3E}">
        <p14:creationId xmlns:p14="http://schemas.microsoft.com/office/powerpoint/2010/main" val="4634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C7BE76-75E2-A3EF-CEDD-2701AC5C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Kasina wielka - </a:t>
            </a:r>
            <a:r>
              <a:rPr lang="pl-PL" dirty="0" err="1"/>
              <a:t>kluszkowice</a:t>
            </a:r>
            <a:endParaRPr lang="pl-PL" dirty="0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63ECFB70-12F1-8713-AC7E-35C53A784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05568"/>
              </p:ext>
            </p:extLst>
          </p:nvPr>
        </p:nvGraphicFramePr>
        <p:xfrm>
          <a:off x="7730993" y="2625753"/>
          <a:ext cx="4283974" cy="2147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0769">
                  <a:extLst>
                    <a:ext uri="{9D8B030D-6E8A-4147-A177-3AD203B41FA5}">
                      <a16:colId xmlns:a16="http://schemas.microsoft.com/office/drawing/2014/main" val="4071304987"/>
                    </a:ext>
                  </a:extLst>
                </a:gridCol>
                <a:gridCol w="630769">
                  <a:extLst>
                    <a:ext uri="{9D8B030D-6E8A-4147-A177-3AD203B41FA5}">
                      <a16:colId xmlns:a16="http://schemas.microsoft.com/office/drawing/2014/main" val="912794832"/>
                    </a:ext>
                  </a:extLst>
                </a:gridCol>
                <a:gridCol w="630769">
                  <a:extLst>
                    <a:ext uri="{9D8B030D-6E8A-4147-A177-3AD203B41FA5}">
                      <a16:colId xmlns:a16="http://schemas.microsoft.com/office/drawing/2014/main" val="171570512"/>
                    </a:ext>
                  </a:extLst>
                </a:gridCol>
                <a:gridCol w="630769">
                  <a:extLst>
                    <a:ext uri="{9D8B030D-6E8A-4147-A177-3AD203B41FA5}">
                      <a16:colId xmlns:a16="http://schemas.microsoft.com/office/drawing/2014/main" val="46684379"/>
                    </a:ext>
                  </a:extLst>
                </a:gridCol>
                <a:gridCol w="880449">
                  <a:extLst>
                    <a:ext uri="{9D8B030D-6E8A-4147-A177-3AD203B41FA5}">
                      <a16:colId xmlns:a16="http://schemas.microsoft.com/office/drawing/2014/main" val="2207730191"/>
                    </a:ext>
                  </a:extLst>
                </a:gridCol>
                <a:gridCol w="880449">
                  <a:extLst>
                    <a:ext uri="{9D8B030D-6E8A-4147-A177-3AD203B41FA5}">
                      <a16:colId xmlns:a16="http://schemas.microsoft.com/office/drawing/2014/main" val="1529079789"/>
                    </a:ext>
                  </a:extLst>
                </a:gridCol>
              </a:tblGrid>
              <a:tr h="357903">
                <a:tc>
                  <a:txBody>
                    <a:bodyPr/>
                    <a:lstStyle/>
                    <a:p>
                      <a:pPr algn="l" fontAlgn="b"/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d1 [m]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d2 [m]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 h [m]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V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Dyfrakcja [dB]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extLst>
                  <a:ext uri="{0D108BD9-81ED-4DB2-BD59-A6C34878D82A}">
                    <a16:rowId xmlns:a16="http://schemas.microsoft.com/office/drawing/2014/main" val="3907335953"/>
                  </a:ext>
                </a:extLst>
              </a:tr>
              <a:tr h="357903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h21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11100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21265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37,12409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0,538478014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10,59601947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extLst>
                  <a:ext uri="{0D108BD9-81ED-4DB2-BD59-A6C34878D82A}">
                    <a16:rowId xmlns:a16="http://schemas.microsoft.com/office/drawing/2014/main" val="3780420199"/>
                  </a:ext>
                </a:extLst>
              </a:tr>
              <a:tr h="357903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h22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 dirty="0">
                          <a:effectLst/>
                        </a:rPr>
                        <a:t>15800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16565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45,86131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0,631725778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11,32465055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extLst>
                  <a:ext uri="{0D108BD9-81ED-4DB2-BD59-A6C34878D82A}">
                    <a16:rowId xmlns:a16="http://schemas.microsoft.com/office/drawing/2014/main" val="2681375749"/>
                  </a:ext>
                </a:extLst>
              </a:tr>
              <a:tr h="357903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h23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 dirty="0">
                          <a:effectLst/>
                        </a:rPr>
                        <a:t>18100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14265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79,32847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1,100171163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14,55656492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extLst>
                  <a:ext uri="{0D108BD9-81ED-4DB2-BD59-A6C34878D82A}">
                    <a16:rowId xmlns:a16="http://schemas.microsoft.com/office/drawing/2014/main" val="4258406618"/>
                  </a:ext>
                </a:extLst>
              </a:tr>
              <a:tr h="357903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 dirty="0">
                          <a:effectLst/>
                        </a:rPr>
                        <a:t>h24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 dirty="0">
                          <a:effectLst/>
                        </a:rPr>
                        <a:t>19600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 dirty="0">
                          <a:effectLst/>
                        </a:rPr>
                        <a:t>12765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 dirty="0">
                          <a:effectLst/>
                        </a:rPr>
                        <a:t>174,3723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 dirty="0">
                          <a:effectLst/>
                        </a:rPr>
                        <a:t>2,456661547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 dirty="0">
                          <a:effectLst/>
                        </a:rPr>
                        <a:t>20,73349379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040805"/>
                  </a:ext>
                </a:extLst>
              </a:tr>
              <a:tr h="357903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h25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20800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11565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110,0073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1,580605128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 dirty="0">
                          <a:effectLst/>
                        </a:rPr>
                        <a:t>17,18371552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2" marR="7392" marT="7392" marB="0" anchor="b"/>
                </a:tc>
                <a:extLst>
                  <a:ext uri="{0D108BD9-81ED-4DB2-BD59-A6C34878D82A}">
                    <a16:rowId xmlns:a16="http://schemas.microsoft.com/office/drawing/2014/main" val="4128784243"/>
                  </a:ext>
                </a:extLst>
              </a:tr>
            </a:tbl>
          </a:graphicData>
        </a:graphic>
      </p:graphicFrame>
      <p:pic>
        <p:nvPicPr>
          <p:cNvPr id="4" name="Obraz 3">
            <a:extLst>
              <a:ext uri="{FF2B5EF4-FFF2-40B4-BE49-F238E27FC236}">
                <a16:creationId xmlns:a16="http://schemas.microsoft.com/office/drawing/2014/main" id="{390B5482-5424-2B57-CA06-92E155522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33" y="2084832"/>
            <a:ext cx="7553960" cy="42310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AD3001F-1591-ED70-85EB-315F49C58E5E}"/>
              </a:ext>
            </a:extLst>
          </p:cNvPr>
          <p:cNvSpPr txBox="1"/>
          <p:nvPr/>
        </p:nvSpPr>
        <p:spPr>
          <a:xfrm>
            <a:off x="8578088" y="1830981"/>
            <a:ext cx="238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Przykład dla 230MHz:</a:t>
            </a:r>
          </a:p>
        </p:txBody>
      </p:sp>
    </p:spTree>
    <p:extLst>
      <p:ext uri="{BB962C8B-B14F-4D97-AF65-F5344CB8AC3E}">
        <p14:creationId xmlns:p14="http://schemas.microsoft.com/office/powerpoint/2010/main" val="67635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02BC64-0B1A-7885-8BC0-14BF83CC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95786"/>
            <a:ext cx="9720072" cy="1499616"/>
          </a:xfrm>
        </p:spPr>
        <p:txBody>
          <a:bodyPr/>
          <a:lstStyle/>
          <a:p>
            <a:r>
              <a:rPr lang="pl-PL" dirty="0"/>
              <a:t>Kasina wielka - </a:t>
            </a:r>
            <a:r>
              <a:rPr lang="pl-PL" dirty="0" err="1"/>
              <a:t>kluszkowice</a:t>
            </a:r>
            <a:endParaRPr lang="pl-PL" dirty="0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02337A51-105F-AD7A-307A-EEC7700662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94667"/>
              </p:ext>
            </p:extLst>
          </p:nvPr>
        </p:nvGraphicFramePr>
        <p:xfrm>
          <a:off x="6893372" y="3564024"/>
          <a:ext cx="5136442" cy="1022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286">
                  <a:extLst>
                    <a:ext uri="{9D8B030D-6E8A-4147-A177-3AD203B41FA5}">
                      <a16:colId xmlns:a16="http://schemas.microsoft.com/office/drawing/2014/main" val="2045091994"/>
                    </a:ext>
                  </a:extLst>
                </a:gridCol>
                <a:gridCol w="756286">
                  <a:extLst>
                    <a:ext uri="{9D8B030D-6E8A-4147-A177-3AD203B41FA5}">
                      <a16:colId xmlns:a16="http://schemas.microsoft.com/office/drawing/2014/main" val="1796772677"/>
                    </a:ext>
                  </a:extLst>
                </a:gridCol>
                <a:gridCol w="756286">
                  <a:extLst>
                    <a:ext uri="{9D8B030D-6E8A-4147-A177-3AD203B41FA5}">
                      <a16:colId xmlns:a16="http://schemas.microsoft.com/office/drawing/2014/main" val="481814749"/>
                    </a:ext>
                  </a:extLst>
                </a:gridCol>
                <a:gridCol w="756286">
                  <a:extLst>
                    <a:ext uri="{9D8B030D-6E8A-4147-A177-3AD203B41FA5}">
                      <a16:colId xmlns:a16="http://schemas.microsoft.com/office/drawing/2014/main" val="3587710379"/>
                    </a:ext>
                  </a:extLst>
                </a:gridCol>
                <a:gridCol w="1055649">
                  <a:extLst>
                    <a:ext uri="{9D8B030D-6E8A-4147-A177-3AD203B41FA5}">
                      <a16:colId xmlns:a16="http://schemas.microsoft.com/office/drawing/2014/main" val="963735862"/>
                    </a:ext>
                  </a:extLst>
                </a:gridCol>
                <a:gridCol w="1055649">
                  <a:extLst>
                    <a:ext uri="{9D8B030D-6E8A-4147-A177-3AD203B41FA5}">
                      <a16:colId xmlns:a16="http://schemas.microsoft.com/office/drawing/2014/main" val="1856515848"/>
                    </a:ext>
                  </a:extLst>
                </a:gridCol>
              </a:tblGrid>
              <a:tr h="255602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d1 [m]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d2 [m]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 h [m]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V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Dyfrakcja [dB]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597227"/>
                  </a:ext>
                </a:extLst>
              </a:tr>
              <a:tr h="25560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h31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26400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5965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61,95182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1,100153439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14,55645607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65185"/>
                  </a:ext>
                </a:extLst>
              </a:tr>
              <a:tr h="25560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h32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27400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4965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160,9741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3,075584029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22,62751468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296058"/>
                  </a:ext>
                </a:extLst>
              </a:tr>
              <a:tr h="25560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h33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29300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3065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55,91657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1,314915463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15,80726579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2047486"/>
                  </a:ext>
                </a:extLst>
              </a:tr>
            </a:tbl>
          </a:graphicData>
        </a:graphic>
      </p:graphicFrame>
      <p:pic>
        <p:nvPicPr>
          <p:cNvPr id="4" name="Obraz 3">
            <a:extLst>
              <a:ext uri="{FF2B5EF4-FFF2-40B4-BE49-F238E27FC236}">
                <a16:creationId xmlns:a16="http://schemas.microsoft.com/office/drawing/2014/main" id="{BCF2E2D4-27CA-4A71-22B0-FE15A5DEA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66" y="2506138"/>
            <a:ext cx="6448406" cy="35824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8E4C004-6363-FAA5-7E26-ADACCC05D246}"/>
              </a:ext>
            </a:extLst>
          </p:cNvPr>
          <p:cNvSpPr txBox="1"/>
          <p:nvPr/>
        </p:nvSpPr>
        <p:spPr>
          <a:xfrm>
            <a:off x="7978633" y="2783956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Przykład dla 230MHz:</a:t>
            </a:r>
          </a:p>
        </p:txBody>
      </p:sp>
    </p:spTree>
    <p:extLst>
      <p:ext uri="{BB962C8B-B14F-4D97-AF65-F5344CB8AC3E}">
        <p14:creationId xmlns:p14="http://schemas.microsoft.com/office/powerpoint/2010/main" val="88955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3A9D61-3C70-DB25-1A9D-12204333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Kasina wielka - </a:t>
            </a:r>
            <a:r>
              <a:rPr lang="pl-PL" dirty="0" err="1"/>
              <a:t>kluszkowice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103E0D-10A7-76D0-7065-D18485CBD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05" y="2084832"/>
            <a:ext cx="11518084" cy="4224528"/>
          </a:xfrm>
        </p:spPr>
        <p:txBody>
          <a:bodyPr/>
          <a:lstStyle/>
          <a:p>
            <a:pPr lvl="1"/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 230MHz dyfrakcja wynosi : suma dyfrakcji cząstkowych + dyfrakcja wolnej przestrzeni =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l-PL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28,48133896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l-PL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20,73349379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l-PL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22,62751468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+ 109,88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l-PL" sz="2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181,7223474</a:t>
            </a:r>
            <a:r>
              <a:rPr lang="pl-PL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l-PL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pl-PL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 860MHz dyfrakcja wynosi: </a:t>
            </a:r>
            <a:r>
              <a:rPr lang="pl-PL" sz="2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210,2561877</a:t>
            </a:r>
            <a:r>
              <a:rPr lang="pl-PL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l-PL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pl-PL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 1,8GHz dyfrakcja wynosi: </a:t>
            </a:r>
            <a:r>
              <a:rPr lang="pl-PL" sz="2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229,8005619</a:t>
            </a:r>
            <a:r>
              <a:rPr lang="pl-PL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l-PL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pl-PL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 5,8GHz dyfrakcja wynosi: </a:t>
            </a:r>
            <a:r>
              <a:rPr lang="pl-PL" sz="2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251,5033611</a:t>
            </a:r>
            <a:r>
              <a:rPr lang="pl-PL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l-PL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pl-PL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9784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DDBFF8-5C80-73DB-16FA-04371B5D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Nowy sącz – rąbek zdrój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CF8DF47-5302-FDDF-BB0E-FCFF2B5AB4D9}"/>
              </a:ext>
            </a:extLst>
          </p:cNvPr>
          <p:cNvSpPr txBox="1"/>
          <p:nvPr/>
        </p:nvSpPr>
        <p:spPr>
          <a:xfrm>
            <a:off x="7515866" y="1539085"/>
            <a:ext cx="408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Wysokość anteny nadawczej: 122m</a:t>
            </a:r>
          </a:p>
          <a:p>
            <a:r>
              <a:rPr lang="pl-PL" dirty="0"/>
              <a:t>Wysokość anteny odbiorczej: 105m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35389B8-B407-9A71-D305-92EA624CD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21" y="3204674"/>
            <a:ext cx="7099279" cy="35496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341E64B8-7942-7274-7620-FB9CEB71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9" name="Symbol zastępczy zawartości 3" descr="Obraz zawierający mapa">
            <a:extLst>
              <a:ext uri="{FF2B5EF4-FFF2-40B4-BE49-F238E27FC236}">
                <a16:creationId xmlns:a16="http://schemas.microsoft.com/office/drawing/2014/main" id="{E44CB5F9-3281-104A-6693-9C493B20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40389">
            <a:off x="-45989" y="3420624"/>
            <a:ext cx="6061950" cy="97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78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D1C7DA3E-E7DC-48B3-9456-825775B18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3803D0B-44E0-94E2-2925-CF06E2F3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52954"/>
            <a:ext cx="9720072" cy="1499616"/>
          </a:xfrm>
        </p:spPr>
        <p:txBody>
          <a:bodyPr>
            <a:normAutofit/>
          </a:bodyPr>
          <a:lstStyle/>
          <a:p>
            <a:r>
              <a:rPr lang="pl-PL"/>
              <a:t>Nowy sącz – rąbek zdrój</a:t>
            </a:r>
            <a:endParaRPr lang="pl-PL" dirty="0"/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4A3EBF72-9536-4357-A27D-5DD9D7A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62137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513D4CD-1572-1953-075D-09C150D8F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7" name="Wykres 6">
            <a:extLst>
              <a:ext uri="{FF2B5EF4-FFF2-40B4-BE49-F238E27FC236}">
                <a16:creationId xmlns:a16="http://schemas.microsoft.com/office/drawing/2014/main" id="{FEE0DB11-B90A-4045-A1A8-92C83A8BD0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0249390"/>
              </p:ext>
            </p:extLst>
          </p:nvPr>
        </p:nvGraphicFramePr>
        <p:xfrm>
          <a:off x="438542" y="279918"/>
          <a:ext cx="11440264" cy="4982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148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C1F471-9CA1-9DCF-D97E-A80E0F52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Nowy sącz – rąbek zdrój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DC976B73-29A5-5E5E-E49E-8EA6AC56B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428370"/>
              </p:ext>
            </p:extLst>
          </p:nvPr>
        </p:nvGraphicFramePr>
        <p:xfrm>
          <a:off x="5742776" y="1688505"/>
          <a:ext cx="6364126" cy="3200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533">
                  <a:extLst>
                    <a:ext uri="{9D8B030D-6E8A-4147-A177-3AD203B41FA5}">
                      <a16:colId xmlns:a16="http://schemas.microsoft.com/office/drawing/2014/main" val="436104866"/>
                    </a:ext>
                  </a:extLst>
                </a:gridCol>
                <a:gridCol w="767533">
                  <a:extLst>
                    <a:ext uri="{9D8B030D-6E8A-4147-A177-3AD203B41FA5}">
                      <a16:colId xmlns:a16="http://schemas.microsoft.com/office/drawing/2014/main" val="663153569"/>
                    </a:ext>
                  </a:extLst>
                </a:gridCol>
                <a:gridCol w="767533">
                  <a:extLst>
                    <a:ext uri="{9D8B030D-6E8A-4147-A177-3AD203B41FA5}">
                      <a16:colId xmlns:a16="http://schemas.microsoft.com/office/drawing/2014/main" val="1467951652"/>
                    </a:ext>
                  </a:extLst>
                </a:gridCol>
                <a:gridCol w="767533">
                  <a:extLst>
                    <a:ext uri="{9D8B030D-6E8A-4147-A177-3AD203B41FA5}">
                      <a16:colId xmlns:a16="http://schemas.microsoft.com/office/drawing/2014/main" val="2957487991"/>
                    </a:ext>
                  </a:extLst>
                </a:gridCol>
                <a:gridCol w="767533">
                  <a:extLst>
                    <a:ext uri="{9D8B030D-6E8A-4147-A177-3AD203B41FA5}">
                      <a16:colId xmlns:a16="http://schemas.microsoft.com/office/drawing/2014/main" val="1741057350"/>
                    </a:ext>
                  </a:extLst>
                </a:gridCol>
                <a:gridCol w="2526461">
                  <a:extLst>
                    <a:ext uri="{9D8B030D-6E8A-4147-A177-3AD203B41FA5}">
                      <a16:colId xmlns:a16="http://schemas.microsoft.com/office/drawing/2014/main" val="2033026772"/>
                    </a:ext>
                  </a:extLst>
                </a:gridCol>
              </a:tblGrid>
              <a:tr h="266692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d1 [m]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d2 [m]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 h [m]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V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Dyfrakcja [dB]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582867"/>
                  </a:ext>
                </a:extLst>
              </a:tr>
              <a:tr h="26669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9600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41640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30,95906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0,43418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9,751172968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1676506"/>
                  </a:ext>
                </a:extLst>
              </a:tr>
              <a:tr h="26669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15200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36040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269,8519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3,232841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23,05260932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8275736"/>
                  </a:ext>
                </a:extLst>
              </a:tr>
              <a:tr h="26669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33240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303,2982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3,476772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23,67509815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0171177"/>
                  </a:ext>
                </a:extLst>
              </a:tr>
              <a:tr h="26669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21500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29740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335,6062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3,721461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24,25930419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6561579"/>
                  </a:ext>
                </a:extLst>
              </a:tr>
              <a:tr h="26669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25400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25840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239,1209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2,617143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21,26280634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6784778"/>
                  </a:ext>
                </a:extLst>
              </a:tr>
              <a:tr h="26669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h6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30600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20640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405,807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4,527695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25,9528564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708482"/>
                  </a:ext>
                </a:extLst>
              </a:tr>
              <a:tr h="26669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32800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18440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308,9435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3,522368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23,78686191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4329519"/>
                  </a:ext>
                </a:extLst>
              </a:tr>
              <a:tr h="26669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36400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14840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70,80312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0,854197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12,94973196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3770154"/>
                  </a:ext>
                </a:extLst>
              </a:tr>
              <a:tr h="26669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39100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12140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73,69786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0,948485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13,58884996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4982493"/>
                  </a:ext>
                </a:extLst>
              </a:tr>
              <a:tr h="26669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h10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43200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8040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50,31579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0,75702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12,26007105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4907187"/>
                  </a:ext>
                </a:extLst>
              </a:tr>
              <a:tr h="26669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h11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48900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2340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26,76023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0,701456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11,85159408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1774012"/>
                  </a:ext>
                </a:extLst>
              </a:tr>
            </a:tbl>
          </a:graphicData>
        </a:graphic>
      </p:graphicFrame>
      <p:pic>
        <p:nvPicPr>
          <p:cNvPr id="4" name="Obraz 3">
            <a:extLst>
              <a:ext uri="{FF2B5EF4-FFF2-40B4-BE49-F238E27FC236}">
                <a16:creationId xmlns:a16="http://schemas.microsoft.com/office/drawing/2014/main" id="{F3D567C2-583C-362C-CEB6-67D315A23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1" y="1688506"/>
            <a:ext cx="5657674" cy="32003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1D71F72-8573-F70D-603E-9EF62B3B6B10}"/>
              </a:ext>
            </a:extLst>
          </p:cNvPr>
          <p:cNvSpPr txBox="1"/>
          <p:nvPr/>
        </p:nvSpPr>
        <p:spPr>
          <a:xfrm>
            <a:off x="7978633" y="1150358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Przykład dla 230MHz:</a:t>
            </a:r>
          </a:p>
        </p:txBody>
      </p:sp>
    </p:spTree>
    <p:extLst>
      <p:ext uri="{BB962C8B-B14F-4D97-AF65-F5344CB8AC3E}">
        <p14:creationId xmlns:p14="http://schemas.microsoft.com/office/powerpoint/2010/main" val="91190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B82B9F-C756-4FA2-3A54-013102DC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Nowy sącz – rąbek zdrój</a:t>
            </a:r>
          </a:p>
        </p:txBody>
      </p:sp>
      <p:graphicFrame>
        <p:nvGraphicFramePr>
          <p:cNvPr id="7" name="Symbol zastępczy zawartości 6">
            <a:extLst>
              <a:ext uri="{FF2B5EF4-FFF2-40B4-BE49-F238E27FC236}">
                <a16:creationId xmlns:a16="http://schemas.microsoft.com/office/drawing/2014/main" id="{F941D6DA-DFF6-2C0A-0C0B-9E074A0CE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415018"/>
              </p:ext>
            </p:extLst>
          </p:nvPr>
        </p:nvGraphicFramePr>
        <p:xfrm>
          <a:off x="6962862" y="3178746"/>
          <a:ext cx="5229139" cy="957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0650">
                  <a:extLst>
                    <a:ext uri="{9D8B030D-6E8A-4147-A177-3AD203B41FA5}">
                      <a16:colId xmlns:a16="http://schemas.microsoft.com/office/drawing/2014/main" val="211847879"/>
                    </a:ext>
                  </a:extLst>
                </a:gridCol>
                <a:gridCol w="630650">
                  <a:extLst>
                    <a:ext uri="{9D8B030D-6E8A-4147-A177-3AD203B41FA5}">
                      <a16:colId xmlns:a16="http://schemas.microsoft.com/office/drawing/2014/main" val="2140323749"/>
                    </a:ext>
                  </a:extLst>
                </a:gridCol>
                <a:gridCol w="630650">
                  <a:extLst>
                    <a:ext uri="{9D8B030D-6E8A-4147-A177-3AD203B41FA5}">
                      <a16:colId xmlns:a16="http://schemas.microsoft.com/office/drawing/2014/main" val="2623301982"/>
                    </a:ext>
                  </a:extLst>
                </a:gridCol>
                <a:gridCol w="630650">
                  <a:extLst>
                    <a:ext uri="{9D8B030D-6E8A-4147-A177-3AD203B41FA5}">
                      <a16:colId xmlns:a16="http://schemas.microsoft.com/office/drawing/2014/main" val="3781989324"/>
                    </a:ext>
                  </a:extLst>
                </a:gridCol>
                <a:gridCol w="630650">
                  <a:extLst>
                    <a:ext uri="{9D8B030D-6E8A-4147-A177-3AD203B41FA5}">
                      <a16:colId xmlns:a16="http://schemas.microsoft.com/office/drawing/2014/main" val="1312667958"/>
                    </a:ext>
                  </a:extLst>
                </a:gridCol>
                <a:gridCol w="2075889">
                  <a:extLst>
                    <a:ext uri="{9D8B030D-6E8A-4147-A177-3AD203B41FA5}">
                      <a16:colId xmlns:a16="http://schemas.microsoft.com/office/drawing/2014/main" val="3091012385"/>
                    </a:ext>
                  </a:extLst>
                </a:gridCol>
              </a:tblGrid>
              <a:tr h="239257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d1 [m]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d2 [m]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 h [m]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V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Dyfrakcja [dB]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5917997"/>
                  </a:ext>
                </a:extLst>
              </a:tr>
              <a:tr h="239257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h11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33240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68,276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0,782662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12,44511679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229219"/>
                  </a:ext>
                </a:extLst>
              </a:tr>
              <a:tr h="239257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h12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21500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29740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64,59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0,716224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11,96115276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5347090"/>
                  </a:ext>
                </a:extLst>
              </a:tr>
              <a:tr h="239257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h13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25400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25840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50,4825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0,552524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10,70745924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6418057"/>
                  </a:ext>
                </a:extLst>
              </a:tr>
            </a:tbl>
          </a:graphicData>
        </a:graphic>
      </p:graphicFrame>
      <p:pic>
        <p:nvPicPr>
          <p:cNvPr id="5" name="Obraz 4">
            <a:extLst>
              <a:ext uri="{FF2B5EF4-FFF2-40B4-BE49-F238E27FC236}">
                <a16:creationId xmlns:a16="http://schemas.microsoft.com/office/drawing/2014/main" id="{0544A87A-DFB9-9E2E-FA28-0F996D33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4080"/>
            <a:ext cx="6903449" cy="38843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28642C6-9D33-9938-F53F-1E702B52A06B}"/>
              </a:ext>
            </a:extLst>
          </p:cNvPr>
          <p:cNvSpPr txBox="1"/>
          <p:nvPr/>
        </p:nvSpPr>
        <p:spPr>
          <a:xfrm>
            <a:off x="8129635" y="2262457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Przykład dla 230MHz:</a:t>
            </a:r>
          </a:p>
        </p:txBody>
      </p:sp>
    </p:spTree>
    <p:extLst>
      <p:ext uri="{BB962C8B-B14F-4D97-AF65-F5344CB8AC3E}">
        <p14:creationId xmlns:p14="http://schemas.microsoft.com/office/powerpoint/2010/main" val="4088693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DC1489-CCFD-C651-B339-E244560E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Nowy sącz – rąbek zdrój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02C076D0-FEB3-44EB-5AF1-B245AA583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602371"/>
              </p:ext>
            </p:extLst>
          </p:nvPr>
        </p:nvGraphicFramePr>
        <p:xfrm>
          <a:off x="7007898" y="3152439"/>
          <a:ext cx="5121712" cy="1411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7694">
                  <a:extLst>
                    <a:ext uri="{9D8B030D-6E8A-4147-A177-3AD203B41FA5}">
                      <a16:colId xmlns:a16="http://schemas.microsoft.com/office/drawing/2014/main" val="504851295"/>
                    </a:ext>
                  </a:extLst>
                </a:gridCol>
                <a:gridCol w="617694">
                  <a:extLst>
                    <a:ext uri="{9D8B030D-6E8A-4147-A177-3AD203B41FA5}">
                      <a16:colId xmlns:a16="http://schemas.microsoft.com/office/drawing/2014/main" val="2679941775"/>
                    </a:ext>
                  </a:extLst>
                </a:gridCol>
                <a:gridCol w="617694">
                  <a:extLst>
                    <a:ext uri="{9D8B030D-6E8A-4147-A177-3AD203B41FA5}">
                      <a16:colId xmlns:a16="http://schemas.microsoft.com/office/drawing/2014/main" val="4089014489"/>
                    </a:ext>
                  </a:extLst>
                </a:gridCol>
                <a:gridCol w="617694">
                  <a:extLst>
                    <a:ext uri="{9D8B030D-6E8A-4147-A177-3AD203B41FA5}">
                      <a16:colId xmlns:a16="http://schemas.microsoft.com/office/drawing/2014/main" val="3922174571"/>
                    </a:ext>
                  </a:extLst>
                </a:gridCol>
                <a:gridCol w="617694">
                  <a:extLst>
                    <a:ext uri="{9D8B030D-6E8A-4147-A177-3AD203B41FA5}">
                      <a16:colId xmlns:a16="http://schemas.microsoft.com/office/drawing/2014/main" val="3988123690"/>
                    </a:ext>
                  </a:extLst>
                </a:gridCol>
                <a:gridCol w="2033242">
                  <a:extLst>
                    <a:ext uri="{9D8B030D-6E8A-4147-A177-3AD203B41FA5}">
                      <a16:colId xmlns:a16="http://schemas.microsoft.com/office/drawing/2014/main" val="322527198"/>
                    </a:ext>
                  </a:extLst>
                </a:gridCol>
              </a:tblGrid>
              <a:tr h="201596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d1 [m]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d2 [m]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 h [m]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V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Dyfrakcja [</a:t>
                      </a:r>
                      <a:r>
                        <a:rPr lang="pl-PL" sz="1100" u="none" strike="noStrike" dirty="0" err="1">
                          <a:effectLst/>
                        </a:rPr>
                        <a:t>dB</a:t>
                      </a:r>
                      <a:r>
                        <a:rPr lang="pl-PL" sz="1100" u="none" strike="noStrike" dirty="0">
                          <a:effectLst/>
                        </a:rPr>
                        <a:t>]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3572188"/>
                  </a:ext>
                </a:extLst>
              </a:tr>
              <a:tr h="20159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h21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33240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54,38961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0,62348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11,26130196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9262752"/>
                  </a:ext>
                </a:extLst>
              </a:tr>
              <a:tr h="20159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h22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21500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29740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112,8766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1,251663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15,45262096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9193945"/>
                  </a:ext>
                </a:extLst>
              </a:tr>
              <a:tr h="20159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h23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25400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25840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45,56214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0,498671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10,27708322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3656816"/>
                  </a:ext>
                </a:extLst>
              </a:tr>
              <a:tr h="20159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h24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30600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20640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251,1428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2,802066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21,83772505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7262"/>
                  </a:ext>
                </a:extLst>
              </a:tr>
              <a:tr h="20159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h25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32800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18440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170,7347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1,946603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18,82444007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780833"/>
                  </a:ext>
                </a:extLst>
              </a:tr>
              <a:tr h="20159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h26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48900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2340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8,974903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0,235256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8,071265041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9393545"/>
                  </a:ext>
                </a:extLst>
              </a:tr>
            </a:tbl>
          </a:graphicData>
        </a:graphic>
      </p:graphicFrame>
      <p:pic>
        <p:nvPicPr>
          <p:cNvPr id="4" name="Obraz 3">
            <a:extLst>
              <a:ext uri="{FF2B5EF4-FFF2-40B4-BE49-F238E27FC236}">
                <a16:creationId xmlns:a16="http://schemas.microsoft.com/office/drawing/2014/main" id="{56DF5151-0E79-8B61-BBBE-1A36D8F96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762" y="2382194"/>
            <a:ext cx="7074660" cy="40018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E7F6C95-3054-91AA-3BA3-AA7F3F7F3DCB}"/>
              </a:ext>
            </a:extLst>
          </p:cNvPr>
          <p:cNvSpPr txBox="1"/>
          <p:nvPr/>
        </p:nvSpPr>
        <p:spPr>
          <a:xfrm>
            <a:off x="8070912" y="2382194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Przykład dla 230MHz:</a:t>
            </a:r>
          </a:p>
        </p:txBody>
      </p:sp>
    </p:spTree>
    <p:extLst>
      <p:ext uri="{BB962C8B-B14F-4D97-AF65-F5344CB8AC3E}">
        <p14:creationId xmlns:p14="http://schemas.microsoft.com/office/powerpoint/2010/main" val="2291325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5FC397-5BB8-1CF0-DEFE-8456E27C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ED2B10-0B12-D3C2-9FF9-6593C23C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 230MHz dyfrakcja wynosi : suma dyfrakcji cząstkowych + dyfrakcja wolnej przestrzeni =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l-PL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25,9528564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l-PL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12,44511679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l-PL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21,83772505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+ 113,87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l-PL" sz="2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174,1056982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l-PL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pl-PL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 860MHz dyfrakcja wynosi: </a:t>
            </a:r>
            <a:r>
              <a:rPr lang="pl-PL" sz="2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201,3786839</a:t>
            </a:r>
            <a:r>
              <a:rPr lang="pl-PL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l-PL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pl-PL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 1,8GHz dyfrakcja wynosi: </a:t>
            </a:r>
            <a:r>
              <a:rPr lang="pl-PL" sz="2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220,5797919</a:t>
            </a:r>
            <a:r>
              <a:rPr lang="pl-PL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l-PL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pl-PL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 5,8GHz dyfrakcja wynosi: </a:t>
            </a:r>
            <a:r>
              <a:rPr lang="pl-PL" sz="2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242,4870106</a:t>
            </a:r>
            <a:r>
              <a:rPr lang="pl-PL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l-PL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pl-PL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043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CEDEAF-6AD0-045A-95A7-B59DEE52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Czym jest metoda </a:t>
            </a:r>
            <a:r>
              <a:rPr lang="pl-PL" dirty="0" err="1"/>
              <a:t>Deygout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3BEE03-A4EF-FBAF-A1E2-DD80953C6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006" y="1856096"/>
            <a:ext cx="4379794" cy="4073066"/>
          </a:xfrm>
        </p:spPr>
        <p:txBody>
          <a:bodyPr>
            <a:normAutofit/>
          </a:bodyPr>
          <a:lstStyle/>
          <a:p>
            <a:r>
              <a:rPr lang="pl-PL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Metoda </a:t>
            </a:r>
            <a:r>
              <a:rPr lang="pl-PL" sz="2400" b="1" i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Deygout</a:t>
            </a:r>
            <a:r>
              <a:rPr lang="pl-PL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-metoda obliczeń tłumienia dyfrakcyjnego dla wielu różnych przeszkód, opierająca się na oszacowaniu najwyższego brzegu przeszkody względem linii LOS (linii widzenia nadajnika i odbiornika)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l-PL" sz="24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F7675A5-2EE1-6532-2C55-B0232A424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6096"/>
            <a:ext cx="5696223" cy="237817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9E93228-DE0C-89F8-7AEA-247D9AA0A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97364"/>
            <a:ext cx="1628561" cy="530857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19181A75-4509-C3A0-DE4B-91D812DA6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325" y="4497364"/>
            <a:ext cx="3476625" cy="3524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90A9F0D-1D13-FDF2-AE86-CC4BDBB72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480" y="5402090"/>
            <a:ext cx="38195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68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B7FA27-9AC7-B636-A3DC-73561F3B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C3C205-EB77-2E38-695B-39D7AD6DC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l-PL" sz="2800" dirty="0"/>
              <a:t>Największa dyfrakcja następuje kiedy przeszkoda jest tuż obok nadajnika lub odbiornika</a:t>
            </a:r>
          </a:p>
          <a:p>
            <a:pPr lvl="1"/>
            <a:r>
              <a:rPr lang="pl-PL" sz="2800" dirty="0"/>
              <a:t>Największa przeszkoda nie zawsze oznacza przeszkodę z największą dyfrakcją</a:t>
            </a:r>
          </a:p>
          <a:p>
            <a:pPr lvl="1"/>
            <a:r>
              <a:rPr lang="pl-PL" sz="2800" dirty="0"/>
              <a:t>Dyfrakcja rośnie wraz ze wzrostem częstotliwości i odległością nadajnika od odbiornika</a:t>
            </a:r>
          </a:p>
          <a:p>
            <a:pPr lvl="1"/>
            <a:r>
              <a:rPr lang="pl-PL" sz="2800" dirty="0"/>
              <a:t>Metoda </a:t>
            </a:r>
            <a:r>
              <a:rPr lang="pl-PL" sz="2800" dirty="0" err="1"/>
              <a:t>Deygout</a:t>
            </a:r>
            <a:r>
              <a:rPr lang="pl-PL" sz="2800" dirty="0"/>
              <a:t> nadaje się do przybliżonego wyliczenia dyfrakcji</a:t>
            </a:r>
          </a:p>
        </p:txBody>
      </p:sp>
    </p:spTree>
    <p:extLst>
      <p:ext uri="{BB962C8B-B14F-4D97-AF65-F5344CB8AC3E}">
        <p14:creationId xmlns:p14="http://schemas.microsoft.com/office/powerpoint/2010/main" val="197879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C62FA7-E97C-4DDA-B56B-73B8AFF3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Nowa Dęba - Biłgoraj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B04C99C-7ACA-E2D2-55B4-7FA60BF13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4" y="1721228"/>
            <a:ext cx="5992705" cy="1872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3A9DF09-C66D-409C-D597-230DC4F38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5" y="3735678"/>
            <a:ext cx="5992705" cy="297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4433064-4FA6-C6B2-42EC-58D5908DBD3E}"/>
              </a:ext>
            </a:extLst>
          </p:cNvPr>
          <p:cNvSpPr txBox="1"/>
          <p:nvPr/>
        </p:nvSpPr>
        <p:spPr>
          <a:xfrm>
            <a:off x="7771483" y="1940758"/>
            <a:ext cx="394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Wysokość anteny nadawczej: 30m</a:t>
            </a:r>
          </a:p>
          <a:p>
            <a:r>
              <a:rPr lang="pl-PL" dirty="0"/>
              <a:t>Wysokość anteny odbiorczej 30m</a:t>
            </a:r>
          </a:p>
        </p:txBody>
      </p:sp>
    </p:spTree>
    <p:extLst>
      <p:ext uri="{BB962C8B-B14F-4D97-AF65-F5344CB8AC3E}">
        <p14:creationId xmlns:p14="http://schemas.microsoft.com/office/powerpoint/2010/main" val="285364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C7DA3E-E7DC-48B3-9456-825775B18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378B7A1-A343-CCEE-694A-9B90F921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52954"/>
            <a:ext cx="9720072" cy="1499616"/>
          </a:xfrm>
        </p:spPr>
        <p:txBody>
          <a:bodyPr>
            <a:normAutofit/>
          </a:bodyPr>
          <a:lstStyle/>
          <a:p>
            <a:r>
              <a:rPr lang="pl-PL"/>
              <a:t>Nowa dęba biłgoraj</a:t>
            </a:r>
            <a:endParaRPr lang="pl-P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3EBF72-9536-4357-A27D-5DD9D7A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62137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Symbol zastępczy zawartości 6">
            <a:extLst>
              <a:ext uri="{FF2B5EF4-FFF2-40B4-BE49-F238E27FC236}">
                <a16:creationId xmlns:a16="http://schemas.microsoft.com/office/drawing/2014/main" id="{B2812502-6C83-6AD3-7FB7-4DF8D4ABA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709820"/>
              </p:ext>
            </p:extLst>
          </p:nvPr>
        </p:nvGraphicFramePr>
        <p:xfrm>
          <a:off x="1023938" y="992221"/>
          <a:ext cx="9720262" cy="3616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262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62685C-13DA-1878-69B1-5D1340A9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Nowa dęba - </a:t>
            </a:r>
            <a:r>
              <a:rPr lang="pl-PL" dirty="0" err="1"/>
              <a:t>biłgoraj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8704FA-5B46-AB9F-2EB6-04225807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9850" y="747253"/>
            <a:ext cx="4721544" cy="5562108"/>
          </a:xfrm>
        </p:spPr>
        <p:txBody>
          <a:bodyPr/>
          <a:lstStyle/>
          <a:p>
            <a:r>
              <a:rPr lang="pl-PL" dirty="0"/>
              <a:t>Przypadek dla 230MHz:</a:t>
            </a:r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B9CBE8A-6709-4606-A5F9-3D371EBE8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76" y="1720645"/>
            <a:ext cx="5895722" cy="310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 descr="Obraz zawierający tekst, antena&#10;&#10;Opis wygenerowany automatycznie">
            <a:extLst>
              <a:ext uri="{FF2B5EF4-FFF2-40B4-BE49-F238E27FC236}">
                <a16:creationId xmlns:a16="http://schemas.microsoft.com/office/drawing/2014/main" id="{EE375738-2638-E497-E8BA-8B1C61A34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76" y="4332798"/>
            <a:ext cx="3462685" cy="241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06489393-BE9B-2E1C-0841-A7BA557BFD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258" y="4414684"/>
            <a:ext cx="3180711" cy="233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EA25A3A-06C4-FD81-4FB9-1FC824ED3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48375"/>
              </p:ext>
            </p:extLst>
          </p:nvPr>
        </p:nvGraphicFramePr>
        <p:xfrm>
          <a:off x="6096001" y="1720645"/>
          <a:ext cx="6055097" cy="31020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9546">
                  <a:extLst>
                    <a:ext uri="{9D8B030D-6E8A-4147-A177-3AD203B41FA5}">
                      <a16:colId xmlns:a16="http://schemas.microsoft.com/office/drawing/2014/main" val="904633236"/>
                    </a:ext>
                  </a:extLst>
                </a:gridCol>
                <a:gridCol w="717107">
                  <a:extLst>
                    <a:ext uri="{9D8B030D-6E8A-4147-A177-3AD203B41FA5}">
                      <a16:colId xmlns:a16="http://schemas.microsoft.com/office/drawing/2014/main" val="656171112"/>
                    </a:ext>
                  </a:extLst>
                </a:gridCol>
                <a:gridCol w="762034">
                  <a:extLst>
                    <a:ext uri="{9D8B030D-6E8A-4147-A177-3AD203B41FA5}">
                      <a16:colId xmlns:a16="http://schemas.microsoft.com/office/drawing/2014/main" val="184108778"/>
                    </a:ext>
                  </a:extLst>
                </a:gridCol>
                <a:gridCol w="1336033">
                  <a:extLst>
                    <a:ext uri="{9D8B030D-6E8A-4147-A177-3AD203B41FA5}">
                      <a16:colId xmlns:a16="http://schemas.microsoft.com/office/drawing/2014/main" val="2898511071"/>
                    </a:ext>
                  </a:extLst>
                </a:gridCol>
                <a:gridCol w="880792">
                  <a:extLst>
                    <a:ext uri="{9D8B030D-6E8A-4147-A177-3AD203B41FA5}">
                      <a16:colId xmlns:a16="http://schemas.microsoft.com/office/drawing/2014/main" val="2940431379"/>
                    </a:ext>
                  </a:extLst>
                </a:gridCol>
                <a:gridCol w="1799585">
                  <a:extLst>
                    <a:ext uri="{9D8B030D-6E8A-4147-A177-3AD203B41FA5}">
                      <a16:colId xmlns:a16="http://schemas.microsoft.com/office/drawing/2014/main" val="1865614969"/>
                    </a:ext>
                  </a:extLst>
                </a:gridCol>
              </a:tblGrid>
              <a:tr h="30524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d1[m]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d2 [m]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Wysokość [m]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V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Dyfrakcja [</a:t>
                      </a:r>
                      <a:r>
                        <a:rPr lang="pl-PL" sz="1100" u="none" strike="noStrike" dirty="0" err="1">
                          <a:effectLst/>
                        </a:rPr>
                        <a:t>dB</a:t>
                      </a:r>
                      <a:r>
                        <a:rPr lang="pl-PL" sz="1100" u="none" strike="noStrike" dirty="0">
                          <a:effectLst/>
                        </a:rPr>
                        <a:t>]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7777226"/>
                  </a:ext>
                </a:extLst>
              </a:tr>
              <a:tr h="498317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50700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17550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10,28843338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0,11161604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7,000893354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9500880"/>
                  </a:ext>
                </a:extLst>
              </a:tr>
              <a:tr h="498317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h2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54500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13750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6,010248902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0,07104978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6,648576713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170027"/>
                  </a:ext>
                </a:extLst>
              </a:tr>
              <a:tr h="498317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55800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12450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13,91508053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0,17084562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7,514843611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6789307"/>
                  </a:ext>
                </a:extLst>
              </a:tr>
              <a:tr h="30524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56700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11550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12,84919473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0,162485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7,44238528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436208"/>
                  </a:ext>
                </a:extLst>
              </a:tr>
              <a:tr h="498317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60000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8250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11,60761347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0,16883412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7,49741447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6154582"/>
                  </a:ext>
                </a:extLst>
              </a:tr>
              <a:tr h="498317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h6</a:t>
                      </a:r>
                      <a:endParaRPr lang="pl-PL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60400</a:t>
                      </a:r>
                      <a:endParaRPr lang="pl-PL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7850</a:t>
                      </a:r>
                      <a:endParaRPr lang="pl-PL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11,57833089</a:t>
                      </a:r>
                      <a:endParaRPr lang="pl-PL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0,17207293</a:t>
                      </a:r>
                      <a:endParaRPr lang="pl-PL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7,525476796</a:t>
                      </a:r>
                      <a:endParaRPr lang="pl-PL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45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34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9A0B0B-1410-73A0-7935-B4C3A152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Nowa dęba - </a:t>
            </a:r>
            <a:r>
              <a:rPr lang="pl-PL" dirty="0" err="1"/>
              <a:t>biłgoraj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E1D60D2-619B-7447-3ADD-2CB0F72C9C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7" y="2250059"/>
            <a:ext cx="727917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0E5986B7-3E5B-B8AA-8AED-EE984E3B8466}"/>
              </a:ext>
            </a:extLst>
          </p:cNvPr>
          <p:cNvSpPr txBox="1"/>
          <p:nvPr/>
        </p:nvSpPr>
        <p:spPr>
          <a:xfrm>
            <a:off x="7943579" y="3741450"/>
            <a:ext cx="3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Przykład dla 230MHz: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E295D55-3FE6-6E15-8AEF-80D6F0DF1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719309"/>
              </p:ext>
            </p:extLst>
          </p:nvPr>
        </p:nvGraphicFramePr>
        <p:xfrm>
          <a:off x="5329084" y="4532671"/>
          <a:ext cx="6862918" cy="1740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9565">
                  <a:extLst>
                    <a:ext uri="{9D8B030D-6E8A-4147-A177-3AD203B41FA5}">
                      <a16:colId xmlns:a16="http://schemas.microsoft.com/office/drawing/2014/main" val="4273058652"/>
                    </a:ext>
                  </a:extLst>
                </a:gridCol>
                <a:gridCol w="1232899">
                  <a:extLst>
                    <a:ext uri="{9D8B030D-6E8A-4147-A177-3AD203B41FA5}">
                      <a16:colId xmlns:a16="http://schemas.microsoft.com/office/drawing/2014/main" val="295296936"/>
                    </a:ext>
                  </a:extLst>
                </a:gridCol>
                <a:gridCol w="1091902">
                  <a:extLst>
                    <a:ext uri="{9D8B030D-6E8A-4147-A177-3AD203B41FA5}">
                      <a16:colId xmlns:a16="http://schemas.microsoft.com/office/drawing/2014/main" val="104272826"/>
                    </a:ext>
                  </a:extLst>
                </a:gridCol>
                <a:gridCol w="1127971">
                  <a:extLst>
                    <a:ext uri="{9D8B030D-6E8A-4147-A177-3AD203B41FA5}">
                      <a16:colId xmlns:a16="http://schemas.microsoft.com/office/drawing/2014/main" val="42033683"/>
                    </a:ext>
                  </a:extLst>
                </a:gridCol>
                <a:gridCol w="786957">
                  <a:extLst>
                    <a:ext uri="{9D8B030D-6E8A-4147-A177-3AD203B41FA5}">
                      <a16:colId xmlns:a16="http://schemas.microsoft.com/office/drawing/2014/main" val="3481571650"/>
                    </a:ext>
                  </a:extLst>
                </a:gridCol>
                <a:gridCol w="1993624">
                  <a:extLst>
                    <a:ext uri="{9D8B030D-6E8A-4147-A177-3AD203B41FA5}">
                      <a16:colId xmlns:a16="http://schemas.microsoft.com/office/drawing/2014/main" val="3520367802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d1 [m]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d2 [m]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 h [m]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V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Dyfrakcja [dB]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069467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h11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50700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17550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1,408940397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0,01528516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6,165053533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035964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h12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55800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12450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4,142384106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0,05085908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6,473338977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577675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h13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56700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11550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2,918874172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0,03691074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6,352376516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1913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16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C65DA5-2A5E-8E2A-55DE-0E90F0BE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nowa dęba - </a:t>
            </a:r>
            <a:r>
              <a:rPr lang="pl-PL" dirty="0" err="1"/>
              <a:t>biłgoraj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832FAB-4876-E9CD-964D-D5F6F936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6" y="1966452"/>
            <a:ext cx="10953134" cy="4342908"/>
          </a:xfrm>
        </p:spPr>
        <p:txBody>
          <a:bodyPr>
            <a:normAutofit/>
          </a:bodyPr>
          <a:lstStyle/>
          <a:p>
            <a:pPr lvl="1"/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 230MHz dyfrakcja wynosi : </a:t>
            </a:r>
            <a:r>
              <a:rPr lang="pl-PL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7,525476796 </a:t>
            </a:r>
            <a:r>
              <a:rPr lang="pl-PL" sz="2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l-PL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6,473338977 </a:t>
            </a:r>
            <a:r>
              <a:rPr lang="pl-PL" sz="2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dyfrakcja wolnej przestrzeni =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l-PL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13,99881577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+ 116,36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l-PL" sz="2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130,3588158</a:t>
            </a:r>
            <a:r>
              <a:rPr lang="pl-PL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pl-PL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 860MHz dyfrakcja wynosi: </a:t>
            </a:r>
            <a:r>
              <a:rPr lang="pl-PL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143,5993159 </a:t>
            </a:r>
            <a:r>
              <a:rPr lang="pl-PL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pl-PL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 1,8GHz dyfrakcja wynosi: </a:t>
            </a:r>
            <a:r>
              <a:rPr lang="pl-PL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152,3561329 </a:t>
            </a:r>
            <a:r>
              <a:rPr lang="pl-PL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pl-PL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 5,8GHz dyfrakcja wynosi: </a:t>
            </a:r>
            <a:r>
              <a:rPr lang="pl-PL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165,6526275 </a:t>
            </a:r>
            <a:r>
              <a:rPr lang="pl-PL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pl-PL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18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4192B8-1B27-196F-A320-9DBA22FE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Kasina wielka - </a:t>
            </a:r>
            <a:r>
              <a:rPr lang="pl-PL" dirty="0" err="1"/>
              <a:t>kluszkowice</a:t>
            </a:r>
            <a:endParaRPr lang="pl-PL" dirty="0"/>
          </a:p>
        </p:txBody>
      </p:sp>
      <p:pic>
        <p:nvPicPr>
          <p:cNvPr id="4" name="Symbol zastępczy zawartości 3" descr="Obraz zawierający mapa&#10;&#10;Opis wygenerowany automatycznie">
            <a:extLst>
              <a:ext uri="{FF2B5EF4-FFF2-40B4-BE49-F238E27FC236}">
                <a16:creationId xmlns:a16="http://schemas.microsoft.com/office/drawing/2014/main" id="{71057E8E-41BA-660E-9EB9-D0EAA4A6E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15" y="2084831"/>
            <a:ext cx="3930957" cy="4412213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FEC57F5A-42F3-6BD9-0734-3BEDA6820DCF}"/>
              </a:ext>
            </a:extLst>
          </p:cNvPr>
          <p:cNvSpPr txBox="1"/>
          <p:nvPr/>
        </p:nvSpPr>
        <p:spPr>
          <a:xfrm>
            <a:off x="4941116" y="2084832"/>
            <a:ext cx="473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Wysokość anteny nadawczej: 150m</a:t>
            </a:r>
          </a:p>
          <a:p>
            <a:r>
              <a:rPr lang="pl-PL" dirty="0"/>
              <a:t>Wysokość anteny odbiorczej: 100m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8704D00-7F0D-80EE-61B4-8DCDBA75E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998" y="2731163"/>
            <a:ext cx="7527464" cy="3765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93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C7DA3E-E7DC-48B3-9456-825775B18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EB2A15A-88AA-1D94-2623-CC783A7C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52954"/>
            <a:ext cx="9720072" cy="1499616"/>
          </a:xfrm>
        </p:spPr>
        <p:txBody>
          <a:bodyPr>
            <a:normAutofit/>
          </a:bodyPr>
          <a:lstStyle/>
          <a:p>
            <a:r>
              <a:rPr lang="pl-PL" dirty="0"/>
              <a:t>Kasina wielka - </a:t>
            </a:r>
            <a:r>
              <a:rPr lang="pl-PL" dirty="0" err="1"/>
              <a:t>kluszkowice</a:t>
            </a:r>
            <a:endParaRPr lang="pl-P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3EBF72-9536-4357-A27D-5DD9D7A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62137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B03C8F07-F432-D97E-BD40-5144081F5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422969"/>
              </p:ext>
            </p:extLst>
          </p:nvPr>
        </p:nvGraphicFramePr>
        <p:xfrm>
          <a:off x="1023938" y="992221"/>
          <a:ext cx="9720262" cy="3616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1108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Integralny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ny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ny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212</TotalTime>
  <Words>808</Words>
  <Application>Microsoft Office PowerPoint</Application>
  <PresentationFormat>Panoramiczny</PresentationFormat>
  <Paragraphs>398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6" baseType="lpstr">
      <vt:lpstr>Calibri</vt:lpstr>
      <vt:lpstr>Times New Roman</vt:lpstr>
      <vt:lpstr>Tw Cen MT</vt:lpstr>
      <vt:lpstr>Tw Cen MT Condensed</vt:lpstr>
      <vt:lpstr>Wingdings 3</vt:lpstr>
      <vt:lpstr>Integralny</vt:lpstr>
      <vt:lpstr>Metoda Deygout</vt:lpstr>
      <vt:lpstr>Czym jest metoda Deygout?</vt:lpstr>
      <vt:lpstr>Nowa Dęba - Biłgoraj</vt:lpstr>
      <vt:lpstr>Nowa dęba biłgoraj</vt:lpstr>
      <vt:lpstr>Nowa dęba - biłgoraj</vt:lpstr>
      <vt:lpstr>Nowa dęba - biłgoraj</vt:lpstr>
      <vt:lpstr>nowa dęba - biłgoraj</vt:lpstr>
      <vt:lpstr>Kasina wielka - kluszkowice</vt:lpstr>
      <vt:lpstr>Kasina wielka - kluszkowice</vt:lpstr>
      <vt:lpstr>Kasina wielka - kluszkowice</vt:lpstr>
      <vt:lpstr>Kasina wielka - kluszkowice</vt:lpstr>
      <vt:lpstr>Kasina wielka - kluszkowice</vt:lpstr>
      <vt:lpstr>Kasina wielka - kluszkowice</vt:lpstr>
      <vt:lpstr>Nowy sącz – rąbek zdrój</vt:lpstr>
      <vt:lpstr>Nowy sącz – rąbek zdrój</vt:lpstr>
      <vt:lpstr>Nowy sącz – rąbek zdrój</vt:lpstr>
      <vt:lpstr>Nowy sącz – rąbek zdrój</vt:lpstr>
      <vt:lpstr>Nowy sącz – rąbek zdrój</vt:lpstr>
      <vt:lpstr>Prezentacja programu PowerPoint</vt:lpstr>
      <vt:lpstr>Wnioski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Metoda Deygout</dc:title>
  <dc:creator>Mateusz Franków (259740)</dc:creator>
  <cp:lastModifiedBy>Mateusz Franków (259740)</cp:lastModifiedBy>
  <cp:revision>6</cp:revision>
  <dcterms:created xsi:type="dcterms:W3CDTF">2022-11-24T21:10:49Z</dcterms:created>
  <dcterms:modified xsi:type="dcterms:W3CDTF">2022-11-25T11:10:20Z</dcterms:modified>
</cp:coreProperties>
</file>