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9" r:id="rId9"/>
    <p:sldId id="260" r:id="rId10"/>
    <p:sldId id="266" r:id="rId11"/>
    <p:sldId id="261" r:id="rId12"/>
    <p:sldId id="27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EB8B-D829-4D66-8DA7-9751456DF508}" v="330" dt="2018-06-25T03:10:09.567"/>
    <p1510:client id="{F402E61E-8984-44AE-B2A0-49AB46422346}" v="38" dt="2018-06-25T04:46:24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정현[Paul Seo]" userId="S::paul.seo@quber.net::0f94fdbf-e0c3-4f14-9a29-da1f73616b9b" providerId="AD" clId="Web-{F402E61E-8984-44AE-B2A0-49AB46422346}"/>
    <pc:docChg chg="delSld modSld">
      <pc:chgData name="서정현[Paul Seo]" userId="S::paul.seo@quber.net::0f94fdbf-e0c3-4f14-9a29-da1f73616b9b" providerId="AD" clId="Web-{F402E61E-8984-44AE-B2A0-49AB46422346}" dt="2018-06-25T04:48:28.186" v="105"/>
      <pc:docMkLst>
        <pc:docMk/>
      </pc:docMkLst>
      <pc:sldChg chg="modSp">
        <pc:chgData name="서정현[Paul Seo]" userId="S::paul.seo@quber.net::0f94fdbf-e0c3-4f14-9a29-da1f73616b9b" providerId="AD" clId="Web-{F402E61E-8984-44AE-B2A0-49AB46422346}" dt="2018-06-25T04:46:24.927" v="74" actId="20577"/>
        <pc:sldMkLst>
          <pc:docMk/>
          <pc:sldMk cId="31018875" sldId="262"/>
        </pc:sldMkLst>
        <pc:spChg chg="mod">
          <ac:chgData name="서정현[Paul Seo]" userId="S::paul.seo@quber.net::0f94fdbf-e0c3-4f14-9a29-da1f73616b9b" providerId="AD" clId="Web-{F402E61E-8984-44AE-B2A0-49AB46422346}" dt="2018-06-25T04:46:24.927" v="74" actId="20577"/>
          <ac:spMkLst>
            <pc:docMk/>
            <pc:sldMk cId="31018875" sldId="262"/>
            <ac:spMk id="7" creationId="{379EB626-DA97-42D4-85E8-26F009CF6638}"/>
          </ac:spMkLst>
        </pc:spChg>
      </pc:sldChg>
      <pc:sldChg chg="del">
        <pc:chgData name="서정현[Paul Seo]" userId="S::paul.seo@quber.net::0f94fdbf-e0c3-4f14-9a29-da1f73616b9b" providerId="AD" clId="Web-{F402E61E-8984-44AE-B2A0-49AB46422346}" dt="2018-06-25T04:46:49.519" v="77"/>
        <pc:sldMkLst>
          <pc:docMk/>
          <pc:sldMk cId="568313333" sldId="267"/>
        </pc:sldMkLst>
      </pc:sldChg>
      <pc:sldChg chg="del">
        <pc:chgData name="서정현[Paul Seo]" userId="S::paul.seo@quber.net::0f94fdbf-e0c3-4f14-9a29-da1f73616b9b" providerId="AD" clId="Web-{F402E61E-8984-44AE-B2A0-49AB46422346}" dt="2018-06-25T04:46:49.519" v="76"/>
        <pc:sldMkLst>
          <pc:docMk/>
          <pc:sldMk cId="1028691437" sldId="268"/>
        </pc:sldMkLst>
      </pc:sldChg>
      <pc:sldChg chg="modSp">
        <pc:chgData name="서정현[Paul Seo]" userId="S::paul.seo@quber.net::0f94fdbf-e0c3-4f14-9a29-da1f73616b9b" providerId="AD" clId="Web-{F402E61E-8984-44AE-B2A0-49AB46422346}" dt="2018-06-25T04:48:28.186" v="105"/>
        <pc:sldMkLst>
          <pc:docMk/>
          <pc:sldMk cId="3174631542" sldId="271"/>
        </pc:sldMkLst>
        <pc:graphicFrameChg chg="mod modGraphic">
          <ac:chgData name="서정현[Paul Seo]" userId="S::paul.seo@quber.net::0f94fdbf-e0c3-4f14-9a29-da1f73616b9b" providerId="AD" clId="Web-{F402E61E-8984-44AE-B2A0-49AB46422346}" dt="2018-06-25T04:48:28.186" v="105"/>
          <ac:graphicFrameMkLst>
            <pc:docMk/>
            <pc:sldMk cId="3174631542" sldId="271"/>
            <ac:graphicFrameMk id="8" creationId="{F043DBDC-A4D6-491B-B5F9-04DA8C0F2E0E}"/>
          </ac:graphicFrameMkLst>
        </pc:graphicFrameChg>
      </pc:sldChg>
    </pc:docChg>
  </pc:docChgLst>
  <pc:docChgLst>
    <pc:chgData name="서정현[Paul Seo]" userId="S::paul.seo@quber.net::0f94fdbf-e0c3-4f14-9a29-da1f73616b9b" providerId="AD" clId="Web-{E1EDEB8B-D829-4D66-8DA7-9751456DF508}"/>
    <pc:docChg chg="addSld modSld">
      <pc:chgData name="서정현[Paul Seo]" userId="S::paul.seo@quber.net::0f94fdbf-e0c3-4f14-9a29-da1f73616b9b" providerId="AD" clId="Web-{E1EDEB8B-D829-4D66-8DA7-9751456DF508}" dt="2018-06-25T03:10:09.567" v="871" actId="1076"/>
      <pc:docMkLst>
        <pc:docMk/>
      </pc:docMkLst>
      <pc:sldChg chg="modSp">
        <pc:chgData name="서정현[Paul Seo]" userId="S::paul.seo@quber.net::0f94fdbf-e0c3-4f14-9a29-da1f73616b9b" providerId="AD" clId="Web-{E1EDEB8B-D829-4D66-8DA7-9751456DF508}" dt="2018-06-25T02:12:43.717" v="56" actId="20577"/>
        <pc:sldMkLst>
          <pc:docMk/>
          <pc:sldMk cId="109857222" sldId="256"/>
        </pc:sldMkLst>
        <pc:spChg chg="mod">
          <ac:chgData name="서정현[Paul Seo]" userId="S::paul.seo@quber.net::0f94fdbf-e0c3-4f14-9a29-da1f73616b9b" providerId="AD" clId="Web-{E1EDEB8B-D829-4D66-8DA7-9751456DF508}" dt="2018-06-25T02:12:43.717" v="5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서정현[Paul Seo]" userId="S::paul.seo@quber.net::0f94fdbf-e0c3-4f14-9a29-da1f73616b9b" providerId="AD" clId="Web-{E1EDEB8B-D829-4D66-8DA7-9751456DF508}" dt="2018-06-25T02:12:22.873" v="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서정현[Paul Seo]" userId="S::paul.seo@quber.net::0f94fdbf-e0c3-4f14-9a29-da1f73616b9b" providerId="AD" clId="Web-{E1EDEB8B-D829-4D66-8DA7-9751456DF508}" dt="2018-06-25T02:14:49.111" v="125" actId="20577"/>
        <pc:sldMkLst>
          <pc:docMk/>
          <pc:sldMk cId="1791767126" sldId="257"/>
        </pc:sldMkLst>
        <pc:spChg chg="mod">
          <ac:chgData name="서정현[Paul Seo]" userId="S::paul.seo@quber.net::0f94fdbf-e0c3-4f14-9a29-da1f73616b9b" providerId="AD" clId="Web-{E1EDEB8B-D829-4D66-8DA7-9751456DF508}" dt="2018-06-25T02:13:09.359" v="64" actId="20577"/>
          <ac:spMkLst>
            <pc:docMk/>
            <pc:sldMk cId="1791767126" sldId="257"/>
            <ac:spMk id="2" creationId="{F9C540CC-3C5C-4676-91EB-6D23E41F781C}"/>
          </ac:spMkLst>
        </pc:spChg>
        <pc:spChg chg="mod">
          <ac:chgData name="서정현[Paul Seo]" userId="S::paul.seo@quber.net::0f94fdbf-e0c3-4f14-9a29-da1f73616b9b" providerId="AD" clId="Web-{E1EDEB8B-D829-4D66-8DA7-9751456DF508}" dt="2018-06-25T02:14:49.111" v="125" actId="20577"/>
          <ac:spMkLst>
            <pc:docMk/>
            <pc:sldMk cId="1791767126" sldId="257"/>
            <ac:spMk id="3" creationId="{0DB3F191-5DF4-47EB-8CAB-BBD9EEDFE28D}"/>
          </ac:spMkLst>
        </pc:spChg>
      </pc:sldChg>
      <pc:sldChg chg="modSp new">
        <pc:chgData name="서정현[Paul Seo]" userId="S::paul.seo@quber.net::0f94fdbf-e0c3-4f14-9a29-da1f73616b9b" providerId="AD" clId="Web-{E1EDEB8B-D829-4D66-8DA7-9751456DF508}" dt="2018-06-25T02:15:10.772" v="138" actId="20577"/>
        <pc:sldMkLst>
          <pc:docMk/>
          <pc:sldMk cId="1873333093" sldId="258"/>
        </pc:sldMkLst>
        <pc:spChg chg="mod">
          <ac:chgData name="서정현[Paul Seo]" userId="S::paul.seo@quber.net::0f94fdbf-e0c3-4f14-9a29-da1f73616b9b" providerId="AD" clId="Web-{E1EDEB8B-D829-4D66-8DA7-9751456DF508}" dt="2018-06-25T02:15:10.772" v="138" actId="20577"/>
          <ac:spMkLst>
            <pc:docMk/>
            <pc:sldMk cId="1873333093" sldId="258"/>
            <ac:spMk id="2" creationId="{FFFEAAC7-8376-452F-A816-CDDE8B5D6AC1}"/>
          </ac:spMkLst>
        </pc:spChg>
      </pc:sldChg>
      <pc:sldChg chg="modSp new">
        <pc:chgData name="서정현[Paul Seo]" userId="S::paul.seo@quber.net::0f94fdbf-e0c3-4f14-9a29-da1f73616b9b" providerId="AD" clId="Web-{E1EDEB8B-D829-4D66-8DA7-9751456DF508}" dt="2018-06-25T02:16:00.852" v="160" actId="20577"/>
        <pc:sldMkLst>
          <pc:docMk/>
          <pc:sldMk cId="1599162528" sldId="259"/>
        </pc:sldMkLst>
        <pc:spChg chg="mod">
          <ac:chgData name="서정현[Paul Seo]" userId="S::paul.seo@quber.net::0f94fdbf-e0c3-4f14-9a29-da1f73616b9b" providerId="AD" clId="Web-{E1EDEB8B-D829-4D66-8DA7-9751456DF508}" dt="2018-06-25T02:16:00.852" v="160" actId="20577"/>
          <ac:spMkLst>
            <pc:docMk/>
            <pc:sldMk cId="1599162528" sldId="259"/>
            <ac:spMk id="2" creationId="{43DD2251-B20C-4646-8F01-033D240A1A98}"/>
          </ac:spMkLst>
        </pc:spChg>
      </pc:sldChg>
      <pc:sldChg chg="modSp new mod modClrScheme chgLayout">
        <pc:chgData name="서정현[Paul Seo]" userId="S::paul.seo@quber.net::0f94fdbf-e0c3-4f14-9a29-da1f73616b9b" providerId="AD" clId="Web-{E1EDEB8B-D829-4D66-8DA7-9751456DF508}" dt="2018-06-25T02:16:53.540" v="194"/>
        <pc:sldMkLst>
          <pc:docMk/>
          <pc:sldMk cId="895617265" sldId="260"/>
        </pc:sldMkLst>
        <pc:spChg chg="mod ord">
          <ac:chgData name="서정현[Paul Seo]" userId="S::paul.seo@quber.net::0f94fdbf-e0c3-4f14-9a29-da1f73616b9b" providerId="AD" clId="Web-{E1EDEB8B-D829-4D66-8DA7-9751456DF508}" dt="2018-06-25T02:16:53.540" v="194"/>
          <ac:spMkLst>
            <pc:docMk/>
            <pc:sldMk cId="895617265" sldId="260"/>
            <ac:spMk id="2" creationId="{2295CDD6-EA0F-40F8-915B-B159BEAFD545}"/>
          </ac:spMkLst>
        </pc:spChg>
        <pc:spChg chg="mod ord">
          <ac:chgData name="서정현[Paul Seo]" userId="S::paul.seo@quber.net::0f94fdbf-e0c3-4f14-9a29-da1f73616b9b" providerId="AD" clId="Web-{E1EDEB8B-D829-4D66-8DA7-9751456DF508}" dt="2018-06-25T02:16:53.540" v="194"/>
          <ac:spMkLst>
            <pc:docMk/>
            <pc:sldMk cId="895617265" sldId="260"/>
            <ac:spMk id="3" creationId="{91E953E3-FD41-485D-B275-4D9577394E03}"/>
          </ac:spMkLst>
        </pc:spChg>
      </pc:sldChg>
      <pc:sldChg chg="modSp new mod modClrScheme chgLayout">
        <pc:chgData name="서정현[Paul Seo]" userId="S::paul.seo@quber.net::0f94fdbf-e0c3-4f14-9a29-da1f73616b9b" providerId="AD" clId="Web-{E1EDEB8B-D829-4D66-8DA7-9751456DF508}" dt="2018-06-25T02:17:03.322" v="195"/>
        <pc:sldMkLst>
          <pc:docMk/>
          <pc:sldMk cId="2081828991" sldId="261"/>
        </pc:sldMkLst>
        <pc:spChg chg="mod ord">
          <ac:chgData name="서정현[Paul Seo]" userId="S::paul.seo@quber.net::0f94fdbf-e0c3-4f14-9a29-da1f73616b9b" providerId="AD" clId="Web-{E1EDEB8B-D829-4D66-8DA7-9751456DF508}" dt="2018-06-25T02:17:03.322" v="195"/>
          <ac:spMkLst>
            <pc:docMk/>
            <pc:sldMk cId="2081828991" sldId="261"/>
            <ac:spMk id="2" creationId="{3F2429A8-D781-43A0-90A8-C5D563DAC093}"/>
          </ac:spMkLst>
        </pc:spChg>
        <pc:spChg chg="mod ord">
          <ac:chgData name="서정현[Paul Seo]" userId="S::paul.seo@quber.net::0f94fdbf-e0c3-4f14-9a29-da1f73616b9b" providerId="AD" clId="Web-{E1EDEB8B-D829-4D66-8DA7-9751456DF508}" dt="2018-06-25T02:17:03.322" v="195"/>
          <ac:spMkLst>
            <pc:docMk/>
            <pc:sldMk cId="2081828991" sldId="261"/>
            <ac:spMk id="3" creationId="{2B15E239-58BF-42C0-99A5-D4B3744EFCAA}"/>
          </ac:spMkLst>
        </pc:spChg>
      </pc:sldChg>
      <pc:sldChg chg="addSp delSp modSp new">
        <pc:chgData name="서정현[Paul Seo]" userId="S::paul.seo@quber.net::0f94fdbf-e0c3-4f14-9a29-da1f73616b9b" providerId="AD" clId="Web-{E1EDEB8B-D829-4D66-8DA7-9751456DF508}" dt="2018-06-25T03:02:24.190" v="531"/>
        <pc:sldMkLst>
          <pc:docMk/>
          <pc:sldMk cId="31018875" sldId="262"/>
        </pc:sldMkLst>
        <pc:spChg chg="mod">
          <ac:chgData name="서정현[Paul Seo]" userId="S::paul.seo@quber.net::0f94fdbf-e0c3-4f14-9a29-da1f73616b9b" providerId="AD" clId="Web-{E1EDEB8B-D829-4D66-8DA7-9751456DF508}" dt="2018-06-25T02:16:43.946" v="191" actId="20577"/>
          <ac:spMkLst>
            <pc:docMk/>
            <pc:sldMk cId="31018875" sldId="262"/>
            <ac:spMk id="2" creationId="{C7C3888F-C8B9-4770-8980-D3A4B3F7FEA2}"/>
          </ac:spMkLst>
        </pc:spChg>
        <pc:spChg chg="del">
          <ac:chgData name="서정현[Paul Seo]" userId="S::paul.seo@quber.net::0f94fdbf-e0c3-4f14-9a29-da1f73616b9b" providerId="AD" clId="Web-{E1EDEB8B-D829-4D66-8DA7-9751456DF508}" dt="2018-06-25T03:02:06.549" v="529"/>
          <ac:spMkLst>
            <pc:docMk/>
            <pc:sldMk cId="31018875" sldId="262"/>
            <ac:spMk id="3" creationId="{875F94BD-D65D-4FC2-BC0E-F015FF5055E0}"/>
          </ac:spMkLst>
        </pc:spChg>
        <pc:spChg chg="add mod">
          <ac:chgData name="서정현[Paul Seo]" userId="S::paul.seo@quber.net::0f94fdbf-e0c3-4f14-9a29-da1f73616b9b" providerId="AD" clId="Web-{E1EDEB8B-D829-4D66-8DA7-9751456DF508}" dt="2018-06-25T03:02:24.190" v="531"/>
          <ac:spMkLst>
            <pc:docMk/>
            <pc:sldMk cId="31018875" sldId="262"/>
            <ac:spMk id="7" creationId="{379EB626-DA97-42D4-85E8-26F009CF6638}"/>
          </ac:spMkLst>
        </pc:spChg>
        <pc:picChg chg="add del mod ord">
          <ac:chgData name="서정현[Paul Seo]" userId="S::paul.seo@quber.net::0f94fdbf-e0c3-4f14-9a29-da1f73616b9b" providerId="AD" clId="Web-{E1EDEB8B-D829-4D66-8DA7-9751456DF508}" dt="2018-06-25T03:02:24.190" v="531"/>
          <ac:picMkLst>
            <pc:docMk/>
            <pc:sldMk cId="31018875" sldId="262"/>
            <ac:picMk id="4" creationId="{2A013661-E6D6-45DB-A751-CFE8F1AA2A44}"/>
          </ac:picMkLst>
        </pc:picChg>
      </pc:sldChg>
      <pc:sldChg chg="addSp delSp modSp new">
        <pc:chgData name="서정현[Paul Seo]" userId="S::paul.seo@quber.net::0f94fdbf-e0c3-4f14-9a29-da1f73616b9b" providerId="AD" clId="Web-{E1EDEB8B-D829-4D66-8DA7-9751456DF508}" dt="2018-06-25T02:22:42.193" v="268"/>
        <pc:sldMkLst>
          <pc:docMk/>
          <pc:sldMk cId="3853553328" sldId="263"/>
        </pc:sldMkLst>
        <pc:spChg chg="mod">
          <ac:chgData name="서정현[Paul Seo]" userId="S::paul.seo@quber.net::0f94fdbf-e0c3-4f14-9a29-da1f73616b9b" providerId="AD" clId="Web-{E1EDEB8B-D829-4D66-8DA7-9751456DF508}" dt="2018-06-25T02:20:15.078" v="211" actId="20577"/>
          <ac:spMkLst>
            <pc:docMk/>
            <pc:sldMk cId="3853553328" sldId="263"/>
            <ac:spMk id="2" creationId="{81C2B322-C397-4FC6-B90B-8404D3AEF835}"/>
          </ac:spMkLst>
        </pc:spChg>
        <pc:spChg chg="del">
          <ac:chgData name="서정현[Paul Seo]" userId="S::paul.seo@quber.net::0f94fdbf-e0c3-4f14-9a29-da1f73616b9b" providerId="AD" clId="Web-{E1EDEB8B-D829-4D66-8DA7-9751456DF508}" dt="2018-06-25T02:20:28.970" v="214"/>
          <ac:spMkLst>
            <pc:docMk/>
            <pc:sldMk cId="3853553328" sldId="263"/>
            <ac:spMk id="3" creationId="{B580CA27-E55D-4507-A573-29FF83D6F466}"/>
          </ac:spMkLst>
        </pc:spChg>
        <pc:graphicFrameChg chg="add mod ord modGraphic">
          <ac:chgData name="서정현[Paul Seo]" userId="S::paul.seo@quber.net::0f94fdbf-e0c3-4f14-9a29-da1f73616b9b" providerId="AD" clId="Web-{E1EDEB8B-D829-4D66-8DA7-9751456DF508}" dt="2018-06-25T02:22:42.193" v="268"/>
          <ac:graphicFrameMkLst>
            <pc:docMk/>
            <pc:sldMk cId="3853553328" sldId="263"/>
            <ac:graphicFrameMk id="4" creationId="{32836B23-FC1C-4CFB-B1FC-A13F71E5132B}"/>
          </ac:graphicFrameMkLst>
        </pc:graphicFrameChg>
      </pc:sldChg>
      <pc:sldChg chg="addSp delSp modSp new">
        <pc:chgData name="서정현[Paul Seo]" userId="S::paul.seo@quber.net::0f94fdbf-e0c3-4f14-9a29-da1f73616b9b" providerId="AD" clId="Web-{E1EDEB8B-D829-4D66-8DA7-9751456DF508}" dt="2018-06-25T02:24:34.867" v="279"/>
        <pc:sldMkLst>
          <pc:docMk/>
          <pc:sldMk cId="2745628551" sldId="264"/>
        </pc:sldMkLst>
        <pc:spChg chg="mod">
          <ac:chgData name="서정현[Paul Seo]" userId="S::paul.seo@quber.net::0f94fdbf-e0c3-4f14-9a29-da1f73616b9b" providerId="AD" clId="Web-{E1EDEB8B-D829-4D66-8DA7-9751456DF508}" dt="2018-06-25T02:24:02.929" v="276" actId="20577"/>
          <ac:spMkLst>
            <pc:docMk/>
            <pc:sldMk cId="2745628551" sldId="264"/>
            <ac:spMk id="2" creationId="{D357CD2C-E5DE-41AD-B106-6394A907B8AA}"/>
          </ac:spMkLst>
        </pc:spChg>
        <pc:spChg chg="del">
          <ac:chgData name="서정현[Paul Seo]" userId="S::paul.seo@quber.net::0f94fdbf-e0c3-4f14-9a29-da1f73616b9b" providerId="AD" clId="Web-{E1EDEB8B-D829-4D66-8DA7-9751456DF508}" dt="2018-06-25T02:24:34.867" v="279"/>
          <ac:spMkLst>
            <pc:docMk/>
            <pc:sldMk cId="2745628551" sldId="264"/>
            <ac:spMk id="3" creationId="{B07A03BC-0C20-4437-998E-6C842A03A077}"/>
          </ac:spMkLst>
        </pc:spChg>
        <pc:picChg chg="add mod ord">
          <ac:chgData name="서정현[Paul Seo]" userId="S::paul.seo@quber.net::0f94fdbf-e0c3-4f14-9a29-da1f73616b9b" providerId="AD" clId="Web-{E1EDEB8B-D829-4D66-8DA7-9751456DF508}" dt="2018-06-25T02:24:34.867" v="279"/>
          <ac:picMkLst>
            <pc:docMk/>
            <pc:sldMk cId="2745628551" sldId="264"/>
            <ac:picMk id="4" creationId="{F74AE214-51DA-4D40-97E5-687C1D2E3AFD}"/>
          </ac:picMkLst>
        </pc:picChg>
      </pc:sldChg>
      <pc:sldChg chg="addSp delSp modSp new">
        <pc:chgData name="서정현[Paul Seo]" userId="S::paul.seo@quber.net::0f94fdbf-e0c3-4f14-9a29-da1f73616b9b" providerId="AD" clId="Web-{E1EDEB8B-D829-4D66-8DA7-9751456DF508}" dt="2018-06-25T02:41:12.965" v="305"/>
        <pc:sldMkLst>
          <pc:docMk/>
          <pc:sldMk cId="422926436" sldId="265"/>
        </pc:sldMkLst>
        <pc:spChg chg="mod">
          <ac:chgData name="서정현[Paul Seo]" userId="S::paul.seo@quber.net::0f94fdbf-e0c3-4f14-9a29-da1f73616b9b" providerId="AD" clId="Web-{E1EDEB8B-D829-4D66-8DA7-9751456DF508}" dt="2018-06-25T02:31:12.696" v="299" actId="20577"/>
          <ac:spMkLst>
            <pc:docMk/>
            <pc:sldMk cId="422926436" sldId="265"/>
            <ac:spMk id="2" creationId="{ED0234F9-89D6-4B63-A5AA-5BD92340AAF9}"/>
          </ac:spMkLst>
        </pc:spChg>
        <pc:spChg chg="del">
          <ac:chgData name="서정현[Paul Seo]" userId="S::paul.seo@quber.net::0f94fdbf-e0c3-4f14-9a29-da1f73616b9b" providerId="AD" clId="Web-{E1EDEB8B-D829-4D66-8DA7-9751456DF508}" dt="2018-06-25T02:29:52.069" v="290"/>
          <ac:spMkLst>
            <pc:docMk/>
            <pc:sldMk cId="422926436" sldId="265"/>
            <ac:spMk id="3" creationId="{23E8D1AA-B994-4985-A61C-7E6F1FBC76DB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29:45.444" v="289"/>
          <ac:spMkLst>
            <pc:docMk/>
            <pc:sldMk cId="422926436" sldId="265"/>
            <ac:spMk id="4" creationId="{7CF3A7B1-D791-476E-B2D0-6CA0243C5528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29:45.444" v="288"/>
          <ac:spMkLst>
            <pc:docMk/>
            <pc:sldMk cId="422926436" sldId="265"/>
            <ac:spMk id="5" creationId="{119F9D9B-1ACF-4E00-827F-4F3384EC405B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30:43.242" v="292"/>
          <ac:spMkLst>
            <pc:docMk/>
            <pc:sldMk cId="422926436" sldId="265"/>
            <ac:spMk id="9" creationId="{70A56038-E57C-4B35-B498-8CECCF9FA804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34:40.266" v="303"/>
          <ac:spMkLst>
            <pc:docMk/>
            <pc:sldMk cId="422926436" sldId="265"/>
            <ac:spMk id="13" creationId="{6635D824-B1C2-4EC6-B2AD-AC7AF7BF245A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41:12.965" v="305"/>
          <ac:spMkLst>
            <pc:docMk/>
            <pc:sldMk cId="422926436" sldId="265"/>
            <ac:spMk id="17" creationId="{D692A7B7-8BEA-43B8-88D4-C2FEF1CFB51E}"/>
          </ac:spMkLst>
        </pc:spChg>
        <pc:picChg chg="add del mod ord">
          <ac:chgData name="서정현[Paul Seo]" userId="S::paul.seo@quber.net::0f94fdbf-e0c3-4f14-9a29-da1f73616b9b" providerId="AD" clId="Web-{E1EDEB8B-D829-4D66-8DA7-9751456DF508}" dt="2018-06-25T02:30:39.930" v="291"/>
          <ac:picMkLst>
            <pc:docMk/>
            <pc:sldMk cId="422926436" sldId="265"/>
            <ac:picMk id="6" creationId="{B3E085BF-6BD3-479A-B57A-F5405E1B09C6}"/>
          </ac:picMkLst>
        </pc:picChg>
        <pc:picChg chg="add del mod ord">
          <ac:chgData name="서정현[Paul Seo]" userId="S::paul.seo@quber.net::0f94fdbf-e0c3-4f14-9a29-da1f73616b9b" providerId="AD" clId="Web-{E1EDEB8B-D829-4D66-8DA7-9751456DF508}" dt="2018-06-25T02:34:29.657" v="302"/>
          <ac:picMkLst>
            <pc:docMk/>
            <pc:sldMk cId="422926436" sldId="265"/>
            <ac:picMk id="10" creationId="{8F52F33E-F5E9-40ED-BED7-80C88E91CE5C}"/>
          </ac:picMkLst>
        </pc:picChg>
        <pc:picChg chg="add del mod ord">
          <ac:chgData name="서정현[Paul Seo]" userId="S::paul.seo@quber.net::0f94fdbf-e0c3-4f14-9a29-da1f73616b9b" providerId="AD" clId="Web-{E1EDEB8B-D829-4D66-8DA7-9751456DF508}" dt="2018-06-25T02:41:05.074" v="304"/>
          <ac:picMkLst>
            <pc:docMk/>
            <pc:sldMk cId="422926436" sldId="265"/>
            <ac:picMk id="14" creationId="{F0A9B842-65C2-44AB-967A-6736FD078F9B}"/>
          </ac:picMkLst>
        </pc:picChg>
        <pc:picChg chg="add mod ord">
          <ac:chgData name="서정현[Paul Seo]" userId="S::paul.seo@quber.net::0f94fdbf-e0c3-4f14-9a29-da1f73616b9b" providerId="AD" clId="Web-{E1EDEB8B-D829-4D66-8DA7-9751456DF508}" dt="2018-06-25T02:41:12.965" v="305"/>
          <ac:picMkLst>
            <pc:docMk/>
            <pc:sldMk cId="422926436" sldId="265"/>
            <ac:picMk id="18" creationId="{5B589A7F-D34A-4086-B1BA-DE7F608E7311}"/>
          </ac:picMkLst>
        </pc:picChg>
      </pc:sldChg>
      <pc:sldChg chg="addSp delSp modSp new mod setBg">
        <pc:chgData name="서정현[Paul Seo]" userId="S::paul.seo@quber.net::0f94fdbf-e0c3-4f14-9a29-da1f73616b9b" providerId="AD" clId="Web-{E1EDEB8B-D829-4D66-8DA7-9751456DF508}" dt="2018-06-25T02:55:24.622" v="406"/>
        <pc:sldMkLst>
          <pc:docMk/>
          <pc:sldMk cId="4122484434" sldId="266"/>
        </pc:sldMkLst>
        <pc:spChg chg="mod ord">
          <ac:chgData name="서정현[Paul Seo]" userId="S::paul.seo@quber.net::0f94fdbf-e0c3-4f14-9a29-da1f73616b9b" providerId="AD" clId="Web-{E1EDEB8B-D829-4D66-8DA7-9751456DF508}" dt="2018-06-25T02:54:51.526" v="402"/>
          <ac:spMkLst>
            <pc:docMk/>
            <pc:sldMk cId="4122484434" sldId="266"/>
            <ac:spMk id="2" creationId="{B09634E8-61B5-44D2-A0CF-2E4A2095BFE6}"/>
          </ac:spMkLst>
        </pc:spChg>
        <pc:spChg chg="del">
          <ac:chgData name="서정현[Paul Seo]" userId="S::paul.seo@quber.net::0f94fdbf-e0c3-4f14-9a29-da1f73616b9b" providerId="AD" clId="Web-{E1EDEB8B-D829-4D66-8DA7-9751456DF508}" dt="2018-06-25T02:43:33.141" v="330"/>
          <ac:spMkLst>
            <pc:docMk/>
            <pc:sldMk cId="4122484434" sldId="266"/>
            <ac:spMk id="3" creationId="{02104EE1-7C02-4C1B-AC16-3B6C50E7349E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2:53:09.768" v="392"/>
          <ac:spMkLst>
            <pc:docMk/>
            <pc:sldMk cId="4122484434" sldId="266"/>
            <ac:spMk id="7" creationId="{9971B8E9-E065-48E8-AD24-6048F996F6B9}"/>
          </ac:spMkLst>
        </pc:spChg>
        <pc:spChg chg="add del">
          <ac:chgData name="서정현[Paul Seo]" userId="S::paul.seo@quber.net::0f94fdbf-e0c3-4f14-9a29-da1f73616b9b" providerId="AD" clId="Web-{E1EDEB8B-D829-4D66-8DA7-9751456DF508}" dt="2018-06-25T02:54:43.807" v="400"/>
          <ac:spMkLst>
            <pc:docMk/>
            <pc:sldMk cId="4122484434" sldId="266"/>
            <ac:spMk id="10" creationId="{A09E5108-2B6C-44C4-BB6E-5A14B11076C5}"/>
          </ac:spMkLst>
        </pc:spChg>
        <pc:spChg chg="add del">
          <ac:chgData name="서정현[Paul Seo]" userId="S::paul.seo@quber.net::0f94fdbf-e0c3-4f14-9a29-da1f73616b9b" providerId="AD" clId="Web-{E1EDEB8B-D829-4D66-8DA7-9751456DF508}" dt="2018-06-25T02:54:26.713" v="396"/>
          <ac:spMkLst>
            <pc:docMk/>
            <pc:sldMk cId="4122484434" sldId="266"/>
            <ac:spMk id="13" creationId="{AB45A142-4255-493C-8284-5D566C121B10}"/>
          </ac:spMkLst>
        </pc:spChg>
        <pc:spChg chg="add del">
          <ac:chgData name="서정현[Paul Seo]" userId="S::paul.seo@quber.net::0f94fdbf-e0c3-4f14-9a29-da1f73616b9b" providerId="AD" clId="Web-{E1EDEB8B-D829-4D66-8DA7-9751456DF508}" dt="2018-06-25T02:55:24.622" v="406"/>
          <ac:spMkLst>
            <pc:docMk/>
            <pc:sldMk cId="4122484434" sldId="266"/>
            <ac:spMk id="16" creationId="{A09E5108-2B6C-44C4-BB6E-5A14B11076C5}"/>
          </ac:spMkLst>
        </pc:spChg>
        <pc:spChg chg="add del">
          <ac:chgData name="서정현[Paul Seo]" userId="S::paul.seo@quber.net::0f94fdbf-e0c3-4f14-9a29-da1f73616b9b" providerId="AD" clId="Web-{E1EDEB8B-D829-4D66-8DA7-9751456DF508}" dt="2018-06-25T02:54:51.526" v="402"/>
          <ac:spMkLst>
            <pc:docMk/>
            <pc:sldMk cId="4122484434" sldId="266"/>
            <ac:spMk id="17" creationId="{AB45A142-4255-493C-8284-5D566C121B10}"/>
          </ac:spMkLst>
        </pc:spChg>
        <pc:graphicFrameChg chg="add del mod ord modGraphic">
          <ac:chgData name="서정현[Paul Seo]" userId="S::paul.seo@quber.net::0f94fdbf-e0c3-4f14-9a29-da1f73616b9b" providerId="AD" clId="Web-{E1EDEB8B-D829-4D66-8DA7-9751456DF508}" dt="2018-06-25T02:44:28.658" v="391"/>
          <ac:graphicFrameMkLst>
            <pc:docMk/>
            <pc:sldMk cId="4122484434" sldId="266"/>
            <ac:graphicFrameMk id="4" creationId="{0C7A2495-FEBF-45E2-91F8-49B70F9E8D78}"/>
          </ac:graphicFrameMkLst>
        </pc:graphicFrameChg>
        <pc:picChg chg="add del mod ord">
          <ac:chgData name="서정현[Paul Seo]" userId="S::paul.seo@quber.net::0f94fdbf-e0c3-4f14-9a29-da1f73616b9b" providerId="AD" clId="Web-{E1EDEB8B-D829-4D66-8DA7-9751456DF508}" dt="2018-06-25T02:55:24.622" v="406"/>
          <ac:picMkLst>
            <pc:docMk/>
            <pc:sldMk cId="4122484434" sldId="266"/>
            <ac:picMk id="8" creationId="{AEC744C7-FAEF-4136-9593-8858B5D32A45}"/>
          </ac:picMkLst>
        </pc:picChg>
        <pc:picChg chg="add del mod">
          <ac:chgData name="서정현[Paul Seo]" userId="S::paul.seo@quber.net::0f94fdbf-e0c3-4f14-9a29-da1f73616b9b" providerId="AD" clId="Web-{E1EDEB8B-D829-4D66-8DA7-9751456DF508}" dt="2018-06-25T02:54:43.807" v="400"/>
          <ac:picMkLst>
            <pc:docMk/>
            <pc:sldMk cId="4122484434" sldId="266"/>
            <ac:picMk id="11" creationId="{AEC744C7-FAEF-4136-9593-8858B5D32A45}"/>
          </ac:picMkLst>
        </pc:picChg>
        <pc:picChg chg="add del">
          <ac:chgData name="서정현[Paul Seo]" userId="S::paul.seo@quber.net::0f94fdbf-e0c3-4f14-9a29-da1f73616b9b" providerId="AD" clId="Web-{E1EDEB8B-D829-4D66-8DA7-9751456DF508}" dt="2018-06-25T02:54:51.526" v="402"/>
          <ac:picMkLst>
            <pc:docMk/>
            <pc:sldMk cId="4122484434" sldId="266"/>
            <ac:picMk id="14" creationId="{AEC744C7-FAEF-4136-9593-8858B5D32A45}"/>
          </ac:picMkLst>
        </pc:picChg>
        <pc:picChg chg="add del">
          <ac:chgData name="서정현[Paul Seo]" userId="S::paul.seo@quber.net::0f94fdbf-e0c3-4f14-9a29-da1f73616b9b" providerId="AD" clId="Web-{E1EDEB8B-D829-4D66-8DA7-9751456DF508}" dt="2018-06-25T02:55:24.622" v="406"/>
          <ac:picMkLst>
            <pc:docMk/>
            <pc:sldMk cId="4122484434" sldId="266"/>
            <ac:picMk id="18" creationId="{AEC744C7-FAEF-4136-9593-8858B5D32A45}"/>
          </ac:picMkLst>
        </pc:picChg>
        <pc:cxnChg chg="add del">
          <ac:chgData name="서정현[Paul Seo]" userId="S::paul.seo@quber.net::0f94fdbf-e0c3-4f14-9a29-da1f73616b9b" providerId="AD" clId="Web-{E1EDEB8B-D829-4D66-8DA7-9751456DF508}" dt="2018-06-25T02:54:26.713" v="396"/>
          <ac:cxnSpMkLst>
            <pc:docMk/>
            <pc:sldMk cId="4122484434" sldId="266"/>
            <ac:cxnSpMk id="15" creationId="{38FB9660-F42F-4313-BBC4-47C007FE484C}"/>
          </ac:cxnSpMkLst>
        </pc:cxnChg>
        <pc:cxnChg chg="add del">
          <ac:chgData name="서정현[Paul Seo]" userId="S::paul.seo@quber.net::0f94fdbf-e0c3-4f14-9a29-da1f73616b9b" providerId="AD" clId="Web-{E1EDEB8B-D829-4D66-8DA7-9751456DF508}" dt="2018-06-25T02:54:51.526" v="402"/>
          <ac:cxnSpMkLst>
            <pc:docMk/>
            <pc:sldMk cId="4122484434" sldId="266"/>
            <ac:cxnSpMk id="19" creationId="{38FB9660-F42F-4313-BBC4-47C007FE484C}"/>
          </ac:cxnSpMkLst>
        </pc:cxnChg>
      </pc:sldChg>
      <pc:sldChg chg="modSp new">
        <pc:chgData name="서정현[Paul Seo]" userId="S::paul.seo@quber.net::0f94fdbf-e0c3-4f14-9a29-da1f73616b9b" providerId="AD" clId="Web-{E1EDEB8B-D829-4D66-8DA7-9751456DF508}" dt="2018-06-25T02:57:44.910" v="412" actId="20577"/>
        <pc:sldMkLst>
          <pc:docMk/>
          <pc:sldMk cId="568313333" sldId="267"/>
        </pc:sldMkLst>
        <pc:spChg chg="mod">
          <ac:chgData name="서정현[Paul Seo]" userId="S::paul.seo@quber.net::0f94fdbf-e0c3-4f14-9a29-da1f73616b9b" providerId="AD" clId="Web-{E1EDEB8B-D829-4D66-8DA7-9751456DF508}" dt="2018-06-25T02:57:44.910" v="412" actId="20577"/>
          <ac:spMkLst>
            <pc:docMk/>
            <pc:sldMk cId="568313333" sldId="267"/>
            <ac:spMk id="2" creationId="{E765BEC0-1784-47DB-AE46-8A8C5466AB82}"/>
          </ac:spMkLst>
        </pc:spChg>
      </pc:sldChg>
      <pc:sldChg chg="modSp new">
        <pc:chgData name="서정현[Paul Seo]" userId="S::paul.seo@quber.net::0f94fdbf-e0c3-4f14-9a29-da1f73616b9b" providerId="AD" clId="Web-{E1EDEB8B-D829-4D66-8DA7-9751456DF508}" dt="2018-06-25T03:01:05.264" v="527" actId="20577"/>
        <pc:sldMkLst>
          <pc:docMk/>
          <pc:sldMk cId="1028691437" sldId="268"/>
        </pc:sldMkLst>
        <pc:spChg chg="mod">
          <ac:chgData name="서정현[Paul Seo]" userId="S::paul.seo@quber.net::0f94fdbf-e0c3-4f14-9a29-da1f73616b9b" providerId="AD" clId="Web-{E1EDEB8B-D829-4D66-8DA7-9751456DF508}" dt="2018-06-25T02:58:03.614" v="424" actId="20577"/>
          <ac:spMkLst>
            <pc:docMk/>
            <pc:sldMk cId="1028691437" sldId="268"/>
            <ac:spMk id="2" creationId="{AF1C020F-94A4-451B-836C-4244795076C1}"/>
          </ac:spMkLst>
        </pc:spChg>
        <pc:spChg chg="mod">
          <ac:chgData name="서정현[Paul Seo]" userId="S::paul.seo@quber.net::0f94fdbf-e0c3-4f14-9a29-da1f73616b9b" providerId="AD" clId="Web-{E1EDEB8B-D829-4D66-8DA7-9751456DF508}" dt="2018-06-25T03:01:05.264" v="527" actId="20577"/>
          <ac:spMkLst>
            <pc:docMk/>
            <pc:sldMk cId="1028691437" sldId="268"/>
            <ac:spMk id="3" creationId="{A79FF8D0-8E3B-4527-97FE-91C3ABE9E977}"/>
          </ac:spMkLst>
        </pc:spChg>
      </pc:sldChg>
      <pc:sldChg chg="addSp delSp modSp new">
        <pc:chgData name="서정현[Paul Seo]" userId="S::paul.seo@quber.net::0f94fdbf-e0c3-4f14-9a29-da1f73616b9b" providerId="AD" clId="Web-{E1EDEB8B-D829-4D66-8DA7-9751456DF508}" dt="2018-06-25T03:00:29.512" v="494" actId="20577"/>
        <pc:sldMkLst>
          <pc:docMk/>
          <pc:sldMk cId="838951982" sldId="269"/>
        </pc:sldMkLst>
        <pc:spChg chg="mod">
          <ac:chgData name="서정현[Paul Seo]" userId="S::paul.seo@quber.net::0f94fdbf-e0c3-4f14-9a29-da1f73616b9b" providerId="AD" clId="Web-{E1EDEB8B-D829-4D66-8DA7-9751456DF508}" dt="2018-06-25T03:00:29.512" v="494" actId="20577"/>
          <ac:spMkLst>
            <pc:docMk/>
            <pc:sldMk cId="838951982" sldId="269"/>
            <ac:spMk id="2" creationId="{FAC28082-A2B4-45EF-A8DD-C2724546CAFF}"/>
          </ac:spMkLst>
        </pc:spChg>
        <pc:spChg chg="del">
          <ac:chgData name="서정현[Paul Seo]" userId="S::paul.seo@quber.net::0f94fdbf-e0c3-4f14-9a29-da1f73616b9b" providerId="AD" clId="Web-{E1EDEB8B-D829-4D66-8DA7-9751456DF508}" dt="2018-06-25T03:00:18.715" v="487"/>
          <ac:spMkLst>
            <pc:docMk/>
            <pc:sldMk cId="838951982" sldId="269"/>
            <ac:spMk id="3" creationId="{A7D12487-AB9A-42F0-8BDA-0BA89720738F}"/>
          </ac:spMkLst>
        </pc:spChg>
        <pc:picChg chg="add mod ord">
          <ac:chgData name="서정현[Paul Seo]" userId="S::paul.seo@quber.net::0f94fdbf-e0c3-4f14-9a29-da1f73616b9b" providerId="AD" clId="Web-{E1EDEB8B-D829-4D66-8DA7-9751456DF508}" dt="2018-06-25T03:00:18.715" v="487"/>
          <ac:picMkLst>
            <pc:docMk/>
            <pc:sldMk cId="838951982" sldId="269"/>
            <ac:picMk id="4" creationId="{DAFD85A8-01B9-4F5C-8264-607EBA42C568}"/>
          </ac:picMkLst>
        </pc:picChg>
      </pc:sldChg>
      <pc:sldChg chg="addSp delSp modSp new">
        <pc:chgData name="서정현[Paul Seo]" userId="S::paul.seo@quber.net::0f94fdbf-e0c3-4f14-9a29-da1f73616b9b" providerId="AD" clId="Web-{E1EDEB8B-D829-4D66-8DA7-9751456DF508}" dt="2018-06-25T03:02:45.848" v="542" actId="1076"/>
        <pc:sldMkLst>
          <pc:docMk/>
          <pc:sldMk cId="3656310506" sldId="270"/>
        </pc:sldMkLst>
        <pc:spChg chg="mod">
          <ac:chgData name="서정현[Paul Seo]" userId="S::paul.seo@quber.net::0f94fdbf-e0c3-4f14-9a29-da1f73616b9b" providerId="AD" clId="Web-{E1EDEB8B-D829-4D66-8DA7-9751456DF508}" dt="2018-06-25T03:02:35.738" v="537" actId="20577"/>
          <ac:spMkLst>
            <pc:docMk/>
            <pc:sldMk cId="3656310506" sldId="270"/>
            <ac:spMk id="2" creationId="{A64C9046-BAAC-41AE-87D1-D62C5C3838CA}"/>
          </ac:spMkLst>
        </pc:spChg>
        <pc:spChg chg="del">
          <ac:chgData name="서정현[Paul Seo]" userId="S::paul.seo@quber.net::0f94fdbf-e0c3-4f14-9a29-da1f73616b9b" providerId="AD" clId="Web-{E1EDEB8B-D829-4D66-8DA7-9751456DF508}" dt="2018-06-25T03:02:28.503" v="532"/>
          <ac:spMkLst>
            <pc:docMk/>
            <pc:sldMk cId="3656310506" sldId="270"/>
            <ac:spMk id="3" creationId="{22B5F3C5-F9E2-4429-AA8D-E99C5BEDBCA3}"/>
          </ac:spMkLst>
        </pc:spChg>
        <pc:picChg chg="add mod ord">
          <ac:chgData name="서정현[Paul Seo]" userId="S::paul.seo@quber.net::0f94fdbf-e0c3-4f14-9a29-da1f73616b9b" providerId="AD" clId="Web-{E1EDEB8B-D829-4D66-8DA7-9751456DF508}" dt="2018-06-25T03:02:45.848" v="542" actId="1076"/>
          <ac:picMkLst>
            <pc:docMk/>
            <pc:sldMk cId="3656310506" sldId="270"/>
            <ac:picMk id="4" creationId="{83B44620-05EA-426E-9A8B-B034844B605D}"/>
          </ac:picMkLst>
        </pc:picChg>
      </pc:sldChg>
      <pc:sldChg chg="addSp delSp modSp new">
        <pc:chgData name="서정현[Paul Seo]" userId="S::paul.seo@quber.net::0f94fdbf-e0c3-4f14-9a29-da1f73616b9b" providerId="AD" clId="Web-{E1EDEB8B-D829-4D66-8DA7-9751456DF508}" dt="2018-06-25T03:10:09.567" v="871" actId="1076"/>
        <pc:sldMkLst>
          <pc:docMk/>
          <pc:sldMk cId="3174631542" sldId="271"/>
        </pc:sldMkLst>
        <pc:spChg chg="mod">
          <ac:chgData name="서정현[Paul Seo]" userId="S::paul.seo@quber.net::0f94fdbf-e0c3-4f14-9a29-da1f73616b9b" providerId="AD" clId="Web-{E1EDEB8B-D829-4D66-8DA7-9751456DF508}" dt="2018-06-25T03:03:34.866" v="554" actId="20577"/>
          <ac:spMkLst>
            <pc:docMk/>
            <pc:sldMk cId="3174631542" sldId="271"/>
            <ac:spMk id="2" creationId="{4EC639AD-9E90-4F53-A4B7-5B4B746E3DE6}"/>
          </ac:spMkLst>
        </pc:spChg>
        <pc:spChg chg="del mod">
          <ac:chgData name="서정현[Paul Seo]" userId="S::paul.seo@quber.net::0f94fdbf-e0c3-4f14-9a29-da1f73616b9b" providerId="AD" clId="Web-{E1EDEB8B-D829-4D66-8DA7-9751456DF508}" dt="2018-06-25T03:09:06.092" v="851"/>
          <ac:spMkLst>
            <pc:docMk/>
            <pc:sldMk cId="3174631542" sldId="271"/>
            <ac:spMk id="3" creationId="{DBA20AD2-F6DF-43FA-BD3D-0A8238A83FEC}"/>
          </ac:spMkLst>
        </pc:spChg>
        <pc:spChg chg="add del">
          <ac:chgData name="서정현[Paul Seo]" userId="S::paul.seo@quber.net::0f94fdbf-e0c3-4f14-9a29-da1f73616b9b" providerId="AD" clId="Web-{E1EDEB8B-D829-4D66-8DA7-9751456DF508}" dt="2018-06-25T03:06:13.864" v="693"/>
          <ac:spMkLst>
            <pc:docMk/>
            <pc:sldMk cId="3174631542" sldId="271"/>
            <ac:spMk id="5" creationId="{0B161646-9D0B-43E2-B742-9D0443479F4B}"/>
          </ac:spMkLst>
        </pc:spChg>
        <pc:spChg chg="add del mod">
          <ac:chgData name="서정현[Paul Seo]" userId="S::paul.seo@quber.net::0f94fdbf-e0c3-4f14-9a29-da1f73616b9b" providerId="AD" clId="Web-{E1EDEB8B-D829-4D66-8DA7-9751456DF508}" dt="2018-06-25T03:09:16.296" v="852"/>
          <ac:spMkLst>
            <pc:docMk/>
            <pc:sldMk cId="3174631542" sldId="271"/>
            <ac:spMk id="11" creationId="{8F14F2CA-95CC-4EF4-B7EB-16F36B35B3BC}"/>
          </ac:spMkLst>
        </pc:spChg>
        <pc:graphicFrameChg chg="add del">
          <ac:chgData name="서정현[Paul Seo]" userId="S::paul.seo@quber.net::0f94fdbf-e0c3-4f14-9a29-da1f73616b9b" providerId="AD" clId="Web-{E1EDEB8B-D829-4D66-8DA7-9751456DF508}" dt="2018-06-25T03:09:30.624" v="854"/>
          <ac:graphicFrameMkLst>
            <pc:docMk/>
            <pc:sldMk cId="3174631542" sldId="271"/>
            <ac:graphicFrameMk id="6" creationId="{7FDE8400-6E1D-4E13-99EC-3425008484BF}"/>
          </ac:graphicFrameMkLst>
        </pc:graphicFrameChg>
        <pc:graphicFrameChg chg="add mod modGraphic">
          <ac:chgData name="서정현[Paul Seo]" userId="S::paul.seo@quber.net::0f94fdbf-e0c3-4f14-9a29-da1f73616b9b" providerId="AD" clId="Web-{E1EDEB8B-D829-4D66-8DA7-9751456DF508}" dt="2018-06-25T03:10:09.567" v="871" actId="1076"/>
          <ac:graphicFrameMkLst>
            <pc:docMk/>
            <pc:sldMk cId="3174631542" sldId="271"/>
            <ac:graphicFrameMk id="8" creationId="{F043DBDC-A4D6-491B-B5F9-04DA8C0F2E0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TR-069 Protocol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25.Jun.2018</a:t>
            </a:r>
            <a:endParaRPr lang="en-US" dirty="0"/>
          </a:p>
          <a:p>
            <a:r>
              <a:rPr lang="en-US" dirty="0">
                <a:cs typeface="Calibri"/>
              </a:rPr>
              <a:t>Paul</a:t>
            </a:r>
          </a:p>
          <a:p>
            <a:r>
              <a:rPr lang="en-US" dirty="0" err="1">
                <a:cs typeface="Calibri"/>
              </a:rPr>
              <a:t>Quber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34E8-61B5-44D2-A0CF-2E4A2095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Remote Procedure Call (RPC)s</a:t>
            </a:r>
            <a:endParaRPr lang="en-US" b="1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C744C7-FAEF-4136-9593-8858B5D3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011" y="1377950"/>
            <a:ext cx="5018678" cy="53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29A8-D781-43A0-90A8-C5D563DA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Message 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E239-58BF-42C0-99A5-D4B3744EF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39AD-9E90-4F53-A4B7-5B4B746E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Ordinary Message Flow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43DBDC-A4D6-491B-B5F9-04DA8C0F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84985"/>
              </p:ext>
            </p:extLst>
          </p:nvPr>
        </p:nvGraphicFramePr>
        <p:xfrm>
          <a:off x="1021080" y="1551051"/>
          <a:ext cx="8168637" cy="486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84181611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505258238"/>
                    </a:ext>
                  </a:extLst>
                </a:gridCol>
                <a:gridCol w="3977637">
                  <a:extLst>
                    <a:ext uri="{9D8B030D-6E8A-4147-A177-3AD203B41FA5}">
                      <a16:colId xmlns:a16="http://schemas.microsoft.com/office/drawing/2014/main" val="120317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Related RPCs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Session </a:t>
                      </a:r>
                      <a:r>
                        <a:rPr lang="ko-KR" altLang="en-US" dirty="0"/>
                        <a:t>생성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417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Parameter </a:t>
                      </a:r>
                      <a:r>
                        <a:rPr lang="ko-KR" altLang="en-US" dirty="0"/>
                        <a:t>및</a:t>
                      </a:r>
                      <a:r>
                        <a:rPr lang="en-US" dirty="0"/>
                        <a:t> Attribute </a:t>
                      </a:r>
                      <a:r>
                        <a:rPr lang="ko-KR" altLang="en-US" dirty="0"/>
                        <a:t>조회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설정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GetParameterNames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GetParameterValues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GetParameterAttributes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SetParameterValues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SetParameterAttributes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224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요청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작업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Download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Upload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CancelTransfer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ChangeDUState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FactoryReset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Reboot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AddObject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DeleteObject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20094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Session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종료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Empty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63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9046-BAAC-41AE-87D1-D62C5C38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Session Example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44620-05EA-426E-9A8B-B034844B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060" y="368300"/>
            <a:ext cx="4565400" cy="64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888F-C8B9-4770-8980-D3A4B3F7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References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EB626-DA97-42D4-85E8-26F009CF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Docs.</a:t>
            </a:r>
          </a:p>
          <a:p>
            <a:pPr lvl="1"/>
            <a:r>
              <a:rPr lang="en-US" dirty="0">
                <a:cs typeface="Calibri"/>
              </a:rPr>
              <a:t>Specs </a:t>
            </a:r>
          </a:p>
          <a:p>
            <a:pPr lvl="2"/>
            <a:r>
              <a:rPr lang="en-US" dirty="0">
                <a:cs typeface="Calibri"/>
              </a:rPr>
              <a:t>https://www.broadband-forum.org/standards-and-software/technical-specifications/technical-reports</a:t>
            </a:r>
          </a:p>
          <a:p>
            <a:pPr lvl="1"/>
            <a:r>
              <a:rPr lang="en-US" dirty="0">
                <a:cs typeface="Calibri"/>
              </a:rPr>
              <a:t>Data Models</a:t>
            </a:r>
          </a:p>
          <a:p>
            <a:pPr lvl="2"/>
            <a:r>
              <a:rPr lang="en-US" dirty="0">
                <a:cs typeface="Calibri"/>
              </a:rPr>
              <a:t>https://cwmp-data-models.broadband-forum.org/</a:t>
            </a:r>
          </a:p>
          <a:p>
            <a:r>
              <a:rPr lang="en-US" dirty="0">
                <a:cs typeface="Calibri"/>
              </a:rPr>
              <a:t>Tutorial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https://www.qacafe.com/tr-069-training/</a:t>
            </a:r>
          </a:p>
        </p:txBody>
      </p:sp>
    </p:spTree>
    <p:extLst>
      <p:ext uri="{BB962C8B-B14F-4D97-AF65-F5344CB8AC3E}">
        <p14:creationId xmlns:p14="http://schemas.microsoft.com/office/powerpoint/2010/main" val="310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40CC-3C5C-4676-91EB-6D23E41F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F191-5DF4-47EB-8CAB-BBD9EEDF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Device Monitoring Protocols</a:t>
            </a:r>
          </a:p>
          <a:p>
            <a:r>
              <a:rPr lang="en-US" dirty="0">
                <a:cs typeface="Calibri"/>
              </a:rPr>
              <a:t>TR-069 Protocol Architecture</a:t>
            </a:r>
          </a:p>
          <a:p>
            <a:r>
              <a:rPr lang="en-US" dirty="0">
                <a:cs typeface="Calibri"/>
              </a:rPr>
              <a:t>RPCs</a:t>
            </a:r>
          </a:p>
          <a:p>
            <a:r>
              <a:rPr lang="en-US" dirty="0">
                <a:cs typeface="Calibri"/>
              </a:rPr>
              <a:t>Message Flow</a:t>
            </a:r>
          </a:p>
        </p:txBody>
      </p:sp>
    </p:spTree>
    <p:extLst>
      <p:ext uri="{BB962C8B-B14F-4D97-AF65-F5344CB8AC3E}">
        <p14:creationId xmlns:p14="http://schemas.microsoft.com/office/powerpoint/2010/main" val="17917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AAC7-8376-452F-A816-CDDE8B5D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Device Management Protocols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7B4E-D9AE-492E-94AF-23A75A89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B322-C397-4FC6-B90B-8404D3AE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Device Management Protocols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836B23-FC1C-4CFB-B1FC-A13F71E51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270155"/>
              </p:ext>
            </p:extLst>
          </p:nvPr>
        </p:nvGraphicFramePr>
        <p:xfrm>
          <a:off x="838200" y="1825625"/>
          <a:ext cx="105156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404268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724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9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Network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SNMP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Cable Model, STB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TR-069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0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OMA-DM, L2M2M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5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251-B20C-4646-8F01-033D240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TR-069 Protocol Architecture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F1F5-2FD3-4454-88BF-D0D038F6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CD2C-E5DE-41AD-B106-6394A907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Protocol Architecture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AE214-51DA-4D40-97E5-687C1D2E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086" y="1825625"/>
            <a:ext cx="6939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34F9-89D6-4B63-A5AA-5BD92340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Protocol Architectures</a:t>
            </a:r>
            <a:endParaRPr lang="en-US" b="1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589A7F-D34A-4086-B1BA-DE7F608E7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7" y="2396332"/>
            <a:ext cx="8620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8082-A2B4-45EF-A8DD-C2724546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Protocol Stack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FD85A8-01B9-4F5C-8264-607EBA42C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310607"/>
            <a:ext cx="6953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5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CDD6-EA0F-40F8-915B-B159BEAF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RPCs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53E3-FD41-485D-B275-4D9577394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114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TR-069 Protocol</vt:lpstr>
      <vt:lpstr>Contents</vt:lpstr>
      <vt:lpstr>Device Management Protocols</vt:lpstr>
      <vt:lpstr>Device Management Protocols</vt:lpstr>
      <vt:lpstr>TR-069 Protocol Architecture</vt:lpstr>
      <vt:lpstr>Protocol Architecture</vt:lpstr>
      <vt:lpstr>Protocol Architectures</vt:lpstr>
      <vt:lpstr>Protocol Stack</vt:lpstr>
      <vt:lpstr>RPCs</vt:lpstr>
      <vt:lpstr>Remote Procedure Call (RPC)s</vt:lpstr>
      <vt:lpstr>Message Flow</vt:lpstr>
      <vt:lpstr>Ordinary Message Flow</vt:lpstr>
      <vt:lpstr>Session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76</cp:revision>
  <dcterms:created xsi:type="dcterms:W3CDTF">2013-07-15T20:26:40Z</dcterms:created>
  <dcterms:modified xsi:type="dcterms:W3CDTF">2018-07-04T08:56:51Z</dcterms:modified>
</cp:coreProperties>
</file>