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9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8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02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61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16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25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39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9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1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9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4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1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BC23-53F7-441A-AC93-D80009F5D43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9D02-7644-46D8-972E-A70ADE2B8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15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E6F23-5E28-4935-8514-28AB6F3BF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GB" dirty="0"/>
              <a:t>“CINEMASTER”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A83F7A-C8B6-4EE2-804A-3920A1EA1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Мячиков Тимофей Исит-189-1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EA19C2-64ED-46E0-9721-C5E8C50C5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50" y="3757820"/>
            <a:ext cx="4861028" cy="31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CC3A5-4234-46EA-9577-7EA107A1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20" y="2539597"/>
            <a:ext cx="5737559" cy="147857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7576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0A8B5-CD77-4ED7-AA04-3267C7C2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7EAF9-4679-4648-BB06-B6F7B893B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0" y="809625"/>
            <a:ext cx="6305550" cy="4143376"/>
          </a:xfrm>
        </p:spPr>
        <p:txBody>
          <a:bodyPr/>
          <a:lstStyle/>
          <a:p>
            <a:r>
              <a:rPr lang="ru-RU" dirty="0"/>
              <a:t>Создать</a:t>
            </a:r>
            <a:r>
              <a:rPr lang="en-GB" dirty="0"/>
              <a:t> Windows forms </a:t>
            </a:r>
            <a:r>
              <a:rPr lang="ru-RU" dirty="0"/>
              <a:t>приложение на языке</a:t>
            </a:r>
            <a:r>
              <a:rPr lang="en-GB" dirty="0"/>
              <a:t> C#</a:t>
            </a:r>
            <a:r>
              <a:rPr lang="ru-RU" dirty="0"/>
              <a:t>, выполняющее</a:t>
            </a:r>
            <a:r>
              <a:rPr lang="en-GB" dirty="0"/>
              <a:t> </a:t>
            </a:r>
            <a:r>
              <a:rPr lang="ru-RU" dirty="0"/>
              <a:t>операции с базой данных на СУБД </a:t>
            </a:r>
            <a:r>
              <a:rPr lang="en-GB" dirty="0"/>
              <a:t>MS SQL Server;</a:t>
            </a:r>
          </a:p>
          <a:p>
            <a:r>
              <a:rPr lang="ru-RU" dirty="0"/>
              <a:t>Привести исходные по предметной области документы к таблицам СУБД и нормализовать БД</a:t>
            </a:r>
            <a:r>
              <a:rPr lang="en-GB" dirty="0"/>
              <a:t>;</a:t>
            </a:r>
            <a:endParaRPr lang="ru-RU" dirty="0"/>
          </a:p>
          <a:p>
            <a:r>
              <a:rPr lang="ru-RU" dirty="0"/>
              <a:t>Создать базу данных в </a:t>
            </a:r>
            <a:r>
              <a:rPr lang="en-GB" dirty="0"/>
              <a:t>MS SQL Server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B45E94-7AAB-4251-980A-E94168F7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6" y="1888403"/>
            <a:ext cx="2352675" cy="26434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EC8DA4-B6AA-4790-86D1-6BEF8E7FD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04" y="3720120"/>
            <a:ext cx="3523021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2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81B19-3C91-490E-83FF-DA3758DC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  <a:r>
              <a:rPr lang="en-GB" dirty="0"/>
              <a:t>: </a:t>
            </a:r>
            <a:r>
              <a:rPr lang="ru-RU" dirty="0"/>
              <a:t>кинотеатр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C1AEEE6-61D2-434E-9A85-BCF0435D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0" y="1859755"/>
            <a:ext cx="4113211" cy="429776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Есть расписание сеансов, каждый сеанс длится по полтора часа</a:t>
            </a:r>
            <a:r>
              <a:rPr lang="en-GB" dirty="0"/>
              <a:t>;</a:t>
            </a:r>
          </a:p>
          <a:p>
            <a:r>
              <a:rPr lang="ru-RU" dirty="0"/>
              <a:t>Сеансы на фильм бывают</a:t>
            </a:r>
            <a:r>
              <a:rPr lang="en-GB" dirty="0"/>
              <a:t>: 2D, 3D, IMAX 2D, IMAX 3D;</a:t>
            </a:r>
          </a:p>
          <a:p>
            <a:r>
              <a:rPr lang="ru-RU" dirty="0"/>
              <a:t>Есть несколько залов</a:t>
            </a:r>
            <a:r>
              <a:rPr lang="en-GB" dirty="0"/>
              <a:t>;</a:t>
            </a:r>
            <a:endParaRPr lang="ru-RU" dirty="0"/>
          </a:p>
          <a:p>
            <a:r>
              <a:rPr lang="ru-RU" dirty="0"/>
              <a:t>Сеанс определяется залом, временем, датой, фильмом и типом</a:t>
            </a:r>
            <a:r>
              <a:rPr lang="en-GB" dirty="0"/>
              <a:t>;</a:t>
            </a:r>
          </a:p>
        </p:txBody>
      </p:sp>
      <p:pic>
        <p:nvPicPr>
          <p:cNvPr id="1026" name="Picture 2" descr="Cinema Night - Horner School of English">
            <a:extLst>
              <a:ext uri="{FF2B5EF4-FFF2-40B4-BE49-F238E27FC236}">
                <a16:creationId xmlns:a16="http://schemas.microsoft.com/office/drawing/2014/main" id="{1B8BD8F9-5A20-4B7C-AEC0-B1176E46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859755"/>
            <a:ext cx="5468937" cy="410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1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108A1-82AD-4EE4-B2BF-B257C2ED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Первичный документ</a:t>
            </a:r>
            <a:r>
              <a:rPr lang="en-GB" dirty="0"/>
              <a:t>:</a:t>
            </a:r>
            <a:r>
              <a:rPr lang="ru-RU" dirty="0"/>
              <a:t> Билет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8F7D8-EDAD-45E8-BDE0-1F63F97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482632" cy="3541714"/>
          </a:xfrm>
        </p:spPr>
        <p:txBody>
          <a:bodyPr/>
          <a:lstStyle/>
          <a:p>
            <a:r>
              <a:rPr lang="en-GB" dirty="0"/>
              <a:t>Id</a:t>
            </a:r>
          </a:p>
          <a:p>
            <a:r>
              <a:rPr lang="ru-RU" dirty="0"/>
              <a:t>Код сеанса</a:t>
            </a:r>
          </a:p>
          <a:p>
            <a:r>
              <a:rPr lang="ru-RU" dirty="0"/>
              <a:t>Время сеанса</a:t>
            </a:r>
          </a:p>
          <a:p>
            <a:r>
              <a:rPr lang="ru-RU" dirty="0"/>
              <a:t>Дата сеанса</a:t>
            </a:r>
            <a:endParaRPr lang="en-GB" dirty="0"/>
          </a:p>
          <a:p>
            <a:r>
              <a:rPr lang="en-GB" dirty="0"/>
              <a:t>ID </a:t>
            </a:r>
            <a:r>
              <a:rPr lang="ru-RU" dirty="0"/>
              <a:t>Кассира</a:t>
            </a:r>
          </a:p>
          <a:p>
            <a:r>
              <a:rPr lang="ru-RU" dirty="0"/>
              <a:t>Кассир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DEBE6AD-1E4F-42CA-A964-CEBDB2EB1BE2}"/>
              </a:ext>
            </a:extLst>
          </p:cNvPr>
          <p:cNvSpPr txBox="1">
            <a:spLocks/>
          </p:cNvSpPr>
          <p:nvPr/>
        </p:nvSpPr>
        <p:spPr>
          <a:xfrm>
            <a:off x="3735010" y="2210178"/>
            <a:ext cx="24826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Цена</a:t>
            </a:r>
          </a:p>
          <a:p>
            <a:r>
              <a:rPr lang="ru-RU" dirty="0"/>
              <a:t>Ряд</a:t>
            </a:r>
          </a:p>
          <a:p>
            <a:r>
              <a:rPr lang="ru-RU" dirty="0"/>
              <a:t>Место</a:t>
            </a:r>
          </a:p>
          <a:p>
            <a:r>
              <a:rPr lang="en-GB" dirty="0"/>
              <a:t>ID </a:t>
            </a:r>
            <a:r>
              <a:rPr lang="ru-RU" dirty="0"/>
              <a:t>Фильма</a:t>
            </a:r>
          </a:p>
          <a:p>
            <a:r>
              <a:rPr lang="ru-RU" dirty="0"/>
              <a:t>Фильм</a:t>
            </a:r>
          </a:p>
          <a:p>
            <a:r>
              <a:rPr lang="ru-RU" dirty="0" err="1"/>
              <a:t>Огр</a:t>
            </a:r>
            <a:r>
              <a:rPr lang="ru-RU" dirty="0"/>
              <a:t>. По </a:t>
            </a:r>
            <a:r>
              <a:rPr lang="ru-RU" dirty="0" err="1"/>
              <a:t>Возр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9585142-D331-41E7-B821-BFA00B1AA16F}"/>
              </a:ext>
            </a:extLst>
          </p:cNvPr>
          <p:cNvSpPr txBox="1">
            <a:spLocks/>
          </p:cNvSpPr>
          <p:nvPr/>
        </p:nvSpPr>
        <p:spPr>
          <a:xfrm>
            <a:off x="6217642" y="2822574"/>
            <a:ext cx="24826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ID </a:t>
            </a:r>
            <a:r>
              <a:rPr lang="ru-RU" dirty="0"/>
              <a:t>жанра</a:t>
            </a:r>
          </a:p>
          <a:p>
            <a:r>
              <a:rPr lang="ru-RU" dirty="0"/>
              <a:t>Жанр</a:t>
            </a:r>
          </a:p>
          <a:p>
            <a:r>
              <a:rPr lang="en-GB" dirty="0"/>
              <a:t>ID </a:t>
            </a:r>
            <a:r>
              <a:rPr lang="ru-RU" dirty="0"/>
              <a:t>Зала </a:t>
            </a:r>
          </a:p>
          <a:p>
            <a:r>
              <a:rPr lang="ru-RU" dirty="0"/>
              <a:t>Зала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B4D6A0D-FB1E-4882-A5BD-0982124B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71" y="1543574"/>
            <a:ext cx="3577625" cy="28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2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F7BCE-2E0B-407B-AC47-AF317A5C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Первичный документ</a:t>
            </a:r>
            <a:r>
              <a:rPr lang="en-GB" dirty="0"/>
              <a:t>:</a:t>
            </a:r>
            <a:r>
              <a:rPr lang="ru-RU" dirty="0"/>
              <a:t> план проката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59FDA-BEE6-409B-8F9B-BC1D094C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371865" cy="3541714"/>
          </a:xfrm>
        </p:spPr>
        <p:txBody>
          <a:bodyPr/>
          <a:lstStyle/>
          <a:p>
            <a:r>
              <a:rPr lang="en-GB" dirty="0"/>
              <a:t>ID</a:t>
            </a:r>
          </a:p>
          <a:p>
            <a:r>
              <a:rPr lang="en-GB" dirty="0"/>
              <a:t>ID </a:t>
            </a:r>
            <a:r>
              <a:rPr lang="ru-RU" dirty="0"/>
              <a:t>фильма</a:t>
            </a:r>
          </a:p>
          <a:p>
            <a:r>
              <a:rPr lang="ru-RU" dirty="0"/>
              <a:t>Дата сеанса</a:t>
            </a:r>
          </a:p>
          <a:p>
            <a:r>
              <a:rPr lang="ru-RU" dirty="0"/>
              <a:t>Зал</a:t>
            </a:r>
          </a:p>
          <a:p>
            <a:r>
              <a:rPr lang="ru-RU" dirty="0"/>
              <a:t>Время сеанса</a:t>
            </a:r>
          </a:p>
          <a:p>
            <a:r>
              <a:rPr lang="ru-RU" dirty="0"/>
              <a:t>Тип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A98784-F543-48C4-A000-8CD68367E1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92" y="2249487"/>
            <a:ext cx="3133362" cy="31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6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F80084D-2EAD-4445-A8AE-E0C9A20A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ER-</a:t>
            </a:r>
            <a:r>
              <a:rPr lang="ru-RU" dirty="0" err="1"/>
              <a:t>МоДЕЛИ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E5D87C-9E55-46E3-BDA3-96B80B464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117" y="1704949"/>
            <a:ext cx="726858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BE602-F96B-46ED-BFB6-E69B0A50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GB" dirty="0"/>
              <a:t>CINEMASTER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DF06A4-817C-4C84-8139-AB8C0FE4C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6" y="1841881"/>
            <a:ext cx="8486072" cy="47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1A24B-E566-4E20-A289-063BF643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GB" dirty="0"/>
              <a:t>“</a:t>
            </a:r>
            <a:r>
              <a:rPr lang="ru-RU" dirty="0"/>
              <a:t>Билеты общ.</a:t>
            </a:r>
            <a:r>
              <a:rPr lang="en-GB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AD00A-75B8-4B32-BCB0-27E844F65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86" y="1694575"/>
            <a:ext cx="8486651" cy="477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1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CB280-E81B-44EA-A6D5-8026E48D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Вкладка </a:t>
            </a:r>
            <a:r>
              <a:rPr lang="en-GB" dirty="0"/>
              <a:t>“</a:t>
            </a:r>
            <a:r>
              <a:rPr lang="ru-RU" dirty="0"/>
              <a:t>Подчиненные</a:t>
            </a:r>
            <a:r>
              <a:rPr lang="en-GB" dirty="0"/>
              <a:t>”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4746BC-AFE4-43E8-B91B-53A49675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26" y="1744909"/>
            <a:ext cx="8529772" cy="47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22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102</TotalTime>
  <Words>157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Контур</vt:lpstr>
      <vt:lpstr>Приложение “CINEMASTER”</vt:lpstr>
      <vt:lpstr>Цели и задачи</vt:lpstr>
      <vt:lpstr>Предметная область: кинотеатр</vt:lpstr>
      <vt:lpstr>Первичный документ: Билет</vt:lpstr>
      <vt:lpstr>Первичный документ: план проката</vt:lpstr>
      <vt:lpstr>ER-МоДЕЛИ</vt:lpstr>
      <vt:lpstr>Приложение CINEMASTER</vt:lpstr>
      <vt:lpstr>Вкладка “Билеты общ.”</vt:lpstr>
      <vt:lpstr>Вкладка “Подчиненные”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Мячиков</dc:creator>
  <cp:lastModifiedBy>Тимофей Мячиков</cp:lastModifiedBy>
  <cp:revision>19</cp:revision>
  <dcterms:created xsi:type="dcterms:W3CDTF">2020-05-12T20:37:57Z</dcterms:created>
  <dcterms:modified xsi:type="dcterms:W3CDTF">2020-05-21T05:12:54Z</dcterms:modified>
</cp:coreProperties>
</file>