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a R" initials="MR" lastIdx="1" clrIdx="0">
    <p:extLst>
      <p:ext uri="{19B8F6BF-5375-455C-9EA6-DF929625EA0E}">
        <p15:presenceInfo xmlns:p15="http://schemas.microsoft.com/office/powerpoint/2012/main" userId="1ea12eb0aa8288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58F59-EE4D-4006-9669-FB1F1041A3CE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660B-0BDF-455D-8183-126CE318B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8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660B-0BDF-455D-8183-126CE318B6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1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/>
              <a:t>RIDE SAFE:</a:t>
            </a:r>
            <a:r>
              <a:rPr lang="en-US" dirty="0"/>
              <a:t>Enhancing Motorcycle Safety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Number:ECM-G04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62845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20201ECM0012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Pratiksha R Murthy 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20201ECM0032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Cherisshma KC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20201ECM0011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Abhishek D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20201ECM0024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Reuben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20201ECM0030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Mita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Kokila S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Review-2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17931"/>
            <a:ext cx="10668000" cy="487362"/>
          </a:xfrm>
        </p:spPr>
        <p:txBody>
          <a:bodyPr/>
          <a:lstStyle/>
          <a:p>
            <a:r>
              <a:rPr lang="en-US" b="1" dirty="0">
                <a:effectLst/>
              </a:rPr>
              <a:t>IMPLEMENTATION</a:t>
            </a:r>
            <a:br>
              <a:rPr lang="en-IN" dirty="0">
                <a:effectLst/>
              </a:rPr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05293"/>
            <a:ext cx="10668000" cy="4952997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#include &lt;</a:t>
            </a:r>
            <a:r>
              <a:rPr lang="en-US" dirty="0" err="1">
                <a:effectLst/>
              </a:rPr>
              <a:t>SoftwareSerial.h</a:t>
            </a:r>
            <a:r>
              <a:rPr lang="en-US" dirty="0">
                <a:effectLst/>
              </a:rPr>
              <a:t>&gt;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#include "</a:t>
            </a:r>
            <a:r>
              <a:rPr lang="en-US" dirty="0" err="1">
                <a:effectLst/>
              </a:rPr>
              <a:t>Adafruit_FONA.h</a:t>
            </a:r>
            <a:r>
              <a:rPr lang="en-US" dirty="0">
                <a:effectLst/>
              </a:rPr>
              <a:t>"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#define FONA_RX            4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#define FONA_TX            5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#define FONA_RST           6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#define FONA_RI_INTERRUPT  0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SoftwareSerial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fonaSS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SoftwareSerial</a:t>
            </a:r>
            <a:r>
              <a:rPr lang="en-US" dirty="0">
                <a:effectLst/>
              </a:rPr>
              <a:t>(FONA_TX, FONA_RX);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Adafruit_FONA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fona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Adafruit_FONA</a:t>
            </a:r>
            <a:r>
              <a:rPr lang="en-US" dirty="0">
                <a:effectLst/>
              </a:rPr>
              <a:t>(FONA_RST);</a:t>
            </a:r>
            <a:endParaRPr lang="en-IN" dirty="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char PHONE_1[21] = "8050735728"; // Enter your Number here.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char </a:t>
            </a:r>
            <a:r>
              <a:rPr lang="en-US" dirty="0" err="1">
                <a:effectLst/>
              </a:rPr>
              <a:t>theftalertmessage</a:t>
            </a:r>
            <a:r>
              <a:rPr lang="en-US" dirty="0">
                <a:effectLst/>
              </a:rPr>
              <a:t>[141]= "Accident Detected"  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int </a:t>
            </a:r>
            <a:r>
              <a:rPr lang="en-US" dirty="0" err="1">
                <a:effectLst/>
              </a:rPr>
              <a:t>pirsensor</a:t>
            </a:r>
            <a:r>
              <a:rPr lang="en-US" dirty="0">
                <a:effectLst/>
              </a:rPr>
              <a:t> = 0;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void setup()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{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pinMode</a:t>
            </a:r>
            <a:r>
              <a:rPr lang="en-US" dirty="0">
                <a:effectLst/>
              </a:rPr>
              <a:t>(8,INPUT);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Serial.begin</a:t>
            </a:r>
            <a:r>
              <a:rPr lang="en-US" dirty="0">
                <a:effectLst/>
              </a:rPr>
              <a:t>(9600);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012" y="898359"/>
            <a:ext cx="9855200" cy="4235116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(F("Initializing....(May take 3 seconds)"));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(F("Initializing....(May take 12 seconds)"));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delay(5000);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fonaSS.begin</a:t>
            </a:r>
            <a:r>
              <a:rPr lang="en-US" dirty="0">
                <a:effectLst/>
              </a:rPr>
              <a:t>(9600); // if you're using software serial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if (! </a:t>
            </a:r>
            <a:r>
              <a:rPr lang="en-US" dirty="0" err="1">
                <a:effectLst/>
              </a:rPr>
              <a:t>fona.begin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fonaSS</a:t>
            </a:r>
            <a:r>
              <a:rPr lang="en-US" dirty="0">
                <a:effectLst/>
              </a:rPr>
              <a:t>)) {           // can also try </a:t>
            </a:r>
            <a:r>
              <a:rPr lang="en-US" dirty="0" err="1">
                <a:effectLst/>
              </a:rPr>
              <a:t>fona.begin</a:t>
            </a:r>
            <a:r>
              <a:rPr lang="en-US" dirty="0">
                <a:effectLst/>
              </a:rPr>
              <a:t>(Serial1)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(F("Couldn't find FONA"));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while (1);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}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</a:t>
            </a:r>
            <a:r>
              <a:rPr lang="en-US" dirty="0" err="1">
                <a:effectLst/>
              </a:rPr>
              <a:t>fona.print</a:t>
            </a:r>
            <a:r>
              <a:rPr lang="en-US" dirty="0">
                <a:effectLst/>
              </a:rPr>
              <a:t> ("AT+CSMP=17,167,0,0\r");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(F("FONA is OK"));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}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void loop(){ 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int </a:t>
            </a:r>
            <a:r>
              <a:rPr lang="en-US" dirty="0" err="1">
                <a:effectLst/>
              </a:rPr>
              <a:t>pirsensor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digitalRead</a:t>
            </a:r>
            <a:r>
              <a:rPr lang="en-US" dirty="0">
                <a:effectLst/>
              </a:rPr>
              <a:t>(8);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Serial.print</a:t>
            </a:r>
            <a:r>
              <a:rPr lang="en-US" dirty="0">
                <a:effectLst/>
              </a:rPr>
              <a:t>("Sensor Value:");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</a:t>
            </a: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pirsensor</a:t>
            </a:r>
            <a:r>
              <a:rPr lang="en-US" dirty="0">
                <a:effectLst/>
              </a:rPr>
              <a:t>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if(</a:t>
            </a:r>
            <a:r>
              <a:rPr lang="en-US" dirty="0" err="1">
                <a:effectLst/>
              </a:rPr>
              <a:t>pirsensor</a:t>
            </a:r>
            <a:r>
              <a:rPr lang="en-US" dirty="0">
                <a:effectLst/>
              </a:rPr>
              <a:t>==1)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{    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 </a:t>
            </a: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("accident 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make_multi_call</a:t>
            </a:r>
            <a:r>
              <a:rPr lang="en-US" dirty="0">
                <a:effectLst/>
              </a:rPr>
              <a:t>();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send_multi_sms</a:t>
            </a:r>
            <a:r>
              <a:rPr lang="en-US" dirty="0">
                <a:effectLst/>
              </a:rPr>
              <a:t>();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else 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{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pirsensor</a:t>
            </a:r>
            <a:r>
              <a:rPr lang="en-US" dirty="0">
                <a:effectLst/>
              </a:rPr>
              <a:t> = 0;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("Safe");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}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}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void </a:t>
            </a:r>
            <a:r>
              <a:rPr lang="en-US" dirty="0" err="1">
                <a:effectLst/>
              </a:rPr>
              <a:t>send_multi_sms</a:t>
            </a:r>
            <a:r>
              <a:rPr lang="en-US" dirty="0">
                <a:effectLst/>
              </a:rPr>
              <a:t>()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{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if(PHONE_1 != ""){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Serial.print</a:t>
            </a:r>
            <a:r>
              <a:rPr lang="en-US" dirty="0">
                <a:effectLst/>
              </a:rPr>
              <a:t>("Phone 1: 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fona.sendSMS</a:t>
            </a:r>
            <a:r>
              <a:rPr lang="en-US" dirty="0">
                <a:effectLst/>
              </a:rPr>
              <a:t>(PHONE_1,theftalertmessage);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delay(20000);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}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}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void </a:t>
            </a:r>
            <a:r>
              <a:rPr lang="en-US" dirty="0" err="1">
                <a:effectLst/>
              </a:rPr>
              <a:t>make_multi_call</a:t>
            </a:r>
            <a:r>
              <a:rPr lang="en-US" dirty="0">
                <a:effectLst/>
              </a:rPr>
              <a:t>()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{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if(PHONE_1 != ""){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Serial.print</a:t>
            </a:r>
            <a:r>
              <a:rPr lang="en-US" dirty="0">
                <a:effectLst/>
              </a:rPr>
              <a:t>("Phone 1: 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make_call</a:t>
            </a:r>
            <a:r>
              <a:rPr lang="en-US" dirty="0">
                <a:effectLst/>
              </a:rPr>
              <a:t>(PHONE_1);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delay(5000);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} 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}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 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void </a:t>
            </a:r>
            <a:r>
              <a:rPr lang="en-US" dirty="0" err="1">
                <a:effectLst/>
              </a:rPr>
              <a:t>make_call</a:t>
            </a:r>
            <a:r>
              <a:rPr lang="en-US" dirty="0">
                <a:effectLst/>
              </a:rPr>
              <a:t>(String phone)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{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Serial.println</a:t>
            </a:r>
            <a:r>
              <a:rPr lang="en-US" dirty="0">
                <a:effectLst/>
              </a:rPr>
              <a:t>("calling....");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fona.println</a:t>
            </a:r>
            <a:r>
              <a:rPr lang="en-US" dirty="0">
                <a:effectLst/>
              </a:rPr>
              <a:t>("</a:t>
            </a:r>
            <a:r>
              <a:rPr lang="en-US" dirty="0" err="1">
                <a:effectLst/>
              </a:rPr>
              <a:t>ATD"+phone</a:t>
            </a:r>
            <a:r>
              <a:rPr lang="en-US" dirty="0">
                <a:effectLst/>
              </a:rPr>
              <a:t>+";");</a:t>
            </a:r>
            <a:endParaRPr lang="en-IN" dirty="0">
              <a:effectLst/>
            </a:endParaRP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delay(20000); //20 sec delay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fona.println</a:t>
            </a:r>
            <a:r>
              <a:rPr lang="en-US" dirty="0">
                <a:effectLst/>
              </a:rPr>
              <a:t>("ATH");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    delay(1000);</a:t>
            </a:r>
            <a:endParaRPr lang="en-IN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EDBF7-A5E1-4F3B-2E61-DC6B6DFA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00" y="2533046"/>
            <a:ext cx="5876008" cy="35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936CFB-AB5D-6633-E2EC-BFA31FFB9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0311" y="1014664"/>
            <a:ext cx="3918994" cy="4471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AD307-3274-C9E6-1547-DB5C8139F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66" y="1014664"/>
            <a:ext cx="3918994" cy="522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504</Words>
  <Application>Microsoft Office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Verdana</vt:lpstr>
      <vt:lpstr>Bioinformatics</vt:lpstr>
      <vt:lpstr>RIDE SAFE:Enhancing Motorcycle Safety </vt:lpstr>
      <vt:lpstr>IMPLEMENTATION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SAFE:Enhancing Motorcycle Safety</dc:title>
  <dc:creator>Mita</dc:creator>
  <cp:lastModifiedBy>Mita R</cp:lastModifiedBy>
  <cp:revision>5</cp:revision>
  <dcterms:modified xsi:type="dcterms:W3CDTF">2024-01-11T05:25:05Z</dcterms:modified>
</cp:coreProperties>
</file>