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5539-1F60-4C87-932B-7E3D5F163A3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264D-08E0-45D1-81A8-4E83B0FA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5539-1F60-4C87-932B-7E3D5F163A3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264D-08E0-45D1-81A8-4E83B0FA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7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5539-1F60-4C87-932B-7E3D5F163A3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264D-08E0-45D1-81A8-4E83B0FA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5539-1F60-4C87-932B-7E3D5F163A3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264D-08E0-45D1-81A8-4E83B0FA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5539-1F60-4C87-932B-7E3D5F163A3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264D-08E0-45D1-81A8-4E83B0FA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7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5539-1F60-4C87-932B-7E3D5F163A3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264D-08E0-45D1-81A8-4E83B0FA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3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5539-1F60-4C87-932B-7E3D5F163A3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264D-08E0-45D1-81A8-4E83B0FA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1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5539-1F60-4C87-932B-7E3D5F163A3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264D-08E0-45D1-81A8-4E83B0FA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5539-1F60-4C87-932B-7E3D5F163A3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264D-08E0-45D1-81A8-4E83B0FA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2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5539-1F60-4C87-932B-7E3D5F163A3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264D-08E0-45D1-81A8-4E83B0FA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8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5539-1F60-4C87-932B-7E3D5F163A3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264D-08E0-45D1-81A8-4E83B0FA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0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5539-1F60-4C87-932B-7E3D5F163A38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264D-08E0-45D1-81A8-4E83B0FA3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4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– Unilever data science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Name – </a:t>
            </a:r>
            <a:r>
              <a:rPr lang="en-US" dirty="0" err="1" smtClean="0"/>
              <a:t>MyTeamMita</a:t>
            </a:r>
            <a:endParaRPr lang="en-US" dirty="0" smtClean="0"/>
          </a:p>
          <a:p>
            <a:r>
              <a:rPr lang="en-US" dirty="0" smtClean="0"/>
              <a:t>Team Members – Mita Acharya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156" y="-85609"/>
            <a:ext cx="10515600" cy="1325563"/>
          </a:xfrm>
        </p:spPr>
        <p:txBody>
          <a:bodyPr/>
          <a:lstStyle/>
          <a:p>
            <a:r>
              <a:rPr lang="en-US" dirty="0" smtClean="0"/>
              <a:t>Project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156" y="479134"/>
            <a:ext cx="10515600" cy="1565968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r>
              <a:rPr lang="en-US" sz="1400" dirty="0"/>
              <a:t> One of our brands is going through some major changes in business execution plans and will like to know. 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. What are the major drivers for sales(EQ)? </a:t>
            </a:r>
          </a:p>
          <a:p>
            <a:r>
              <a:rPr lang="en-US" sz="1400" dirty="0"/>
              <a:t>ii. Knowing the drivers, how accurately we can predict future sales for next 6 periods? 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6156" y="16271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8707" y="2527084"/>
            <a:ext cx="10515600" cy="1565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The data was in majority Uniform set of data. To generate understanding of the given drivers, I transformed the data. </a:t>
            </a:r>
          </a:p>
          <a:p>
            <a:r>
              <a:rPr lang="en-US" sz="1400" dirty="0" smtClean="0"/>
              <a:t>Also analyzed the EQ driver over the years and it looks like in the years there are 5-7 years pattern.</a:t>
            </a:r>
          </a:p>
          <a:p>
            <a:r>
              <a:rPr lang="en-US" sz="1400" dirty="0" smtClean="0"/>
              <a:t>Using basic machine learning, used lasso regression to generate the model and find the key drivers which are responsible for EQ. and was able to generate a 90% accurate model.</a:t>
            </a:r>
            <a:endParaRPr lang="en-US" sz="1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7611" y="4180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8707" y="4537592"/>
            <a:ext cx="10515600" cy="1565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EQ was showing a seasonal pattern over the year, would have analyzed the pattern and try to generate model using that.</a:t>
            </a:r>
          </a:p>
          <a:p>
            <a:r>
              <a:rPr lang="en-US" sz="1400" dirty="0" smtClean="0"/>
              <a:t>Also would have updated and tried to run the above code in Azure.</a:t>
            </a:r>
          </a:p>
          <a:p>
            <a:r>
              <a:rPr lang="en-US" sz="1400" dirty="0" smtClean="0"/>
              <a:t>Also there are certain other variables which seem to be following a seasonal pattern, would have tried to generate if other variables were also following similar patterns and tried to use them in analysis.</a:t>
            </a:r>
          </a:p>
          <a:p>
            <a:r>
              <a:rPr lang="en-US" sz="1400" dirty="0" smtClean="0"/>
              <a:t>One of the requirement was to use Bayesian pattern, was reading some high level MCMC models which could also be applied.</a:t>
            </a:r>
            <a:endParaRPr lang="en-US" sz="1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6156" y="3577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After This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0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– Unilever data science POC</vt:lpstr>
      <vt:lpstr>Project statement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Unilever data science POC</dc:title>
  <dc:creator>Acharya, Mita (Cognizant)</dc:creator>
  <cp:lastModifiedBy>Acharya, Mita (Cognizant)</cp:lastModifiedBy>
  <cp:revision>5</cp:revision>
  <dcterms:created xsi:type="dcterms:W3CDTF">2020-04-01T12:39:07Z</dcterms:created>
  <dcterms:modified xsi:type="dcterms:W3CDTF">2020-04-01T12:48:22Z</dcterms:modified>
</cp:coreProperties>
</file>